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9" r:id="rId5"/>
    <p:sldId id="282" r:id="rId6"/>
    <p:sldId id="283" r:id="rId7"/>
    <p:sldId id="260" r:id="rId8"/>
    <p:sldId id="262" r:id="rId9"/>
    <p:sldId id="264" r:id="rId10"/>
    <p:sldId id="266" r:id="rId11"/>
    <p:sldId id="267" r:id="rId12"/>
    <p:sldId id="280" r:id="rId13"/>
    <p:sldId id="277" r:id="rId14"/>
    <p:sldId id="278" r:id="rId15"/>
    <p:sldId id="279" r:id="rId16"/>
    <p:sldId id="284" r:id="rId17"/>
    <p:sldId id="285" r:id="rId18"/>
    <p:sldId id="286" r:id="rId19"/>
    <p:sldId id="289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B847-BA57-45A8-8300-347D22EBB3C3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8D8262D-1EEF-41AD-BC6A-40111C212D07}">
      <dgm:prSet phldrT="[Text]"/>
      <dgm:spPr/>
      <dgm:t>
        <a:bodyPr/>
        <a:lstStyle/>
        <a:p>
          <a:r>
            <a:rPr lang="en-US" dirty="0"/>
            <a:t>Dataset Evaluation </a:t>
          </a:r>
          <a:endParaRPr lang="en-IN" dirty="0"/>
        </a:p>
      </dgm:t>
    </dgm:pt>
    <dgm:pt modelId="{0170639C-D531-4825-BBA6-47B987CDFAD3}" type="parTrans" cxnId="{347EB02A-F380-47CA-A8E7-323C1DE9AAFA}">
      <dgm:prSet/>
      <dgm:spPr/>
      <dgm:t>
        <a:bodyPr/>
        <a:lstStyle/>
        <a:p>
          <a:endParaRPr lang="en-IN"/>
        </a:p>
      </dgm:t>
    </dgm:pt>
    <dgm:pt modelId="{F7EB57EE-0758-460F-9CF4-C00CD5CF02EF}" type="sibTrans" cxnId="{347EB02A-F380-47CA-A8E7-323C1DE9AAFA}">
      <dgm:prSet/>
      <dgm:spPr/>
      <dgm:t>
        <a:bodyPr/>
        <a:lstStyle/>
        <a:p>
          <a:endParaRPr lang="en-IN"/>
        </a:p>
      </dgm:t>
    </dgm:pt>
    <dgm:pt modelId="{67C246FF-59E3-4922-96DB-9C5AC2FF92EE}">
      <dgm:prSet phldrT="[Text]"/>
      <dgm:spPr/>
      <dgm:t>
        <a:bodyPr/>
        <a:lstStyle/>
        <a:p>
          <a:r>
            <a:rPr lang="en-IN" b="0" i="0" u="none" dirty="0"/>
            <a:t>Data Visualization</a:t>
          </a:r>
          <a:endParaRPr lang="en-IN" dirty="0"/>
        </a:p>
      </dgm:t>
    </dgm:pt>
    <dgm:pt modelId="{079F85A3-038B-4E29-B9BE-45D6FEA7A4CC}" type="parTrans" cxnId="{C4F10285-A46D-4695-9B3C-AD00E2828F48}">
      <dgm:prSet/>
      <dgm:spPr/>
      <dgm:t>
        <a:bodyPr/>
        <a:lstStyle/>
        <a:p>
          <a:endParaRPr lang="en-IN"/>
        </a:p>
      </dgm:t>
    </dgm:pt>
    <dgm:pt modelId="{54461350-FB38-4016-AA5D-8D97366CA13A}" type="sibTrans" cxnId="{C4F10285-A46D-4695-9B3C-AD00E2828F48}">
      <dgm:prSet/>
      <dgm:spPr/>
      <dgm:t>
        <a:bodyPr/>
        <a:lstStyle/>
        <a:p>
          <a:endParaRPr lang="en-IN"/>
        </a:p>
      </dgm:t>
    </dgm:pt>
    <dgm:pt modelId="{03D11D22-8894-41BA-B9EC-3A77F2520CBE}">
      <dgm:prSet phldrT="[Text]"/>
      <dgm:spPr/>
      <dgm:t>
        <a:bodyPr/>
        <a:lstStyle/>
        <a:p>
          <a:r>
            <a:rPr lang="en-IN" b="0" i="0" u="none" dirty="0"/>
            <a:t>Modelling</a:t>
          </a:r>
          <a:endParaRPr lang="en-IN" dirty="0"/>
        </a:p>
      </dgm:t>
    </dgm:pt>
    <dgm:pt modelId="{5F3B8008-1E45-4666-A952-54FFCE4A537D}" type="parTrans" cxnId="{D579D3A8-5AAA-4EC4-984B-5FF786633A83}">
      <dgm:prSet/>
      <dgm:spPr/>
      <dgm:t>
        <a:bodyPr/>
        <a:lstStyle/>
        <a:p>
          <a:endParaRPr lang="en-IN"/>
        </a:p>
      </dgm:t>
    </dgm:pt>
    <dgm:pt modelId="{2C295145-D705-4784-BA93-47B816E2DCB6}" type="sibTrans" cxnId="{D579D3A8-5AAA-4EC4-984B-5FF786633A83}">
      <dgm:prSet/>
      <dgm:spPr/>
      <dgm:t>
        <a:bodyPr/>
        <a:lstStyle/>
        <a:p>
          <a:endParaRPr lang="en-IN"/>
        </a:p>
      </dgm:t>
    </dgm:pt>
    <dgm:pt modelId="{27F920CF-3116-41C2-A2B5-C3CDB42E6AC5}">
      <dgm:prSet phldrT="[Text]"/>
      <dgm:spPr/>
      <dgm:t>
        <a:bodyPr/>
        <a:lstStyle/>
        <a:p>
          <a:r>
            <a:rPr lang="en-IN" b="0" i="0" u="none" dirty="0"/>
            <a:t>Re-Build Model</a:t>
          </a:r>
          <a:endParaRPr lang="en-IN" dirty="0"/>
        </a:p>
      </dgm:t>
    </dgm:pt>
    <dgm:pt modelId="{2F2C6B7F-8E34-4DF8-86BA-99D85AE2A1B8}" type="parTrans" cxnId="{6D625AD8-0E63-49C8-ACA5-77582BCEABCC}">
      <dgm:prSet/>
      <dgm:spPr/>
      <dgm:t>
        <a:bodyPr/>
        <a:lstStyle/>
        <a:p>
          <a:endParaRPr lang="en-IN"/>
        </a:p>
      </dgm:t>
    </dgm:pt>
    <dgm:pt modelId="{E532A379-F605-4413-94AC-66527E284291}" type="sibTrans" cxnId="{6D625AD8-0E63-49C8-ACA5-77582BCEABCC}">
      <dgm:prSet/>
      <dgm:spPr/>
      <dgm:t>
        <a:bodyPr/>
        <a:lstStyle/>
        <a:p>
          <a:endParaRPr lang="en-IN"/>
        </a:p>
      </dgm:t>
    </dgm:pt>
    <dgm:pt modelId="{408C8B2A-0C0D-43A5-8750-57AA913252B4}">
      <dgm:prSet phldrT="[Text]"/>
      <dgm:spPr/>
      <dgm:t>
        <a:bodyPr/>
        <a:lstStyle/>
        <a:p>
          <a:r>
            <a:rPr lang="en-IN" b="0" i="0" u="none" dirty="0"/>
            <a:t>Predictions</a:t>
          </a:r>
          <a:endParaRPr lang="en-IN" dirty="0"/>
        </a:p>
      </dgm:t>
    </dgm:pt>
    <dgm:pt modelId="{F89DFE8D-C194-41F9-9763-D36ADEC31C5F}" type="parTrans" cxnId="{4DCF1D34-3F81-4EE6-AA70-B79BA6508CEC}">
      <dgm:prSet/>
      <dgm:spPr/>
      <dgm:t>
        <a:bodyPr/>
        <a:lstStyle/>
        <a:p>
          <a:endParaRPr lang="en-IN"/>
        </a:p>
      </dgm:t>
    </dgm:pt>
    <dgm:pt modelId="{F19B9A25-6768-4E47-8513-563F374353AD}" type="sibTrans" cxnId="{4DCF1D34-3F81-4EE6-AA70-B79BA6508CEC}">
      <dgm:prSet/>
      <dgm:spPr/>
      <dgm:t>
        <a:bodyPr/>
        <a:lstStyle/>
        <a:p>
          <a:endParaRPr lang="en-IN"/>
        </a:p>
      </dgm:t>
    </dgm:pt>
    <dgm:pt modelId="{4350E844-1787-4A9C-8990-5C600EF084D5}">
      <dgm:prSet/>
      <dgm:spPr/>
      <dgm:t>
        <a:bodyPr/>
        <a:lstStyle/>
        <a:p>
          <a:r>
            <a:rPr lang="en-IN" b="0" i="0" u="none" dirty="0"/>
            <a:t>Data Processing</a:t>
          </a:r>
          <a:endParaRPr lang="en-IN" dirty="0"/>
        </a:p>
      </dgm:t>
    </dgm:pt>
    <dgm:pt modelId="{D3AFFA96-9A8A-4F3C-BE6D-9DB065E4B235}" type="parTrans" cxnId="{2B6221F0-B7E7-4BF8-BDD8-74120F36FE8C}">
      <dgm:prSet/>
      <dgm:spPr/>
      <dgm:t>
        <a:bodyPr/>
        <a:lstStyle/>
        <a:p>
          <a:endParaRPr lang="en-IN"/>
        </a:p>
      </dgm:t>
    </dgm:pt>
    <dgm:pt modelId="{96EC0B5E-486E-4600-AFA0-AD967EC87C7D}" type="sibTrans" cxnId="{2B6221F0-B7E7-4BF8-BDD8-74120F36FE8C}">
      <dgm:prSet/>
      <dgm:spPr/>
      <dgm:t>
        <a:bodyPr/>
        <a:lstStyle/>
        <a:p>
          <a:endParaRPr lang="en-IN"/>
        </a:p>
      </dgm:t>
    </dgm:pt>
    <dgm:pt modelId="{AA63AD04-CBC0-42FF-897B-27CE0D69003B}">
      <dgm:prSet/>
      <dgm:spPr/>
      <dgm:t>
        <a:bodyPr/>
        <a:lstStyle/>
        <a:p>
          <a:r>
            <a:rPr lang="en-IN" b="0" i="0" u="none"/>
            <a:t>Feature Engineering</a:t>
          </a:r>
          <a:endParaRPr lang="en-IN"/>
        </a:p>
      </dgm:t>
    </dgm:pt>
    <dgm:pt modelId="{8A342463-7D43-49A7-BD16-83E2CF992EB4}" type="parTrans" cxnId="{602292AA-78E3-4F9E-8D3F-DFB4A5F8A73E}">
      <dgm:prSet/>
      <dgm:spPr/>
      <dgm:t>
        <a:bodyPr/>
        <a:lstStyle/>
        <a:p>
          <a:endParaRPr lang="en-IN"/>
        </a:p>
      </dgm:t>
    </dgm:pt>
    <dgm:pt modelId="{48219AA4-4460-46E1-A1A9-C6A4ECFAFCBA}" type="sibTrans" cxnId="{602292AA-78E3-4F9E-8D3F-DFB4A5F8A73E}">
      <dgm:prSet/>
      <dgm:spPr/>
      <dgm:t>
        <a:bodyPr/>
        <a:lstStyle/>
        <a:p>
          <a:endParaRPr lang="en-IN"/>
        </a:p>
      </dgm:t>
    </dgm:pt>
    <dgm:pt modelId="{2947B2DA-EA63-41E6-9510-CD35101F6D34}" type="pres">
      <dgm:prSet presAssocID="{C0DFB847-BA57-45A8-8300-347D22EBB3C3}" presName="cycle" presStyleCnt="0">
        <dgm:presLayoutVars>
          <dgm:dir/>
          <dgm:resizeHandles val="exact"/>
        </dgm:presLayoutVars>
      </dgm:prSet>
      <dgm:spPr/>
    </dgm:pt>
    <dgm:pt modelId="{D0E1A0F3-15F4-4CA6-BED2-EA080B610257}" type="pres">
      <dgm:prSet presAssocID="{88D8262D-1EEF-41AD-BC6A-40111C212D07}" presName="node" presStyleLbl="node1" presStyleIdx="0" presStyleCnt="7">
        <dgm:presLayoutVars>
          <dgm:bulletEnabled val="1"/>
        </dgm:presLayoutVars>
      </dgm:prSet>
      <dgm:spPr/>
    </dgm:pt>
    <dgm:pt modelId="{342F8F63-4B8D-4BB4-A678-07D5EFE3E943}" type="pres">
      <dgm:prSet presAssocID="{F7EB57EE-0758-460F-9CF4-C00CD5CF02EF}" presName="sibTrans" presStyleLbl="sibTrans2D1" presStyleIdx="0" presStyleCnt="7"/>
      <dgm:spPr/>
    </dgm:pt>
    <dgm:pt modelId="{2E4B4C6F-13F6-48FA-BFE9-AE207E1DC884}" type="pres">
      <dgm:prSet presAssocID="{F7EB57EE-0758-460F-9CF4-C00CD5CF02EF}" presName="connectorText" presStyleLbl="sibTrans2D1" presStyleIdx="0" presStyleCnt="7"/>
      <dgm:spPr/>
    </dgm:pt>
    <dgm:pt modelId="{427CB9B3-FE30-45ED-A710-F11198C67116}" type="pres">
      <dgm:prSet presAssocID="{67C246FF-59E3-4922-96DB-9C5AC2FF92EE}" presName="node" presStyleLbl="node1" presStyleIdx="1" presStyleCnt="7">
        <dgm:presLayoutVars>
          <dgm:bulletEnabled val="1"/>
        </dgm:presLayoutVars>
      </dgm:prSet>
      <dgm:spPr/>
    </dgm:pt>
    <dgm:pt modelId="{F03B64B1-02FC-4434-B3CF-CD9F5550A666}" type="pres">
      <dgm:prSet presAssocID="{54461350-FB38-4016-AA5D-8D97366CA13A}" presName="sibTrans" presStyleLbl="sibTrans2D1" presStyleIdx="1" presStyleCnt="7"/>
      <dgm:spPr/>
    </dgm:pt>
    <dgm:pt modelId="{C96907DD-81AA-45CB-93CE-D0465D5157F3}" type="pres">
      <dgm:prSet presAssocID="{54461350-FB38-4016-AA5D-8D97366CA13A}" presName="connectorText" presStyleLbl="sibTrans2D1" presStyleIdx="1" presStyleCnt="7"/>
      <dgm:spPr/>
    </dgm:pt>
    <dgm:pt modelId="{28196992-E060-4158-BAC3-74986B9E8677}" type="pres">
      <dgm:prSet presAssocID="{4350E844-1787-4A9C-8990-5C600EF084D5}" presName="node" presStyleLbl="node1" presStyleIdx="2" presStyleCnt="7">
        <dgm:presLayoutVars>
          <dgm:bulletEnabled val="1"/>
        </dgm:presLayoutVars>
      </dgm:prSet>
      <dgm:spPr/>
    </dgm:pt>
    <dgm:pt modelId="{EFE56C8E-2F9E-4556-BA7A-CC8BDBD3C694}" type="pres">
      <dgm:prSet presAssocID="{96EC0B5E-486E-4600-AFA0-AD967EC87C7D}" presName="sibTrans" presStyleLbl="sibTrans2D1" presStyleIdx="2" presStyleCnt="7"/>
      <dgm:spPr/>
    </dgm:pt>
    <dgm:pt modelId="{353EB28B-FD97-4C42-A62B-4878A814D28A}" type="pres">
      <dgm:prSet presAssocID="{96EC0B5E-486E-4600-AFA0-AD967EC87C7D}" presName="connectorText" presStyleLbl="sibTrans2D1" presStyleIdx="2" presStyleCnt="7"/>
      <dgm:spPr/>
    </dgm:pt>
    <dgm:pt modelId="{1E77CA13-D2E6-45CC-9108-32E06B3A458E}" type="pres">
      <dgm:prSet presAssocID="{03D11D22-8894-41BA-B9EC-3A77F2520CBE}" presName="node" presStyleLbl="node1" presStyleIdx="3" presStyleCnt="7">
        <dgm:presLayoutVars>
          <dgm:bulletEnabled val="1"/>
        </dgm:presLayoutVars>
      </dgm:prSet>
      <dgm:spPr/>
    </dgm:pt>
    <dgm:pt modelId="{CF380C30-7230-43BA-87F5-C25F100AD0FD}" type="pres">
      <dgm:prSet presAssocID="{2C295145-D705-4784-BA93-47B816E2DCB6}" presName="sibTrans" presStyleLbl="sibTrans2D1" presStyleIdx="3" presStyleCnt="7"/>
      <dgm:spPr/>
    </dgm:pt>
    <dgm:pt modelId="{0C56FCB4-3A70-4F95-9A93-D2327E7AF120}" type="pres">
      <dgm:prSet presAssocID="{2C295145-D705-4784-BA93-47B816E2DCB6}" presName="connectorText" presStyleLbl="sibTrans2D1" presStyleIdx="3" presStyleCnt="7"/>
      <dgm:spPr/>
    </dgm:pt>
    <dgm:pt modelId="{0EDA9331-180A-45CC-9BDC-09EDA0ACF81C}" type="pres">
      <dgm:prSet presAssocID="{AA63AD04-CBC0-42FF-897B-27CE0D69003B}" presName="node" presStyleLbl="node1" presStyleIdx="4" presStyleCnt="7">
        <dgm:presLayoutVars>
          <dgm:bulletEnabled val="1"/>
        </dgm:presLayoutVars>
      </dgm:prSet>
      <dgm:spPr/>
    </dgm:pt>
    <dgm:pt modelId="{DA27D219-BD65-4F88-9F2F-858FFCD54467}" type="pres">
      <dgm:prSet presAssocID="{48219AA4-4460-46E1-A1A9-C6A4ECFAFCBA}" presName="sibTrans" presStyleLbl="sibTrans2D1" presStyleIdx="4" presStyleCnt="7"/>
      <dgm:spPr/>
    </dgm:pt>
    <dgm:pt modelId="{B16251F6-B514-4609-8A27-5EC3D6AEC341}" type="pres">
      <dgm:prSet presAssocID="{48219AA4-4460-46E1-A1A9-C6A4ECFAFCBA}" presName="connectorText" presStyleLbl="sibTrans2D1" presStyleIdx="4" presStyleCnt="7"/>
      <dgm:spPr/>
    </dgm:pt>
    <dgm:pt modelId="{DE88AF87-421D-4079-B114-F4B3531F3E62}" type="pres">
      <dgm:prSet presAssocID="{27F920CF-3116-41C2-A2B5-C3CDB42E6AC5}" presName="node" presStyleLbl="node1" presStyleIdx="5" presStyleCnt="7">
        <dgm:presLayoutVars>
          <dgm:bulletEnabled val="1"/>
        </dgm:presLayoutVars>
      </dgm:prSet>
      <dgm:spPr/>
    </dgm:pt>
    <dgm:pt modelId="{A987607B-04FE-4C83-8975-B4AC6B2DB74A}" type="pres">
      <dgm:prSet presAssocID="{E532A379-F605-4413-94AC-66527E284291}" presName="sibTrans" presStyleLbl="sibTrans2D1" presStyleIdx="5" presStyleCnt="7"/>
      <dgm:spPr/>
    </dgm:pt>
    <dgm:pt modelId="{A519C599-687D-4649-82B4-9101C7AC4D2A}" type="pres">
      <dgm:prSet presAssocID="{E532A379-F605-4413-94AC-66527E284291}" presName="connectorText" presStyleLbl="sibTrans2D1" presStyleIdx="5" presStyleCnt="7"/>
      <dgm:spPr/>
    </dgm:pt>
    <dgm:pt modelId="{8268877A-6AB9-47B5-A770-2EC588265406}" type="pres">
      <dgm:prSet presAssocID="{408C8B2A-0C0D-43A5-8750-57AA913252B4}" presName="node" presStyleLbl="node1" presStyleIdx="6" presStyleCnt="7">
        <dgm:presLayoutVars>
          <dgm:bulletEnabled val="1"/>
        </dgm:presLayoutVars>
      </dgm:prSet>
      <dgm:spPr/>
    </dgm:pt>
    <dgm:pt modelId="{B76BDC63-A643-4788-8F0E-B54034169E32}" type="pres">
      <dgm:prSet presAssocID="{F19B9A25-6768-4E47-8513-563F374353AD}" presName="sibTrans" presStyleLbl="sibTrans2D1" presStyleIdx="6" presStyleCnt="7"/>
      <dgm:spPr/>
    </dgm:pt>
    <dgm:pt modelId="{2F5AA318-D81F-45F9-B2D1-51F6774FB824}" type="pres">
      <dgm:prSet presAssocID="{F19B9A25-6768-4E47-8513-563F374353AD}" presName="connectorText" presStyleLbl="sibTrans2D1" presStyleIdx="6" presStyleCnt="7"/>
      <dgm:spPr/>
    </dgm:pt>
  </dgm:ptLst>
  <dgm:cxnLst>
    <dgm:cxn modelId="{FBE9F300-08D3-4472-9C80-67949FBCA0EA}" type="presOf" srcId="{4350E844-1787-4A9C-8990-5C600EF084D5}" destId="{28196992-E060-4158-BAC3-74986B9E8677}" srcOrd="0" destOrd="0" presId="urn:microsoft.com/office/officeart/2005/8/layout/cycle2"/>
    <dgm:cxn modelId="{1F3C9424-5E4D-4E61-A841-978CC016655D}" type="presOf" srcId="{E532A379-F605-4413-94AC-66527E284291}" destId="{A519C599-687D-4649-82B4-9101C7AC4D2A}" srcOrd="1" destOrd="0" presId="urn:microsoft.com/office/officeart/2005/8/layout/cycle2"/>
    <dgm:cxn modelId="{91780925-D7BF-41BE-BC5C-77ED54F9103B}" type="presOf" srcId="{F7EB57EE-0758-460F-9CF4-C00CD5CF02EF}" destId="{342F8F63-4B8D-4BB4-A678-07D5EFE3E943}" srcOrd="0" destOrd="0" presId="urn:microsoft.com/office/officeart/2005/8/layout/cycle2"/>
    <dgm:cxn modelId="{347EB02A-F380-47CA-A8E7-323C1DE9AAFA}" srcId="{C0DFB847-BA57-45A8-8300-347D22EBB3C3}" destId="{88D8262D-1EEF-41AD-BC6A-40111C212D07}" srcOrd="0" destOrd="0" parTransId="{0170639C-D531-4825-BBA6-47B987CDFAD3}" sibTransId="{F7EB57EE-0758-460F-9CF4-C00CD5CF02EF}"/>
    <dgm:cxn modelId="{4DCF1D34-3F81-4EE6-AA70-B79BA6508CEC}" srcId="{C0DFB847-BA57-45A8-8300-347D22EBB3C3}" destId="{408C8B2A-0C0D-43A5-8750-57AA913252B4}" srcOrd="6" destOrd="0" parTransId="{F89DFE8D-C194-41F9-9763-D36ADEC31C5F}" sibTransId="{F19B9A25-6768-4E47-8513-563F374353AD}"/>
    <dgm:cxn modelId="{1A96123B-0202-4624-A60C-18B357B5C231}" type="presOf" srcId="{88D8262D-1EEF-41AD-BC6A-40111C212D07}" destId="{D0E1A0F3-15F4-4CA6-BED2-EA080B610257}" srcOrd="0" destOrd="0" presId="urn:microsoft.com/office/officeart/2005/8/layout/cycle2"/>
    <dgm:cxn modelId="{1B744A5D-ED45-49D2-BBC4-51156E1D4EB1}" type="presOf" srcId="{48219AA4-4460-46E1-A1A9-C6A4ECFAFCBA}" destId="{DA27D219-BD65-4F88-9F2F-858FFCD54467}" srcOrd="0" destOrd="0" presId="urn:microsoft.com/office/officeart/2005/8/layout/cycle2"/>
    <dgm:cxn modelId="{7A1F4E5D-2C66-4A67-B1B8-FF135A6BF15B}" type="presOf" srcId="{2C295145-D705-4784-BA93-47B816E2DCB6}" destId="{CF380C30-7230-43BA-87F5-C25F100AD0FD}" srcOrd="0" destOrd="0" presId="urn:microsoft.com/office/officeart/2005/8/layout/cycle2"/>
    <dgm:cxn modelId="{5AAD0441-A0AA-4BCC-9BBF-6D191307EFB0}" type="presOf" srcId="{96EC0B5E-486E-4600-AFA0-AD967EC87C7D}" destId="{353EB28B-FD97-4C42-A62B-4878A814D28A}" srcOrd="1" destOrd="0" presId="urn:microsoft.com/office/officeart/2005/8/layout/cycle2"/>
    <dgm:cxn modelId="{CC2D5046-4EF4-4B10-A7A5-DFAFC1347BF9}" type="presOf" srcId="{54461350-FB38-4016-AA5D-8D97366CA13A}" destId="{C96907DD-81AA-45CB-93CE-D0465D5157F3}" srcOrd="1" destOrd="0" presId="urn:microsoft.com/office/officeart/2005/8/layout/cycle2"/>
    <dgm:cxn modelId="{120B254D-3A70-4E41-BD2C-04F494E52EF4}" type="presOf" srcId="{F7EB57EE-0758-460F-9CF4-C00CD5CF02EF}" destId="{2E4B4C6F-13F6-48FA-BFE9-AE207E1DC884}" srcOrd="1" destOrd="0" presId="urn:microsoft.com/office/officeart/2005/8/layout/cycle2"/>
    <dgm:cxn modelId="{FF95A54F-63DC-4A8B-B609-2D39B8B6BF93}" type="presOf" srcId="{96EC0B5E-486E-4600-AFA0-AD967EC87C7D}" destId="{EFE56C8E-2F9E-4556-BA7A-CC8BDBD3C694}" srcOrd="0" destOrd="0" presId="urn:microsoft.com/office/officeart/2005/8/layout/cycle2"/>
    <dgm:cxn modelId="{9666A956-E983-4133-92D4-287099E72FF9}" type="presOf" srcId="{03D11D22-8894-41BA-B9EC-3A77F2520CBE}" destId="{1E77CA13-D2E6-45CC-9108-32E06B3A458E}" srcOrd="0" destOrd="0" presId="urn:microsoft.com/office/officeart/2005/8/layout/cycle2"/>
    <dgm:cxn modelId="{22C1E877-31E6-45A6-BCB1-05F6223E22F0}" type="presOf" srcId="{F19B9A25-6768-4E47-8513-563F374353AD}" destId="{2F5AA318-D81F-45F9-B2D1-51F6774FB824}" srcOrd="1" destOrd="0" presId="urn:microsoft.com/office/officeart/2005/8/layout/cycle2"/>
    <dgm:cxn modelId="{D0D0FA5A-5843-4F6D-944F-E29D8A2008AE}" type="presOf" srcId="{E532A379-F605-4413-94AC-66527E284291}" destId="{A987607B-04FE-4C83-8975-B4AC6B2DB74A}" srcOrd="0" destOrd="0" presId="urn:microsoft.com/office/officeart/2005/8/layout/cycle2"/>
    <dgm:cxn modelId="{B0893183-E079-4E89-8118-F8738145B6E1}" type="presOf" srcId="{48219AA4-4460-46E1-A1A9-C6A4ECFAFCBA}" destId="{B16251F6-B514-4609-8A27-5EC3D6AEC341}" srcOrd="1" destOrd="0" presId="urn:microsoft.com/office/officeart/2005/8/layout/cycle2"/>
    <dgm:cxn modelId="{C4F10285-A46D-4695-9B3C-AD00E2828F48}" srcId="{C0DFB847-BA57-45A8-8300-347D22EBB3C3}" destId="{67C246FF-59E3-4922-96DB-9C5AC2FF92EE}" srcOrd="1" destOrd="0" parTransId="{079F85A3-038B-4E29-B9BE-45D6FEA7A4CC}" sibTransId="{54461350-FB38-4016-AA5D-8D97366CA13A}"/>
    <dgm:cxn modelId="{71B90988-0F10-4BCC-9696-916CE3AD7D00}" type="presOf" srcId="{AA63AD04-CBC0-42FF-897B-27CE0D69003B}" destId="{0EDA9331-180A-45CC-9BDC-09EDA0ACF81C}" srcOrd="0" destOrd="0" presId="urn:microsoft.com/office/officeart/2005/8/layout/cycle2"/>
    <dgm:cxn modelId="{00701A96-76A6-4501-BBC5-27C5C13D6746}" type="presOf" srcId="{67C246FF-59E3-4922-96DB-9C5AC2FF92EE}" destId="{427CB9B3-FE30-45ED-A710-F11198C67116}" srcOrd="0" destOrd="0" presId="urn:microsoft.com/office/officeart/2005/8/layout/cycle2"/>
    <dgm:cxn modelId="{FEE62B9B-AEBB-47AC-8A3E-EA1F8DB83EA3}" type="presOf" srcId="{408C8B2A-0C0D-43A5-8750-57AA913252B4}" destId="{8268877A-6AB9-47B5-A770-2EC588265406}" srcOrd="0" destOrd="0" presId="urn:microsoft.com/office/officeart/2005/8/layout/cycle2"/>
    <dgm:cxn modelId="{D579D3A8-5AAA-4EC4-984B-5FF786633A83}" srcId="{C0DFB847-BA57-45A8-8300-347D22EBB3C3}" destId="{03D11D22-8894-41BA-B9EC-3A77F2520CBE}" srcOrd="3" destOrd="0" parTransId="{5F3B8008-1E45-4666-A952-54FFCE4A537D}" sibTransId="{2C295145-D705-4784-BA93-47B816E2DCB6}"/>
    <dgm:cxn modelId="{602292AA-78E3-4F9E-8D3F-DFB4A5F8A73E}" srcId="{C0DFB847-BA57-45A8-8300-347D22EBB3C3}" destId="{AA63AD04-CBC0-42FF-897B-27CE0D69003B}" srcOrd="4" destOrd="0" parTransId="{8A342463-7D43-49A7-BD16-83E2CF992EB4}" sibTransId="{48219AA4-4460-46E1-A1A9-C6A4ECFAFCBA}"/>
    <dgm:cxn modelId="{0F8F55B3-AD55-4F04-A956-249EF463B34B}" type="presOf" srcId="{27F920CF-3116-41C2-A2B5-C3CDB42E6AC5}" destId="{DE88AF87-421D-4079-B114-F4B3531F3E62}" srcOrd="0" destOrd="0" presId="urn:microsoft.com/office/officeart/2005/8/layout/cycle2"/>
    <dgm:cxn modelId="{60CB1AC2-D23D-4253-B2D7-F54A4918A6AD}" type="presOf" srcId="{54461350-FB38-4016-AA5D-8D97366CA13A}" destId="{F03B64B1-02FC-4434-B3CF-CD9F5550A666}" srcOrd="0" destOrd="0" presId="urn:microsoft.com/office/officeart/2005/8/layout/cycle2"/>
    <dgm:cxn modelId="{D88946C9-8DD7-43ED-9291-B5E2C021B679}" type="presOf" srcId="{2C295145-D705-4784-BA93-47B816E2DCB6}" destId="{0C56FCB4-3A70-4F95-9A93-D2327E7AF120}" srcOrd="1" destOrd="0" presId="urn:microsoft.com/office/officeart/2005/8/layout/cycle2"/>
    <dgm:cxn modelId="{234FE3D2-C2F3-4251-ABD9-3EB9B53ACB37}" type="presOf" srcId="{F19B9A25-6768-4E47-8513-563F374353AD}" destId="{B76BDC63-A643-4788-8F0E-B54034169E32}" srcOrd="0" destOrd="0" presId="urn:microsoft.com/office/officeart/2005/8/layout/cycle2"/>
    <dgm:cxn modelId="{6D625AD8-0E63-49C8-ACA5-77582BCEABCC}" srcId="{C0DFB847-BA57-45A8-8300-347D22EBB3C3}" destId="{27F920CF-3116-41C2-A2B5-C3CDB42E6AC5}" srcOrd="5" destOrd="0" parTransId="{2F2C6B7F-8E34-4DF8-86BA-99D85AE2A1B8}" sibTransId="{E532A379-F605-4413-94AC-66527E284291}"/>
    <dgm:cxn modelId="{5E9EE0E0-EC0C-427A-9512-9B8B4C3C9DB6}" type="presOf" srcId="{C0DFB847-BA57-45A8-8300-347D22EBB3C3}" destId="{2947B2DA-EA63-41E6-9510-CD35101F6D34}" srcOrd="0" destOrd="0" presId="urn:microsoft.com/office/officeart/2005/8/layout/cycle2"/>
    <dgm:cxn modelId="{2B6221F0-B7E7-4BF8-BDD8-74120F36FE8C}" srcId="{C0DFB847-BA57-45A8-8300-347D22EBB3C3}" destId="{4350E844-1787-4A9C-8990-5C600EF084D5}" srcOrd="2" destOrd="0" parTransId="{D3AFFA96-9A8A-4F3C-BE6D-9DB065E4B235}" sibTransId="{96EC0B5E-486E-4600-AFA0-AD967EC87C7D}"/>
    <dgm:cxn modelId="{19DB6F58-140A-4C21-A9D6-D4C2F4086D9C}" type="presParOf" srcId="{2947B2DA-EA63-41E6-9510-CD35101F6D34}" destId="{D0E1A0F3-15F4-4CA6-BED2-EA080B610257}" srcOrd="0" destOrd="0" presId="urn:microsoft.com/office/officeart/2005/8/layout/cycle2"/>
    <dgm:cxn modelId="{E74BCABA-C1B1-428A-81E4-3C45380E80E5}" type="presParOf" srcId="{2947B2DA-EA63-41E6-9510-CD35101F6D34}" destId="{342F8F63-4B8D-4BB4-A678-07D5EFE3E943}" srcOrd="1" destOrd="0" presId="urn:microsoft.com/office/officeart/2005/8/layout/cycle2"/>
    <dgm:cxn modelId="{D2586FD4-5B2A-4A32-8FE9-1328D504CA7A}" type="presParOf" srcId="{342F8F63-4B8D-4BB4-A678-07D5EFE3E943}" destId="{2E4B4C6F-13F6-48FA-BFE9-AE207E1DC884}" srcOrd="0" destOrd="0" presId="urn:microsoft.com/office/officeart/2005/8/layout/cycle2"/>
    <dgm:cxn modelId="{FDC825ED-9658-47CA-92E1-A3421623E0AA}" type="presParOf" srcId="{2947B2DA-EA63-41E6-9510-CD35101F6D34}" destId="{427CB9B3-FE30-45ED-A710-F11198C67116}" srcOrd="2" destOrd="0" presId="urn:microsoft.com/office/officeart/2005/8/layout/cycle2"/>
    <dgm:cxn modelId="{29E34A0B-043F-43A3-85F9-04CCE846D62E}" type="presParOf" srcId="{2947B2DA-EA63-41E6-9510-CD35101F6D34}" destId="{F03B64B1-02FC-4434-B3CF-CD9F5550A666}" srcOrd="3" destOrd="0" presId="urn:microsoft.com/office/officeart/2005/8/layout/cycle2"/>
    <dgm:cxn modelId="{BC05EF7F-5508-4A38-915F-AC73F7828A1B}" type="presParOf" srcId="{F03B64B1-02FC-4434-B3CF-CD9F5550A666}" destId="{C96907DD-81AA-45CB-93CE-D0465D5157F3}" srcOrd="0" destOrd="0" presId="urn:microsoft.com/office/officeart/2005/8/layout/cycle2"/>
    <dgm:cxn modelId="{57C18DA3-816B-4050-992A-74774414BC3B}" type="presParOf" srcId="{2947B2DA-EA63-41E6-9510-CD35101F6D34}" destId="{28196992-E060-4158-BAC3-74986B9E8677}" srcOrd="4" destOrd="0" presId="urn:microsoft.com/office/officeart/2005/8/layout/cycle2"/>
    <dgm:cxn modelId="{C4FD0CCB-FAEA-463C-B75B-0CBE8570BEB2}" type="presParOf" srcId="{2947B2DA-EA63-41E6-9510-CD35101F6D34}" destId="{EFE56C8E-2F9E-4556-BA7A-CC8BDBD3C694}" srcOrd="5" destOrd="0" presId="urn:microsoft.com/office/officeart/2005/8/layout/cycle2"/>
    <dgm:cxn modelId="{CBBFD77F-E87B-4CCD-9071-1228943ACF50}" type="presParOf" srcId="{EFE56C8E-2F9E-4556-BA7A-CC8BDBD3C694}" destId="{353EB28B-FD97-4C42-A62B-4878A814D28A}" srcOrd="0" destOrd="0" presId="urn:microsoft.com/office/officeart/2005/8/layout/cycle2"/>
    <dgm:cxn modelId="{FF6F11B1-025E-45E6-BF34-6F6FF282B2E6}" type="presParOf" srcId="{2947B2DA-EA63-41E6-9510-CD35101F6D34}" destId="{1E77CA13-D2E6-45CC-9108-32E06B3A458E}" srcOrd="6" destOrd="0" presId="urn:microsoft.com/office/officeart/2005/8/layout/cycle2"/>
    <dgm:cxn modelId="{8D96DB63-76C7-467C-964E-79FCFD99F54A}" type="presParOf" srcId="{2947B2DA-EA63-41E6-9510-CD35101F6D34}" destId="{CF380C30-7230-43BA-87F5-C25F100AD0FD}" srcOrd="7" destOrd="0" presId="urn:microsoft.com/office/officeart/2005/8/layout/cycle2"/>
    <dgm:cxn modelId="{A936C667-E9E2-44D7-B81D-0AB3B11B5014}" type="presParOf" srcId="{CF380C30-7230-43BA-87F5-C25F100AD0FD}" destId="{0C56FCB4-3A70-4F95-9A93-D2327E7AF120}" srcOrd="0" destOrd="0" presId="urn:microsoft.com/office/officeart/2005/8/layout/cycle2"/>
    <dgm:cxn modelId="{FB82B34E-4CFA-4757-9038-574961C5FB5D}" type="presParOf" srcId="{2947B2DA-EA63-41E6-9510-CD35101F6D34}" destId="{0EDA9331-180A-45CC-9BDC-09EDA0ACF81C}" srcOrd="8" destOrd="0" presId="urn:microsoft.com/office/officeart/2005/8/layout/cycle2"/>
    <dgm:cxn modelId="{5D42E059-AECD-4405-BF0F-9F09B9F1B8C4}" type="presParOf" srcId="{2947B2DA-EA63-41E6-9510-CD35101F6D34}" destId="{DA27D219-BD65-4F88-9F2F-858FFCD54467}" srcOrd="9" destOrd="0" presId="urn:microsoft.com/office/officeart/2005/8/layout/cycle2"/>
    <dgm:cxn modelId="{3360DBD9-EB3B-4BF9-B10E-F041BA34A091}" type="presParOf" srcId="{DA27D219-BD65-4F88-9F2F-858FFCD54467}" destId="{B16251F6-B514-4609-8A27-5EC3D6AEC341}" srcOrd="0" destOrd="0" presId="urn:microsoft.com/office/officeart/2005/8/layout/cycle2"/>
    <dgm:cxn modelId="{516BCD24-2573-4E61-B888-5572AD6C25F1}" type="presParOf" srcId="{2947B2DA-EA63-41E6-9510-CD35101F6D34}" destId="{DE88AF87-421D-4079-B114-F4B3531F3E62}" srcOrd="10" destOrd="0" presId="urn:microsoft.com/office/officeart/2005/8/layout/cycle2"/>
    <dgm:cxn modelId="{BEEFBC1E-FA5A-4BD5-8728-49DF6A03F51D}" type="presParOf" srcId="{2947B2DA-EA63-41E6-9510-CD35101F6D34}" destId="{A987607B-04FE-4C83-8975-B4AC6B2DB74A}" srcOrd="11" destOrd="0" presId="urn:microsoft.com/office/officeart/2005/8/layout/cycle2"/>
    <dgm:cxn modelId="{2E2D5B63-EBEE-47F3-A29D-2FA6201B2D24}" type="presParOf" srcId="{A987607B-04FE-4C83-8975-B4AC6B2DB74A}" destId="{A519C599-687D-4649-82B4-9101C7AC4D2A}" srcOrd="0" destOrd="0" presId="urn:microsoft.com/office/officeart/2005/8/layout/cycle2"/>
    <dgm:cxn modelId="{8FB566A5-C465-421A-844B-61242BE8A8EF}" type="presParOf" srcId="{2947B2DA-EA63-41E6-9510-CD35101F6D34}" destId="{8268877A-6AB9-47B5-A770-2EC588265406}" srcOrd="12" destOrd="0" presId="urn:microsoft.com/office/officeart/2005/8/layout/cycle2"/>
    <dgm:cxn modelId="{FE742893-99AB-462A-8101-9425F3AC38E9}" type="presParOf" srcId="{2947B2DA-EA63-41E6-9510-CD35101F6D34}" destId="{B76BDC63-A643-4788-8F0E-B54034169E32}" srcOrd="13" destOrd="0" presId="urn:microsoft.com/office/officeart/2005/8/layout/cycle2"/>
    <dgm:cxn modelId="{8F4191CA-48E1-496A-9422-B48E9321FB3F}" type="presParOf" srcId="{B76BDC63-A643-4788-8F0E-B54034169E32}" destId="{2F5AA318-D81F-45F9-B2D1-51F6774FB8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1A0F3-15F4-4CA6-BED2-EA080B610257}">
      <dsp:nvSpPr>
        <dsp:cNvPr id="0" name=""/>
        <dsp:cNvSpPr/>
      </dsp:nvSpPr>
      <dsp:spPr>
        <a:xfrm>
          <a:off x="4625990" y="1994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 Evaluation </a:t>
          </a:r>
          <a:endParaRPr lang="en-IN" sz="1300" kern="1200" dirty="0"/>
        </a:p>
      </dsp:txBody>
      <dsp:txXfrm>
        <a:off x="4813954" y="189958"/>
        <a:ext cx="907568" cy="907568"/>
      </dsp:txXfrm>
    </dsp:sp>
    <dsp:sp modelId="{342F8F63-4B8D-4BB4-A678-07D5EFE3E943}">
      <dsp:nvSpPr>
        <dsp:cNvPr id="0" name=""/>
        <dsp:cNvSpPr/>
      </dsp:nvSpPr>
      <dsp:spPr>
        <a:xfrm rot="1542857">
          <a:off x="5956914" y="8414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961995" y="905776"/>
        <a:ext cx="239425" cy="259908"/>
      </dsp:txXfrm>
    </dsp:sp>
    <dsp:sp modelId="{427CB9B3-FE30-45ED-A710-F11198C67116}">
      <dsp:nvSpPr>
        <dsp:cNvPr id="0" name=""/>
        <dsp:cNvSpPr/>
      </dsp:nvSpPr>
      <dsp:spPr>
        <a:xfrm>
          <a:off x="6363821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Visualization</a:t>
          </a:r>
          <a:endParaRPr lang="en-IN" sz="1300" kern="1200" dirty="0"/>
        </a:p>
      </dsp:txBody>
      <dsp:txXfrm>
        <a:off x="6551785" y="1026854"/>
        <a:ext cx="907568" cy="907568"/>
      </dsp:txXfrm>
    </dsp:sp>
    <dsp:sp modelId="{F03B64B1-02FC-4434-B3CF-CD9F5550A666}">
      <dsp:nvSpPr>
        <dsp:cNvPr id="0" name=""/>
        <dsp:cNvSpPr/>
      </dsp:nvSpPr>
      <dsp:spPr>
        <a:xfrm rot="4628571">
          <a:off x="7047002" y="219485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2054694"/>
                <a:satOff val="2094"/>
                <a:lumOff val="-392"/>
                <a:alphaOff val="0"/>
                <a:shade val="74000"/>
                <a:satMod val="130000"/>
                <a:lumMod val="90000"/>
              </a:schemeClr>
              <a:schemeClr val="accent3">
                <a:hueOff val="-2054694"/>
                <a:satOff val="2094"/>
                <a:lumOff val="-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086891" y="2231471"/>
        <a:ext cx="239425" cy="259908"/>
      </dsp:txXfrm>
    </dsp:sp>
    <dsp:sp modelId="{28196992-E060-4158-BAC3-74986B9E8677}">
      <dsp:nvSpPr>
        <dsp:cNvPr id="0" name=""/>
        <dsp:cNvSpPr/>
      </dsp:nvSpPr>
      <dsp:spPr>
        <a:xfrm>
          <a:off x="6793030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Data Processing</a:t>
          </a:r>
          <a:endParaRPr lang="en-IN" sz="1300" kern="1200" dirty="0"/>
        </a:p>
      </dsp:txBody>
      <dsp:txXfrm>
        <a:off x="6980994" y="2907341"/>
        <a:ext cx="907568" cy="907568"/>
      </dsp:txXfrm>
    </dsp:sp>
    <dsp:sp modelId="{EFE56C8E-2F9E-4556-BA7A-CC8BDBD3C694}">
      <dsp:nvSpPr>
        <dsp:cNvPr id="0" name=""/>
        <dsp:cNvSpPr/>
      </dsp:nvSpPr>
      <dsp:spPr>
        <a:xfrm rot="7714286">
          <a:off x="6668488" y="3890984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4109389"/>
                <a:satOff val="4187"/>
                <a:lumOff val="-785"/>
                <a:alphaOff val="0"/>
                <a:shade val="74000"/>
                <a:satMod val="130000"/>
                <a:lumMod val="90000"/>
              </a:schemeClr>
              <a:schemeClr val="accent3">
                <a:hueOff val="-4109389"/>
                <a:satOff val="4187"/>
                <a:lumOff val="-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6751781" y="3937508"/>
        <a:ext cx="239425" cy="259908"/>
      </dsp:txXfrm>
    </dsp:sp>
    <dsp:sp modelId="{1E77CA13-D2E6-45CC-9108-32E06B3A458E}">
      <dsp:nvSpPr>
        <dsp:cNvPr id="0" name=""/>
        <dsp:cNvSpPr/>
      </dsp:nvSpPr>
      <dsp:spPr>
        <a:xfrm>
          <a:off x="5590413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Modelling</a:t>
          </a:r>
          <a:endParaRPr lang="en-IN" sz="1300" kern="1200" dirty="0"/>
        </a:p>
      </dsp:txBody>
      <dsp:txXfrm>
        <a:off x="5778377" y="4415375"/>
        <a:ext cx="907568" cy="907568"/>
      </dsp:txXfrm>
    </dsp:sp>
    <dsp:sp modelId="{CF380C30-7230-43BA-87F5-C25F100AD0FD}">
      <dsp:nvSpPr>
        <dsp:cNvPr id="0" name=""/>
        <dsp:cNvSpPr/>
      </dsp:nvSpPr>
      <dsp:spPr>
        <a:xfrm rot="10800000">
          <a:off x="5106400" y="465256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5209010" y="4739205"/>
        <a:ext cx="239425" cy="259908"/>
      </dsp:txXfrm>
    </dsp:sp>
    <dsp:sp modelId="{0EDA9331-180A-45CC-9BDC-09EDA0ACF81C}">
      <dsp:nvSpPr>
        <dsp:cNvPr id="0" name=""/>
        <dsp:cNvSpPr/>
      </dsp:nvSpPr>
      <dsp:spPr>
        <a:xfrm>
          <a:off x="3661566" y="4227411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/>
            <a:t>Feature Engineering</a:t>
          </a:r>
          <a:endParaRPr lang="en-IN" sz="1300" kern="1200"/>
        </a:p>
      </dsp:txBody>
      <dsp:txXfrm>
        <a:off x="3849530" y="4415375"/>
        <a:ext cx="907568" cy="907568"/>
      </dsp:txXfrm>
    </dsp:sp>
    <dsp:sp modelId="{DA27D219-BD65-4F88-9F2F-858FFCD54467}">
      <dsp:nvSpPr>
        <dsp:cNvPr id="0" name=""/>
        <dsp:cNvSpPr/>
      </dsp:nvSpPr>
      <dsp:spPr>
        <a:xfrm rot="13885714">
          <a:off x="3537023" y="3906121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8218778"/>
                <a:satOff val="8375"/>
                <a:lumOff val="-1569"/>
                <a:alphaOff val="0"/>
                <a:shade val="74000"/>
                <a:satMod val="130000"/>
                <a:lumMod val="90000"/>
              </a:schemeClr>
              <a:schemeClr val="accent3">
                <a:hueOff val="-8218778"/>
                <a:satOff val="8375"/>
                <a:lumOff val="-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3620316" y="4032869"/>
        <a:ext cx="239425" cy="259908"/>
      </dsp:txXfrm>
    </dsp:sp>
    <dsp:sp modelId="{DE88AF87-421D-4079-B114-F4B3531F3E62}">
      <dsp:nvSpPr>
        <dsp:cNvPr id="0" name=""/>
        <dsp:cNvSpPr/>
      </dsp:nvSpPr>
      <dsp:spPr>
        <a:xfrm>
          <a:off x="2458949" y="2719377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Re-Build Model</a:t>
          </a:r>
          <a:endParaRPr lang="en-IN" sz="1300" kern="1200" dirty="0"/>
        </a:p>
      </dsp:txBody>
      <dsp:txXfrm>
        <a:off x="2646913" y="2907341"/>
        <a:ext cx="907568" cy="907568"/>
      </dsp:txXfrm>
    </dsp:sp>
    <dsp:sp modelId="{A987607B-04FE-4C83-8975-B4AC6B2DB74A}">
      <dsp:nvSpPr>
        <dsp:cNvPr id="0" name=""/>
        <dsp:cNvSpPr/>
      </dsp:nvSpPr>
      <dsp:spPr>
        <a:xfrm rot="16971429">
          <a:off x="3142130" y="2213729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0273472"/>
                <a:satOff val="10468"/>
                <a:lumOff val="-1962"/>
                <a:alphaOff val="0"/>
                <a:shade val="74000"/>
                <a:satMod val="130000"/>
                <a:lumMod val="90000"/>
              </a:schemeClr>
              <a:schemeClr val="accent3">
                <a:hueOff val="-10273472"/>
                <a:satOff val="10468"/>
                <a:lumOff val="-19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182019" y="2350384"/>
        <a:ext cx="239425" cy="259908"/>
      </dsp:txXfrm>
    </dsp:sp>
    <dsp:sp modelId="{8268877A-6AB9-47B5-A770-2EC588265406}">
      <dsp:nvSpPr>
        <dsp:cNvPr id="0" name=""/>
        <dsp:cNvSpPr/>
      </dsp:nvSpPr>
      <dsp:spPr>
        <a:xfrm>
          <a:off x="2888158" y="838890"/>
          <a:ext cx="1283496" cy="128349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u="none" kern="1200" dirty="0"/>
            <a:t>Predictions</a:t>
          </a:r>
          <a:endParaRPr lang="en-IN" sz="1300" kern="1200" dirty="0"/>
        </a:p>
      </dsp:txBody>
      <dsp:txXfrm>
        <a:off x="3076122" y="1026854"/>
        <a:ext cx="907568" cy="907568"/>
      </dsp:txXfrm>
    </dsp:sp>
    <dsp:sp modelId="{B76BDC63-A643-4788-8F0E-B54034169E32}">
      <dsp:nvSpPr>
        <dsp:cNvPr id="0" name=""/>
        <dsp:cNvSpPr/>
      </dsp:nvSpPr>
      <dsp:spPr>
        <a:xfrm rot="20057143">
          <a:off x="4219083" y="849800"/>
          <a:ext cx="342035" cy="43318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224164" y="958696"/>
        <a:ext cx="239425" cy="25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7BC06-7F4D-4143-9A0A-5D9A3E9DA68A}"/>
              </a:ext>
            </a:extLst>
          </p:cNvPr>
          <p:cNvSpPr txBox="1"/>
          <p:nvPr/>
        </p:nvSpPr>
        <p:spPr>
          <a:xfrm>
            <a:off x="3038061" y="1720840"/>
            <a:ext cx="61158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To Predict Loan Status</a:t>
            </a:r>
            <a:r>
              <a:rPr lang="en-US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Excelr-P53-Group no 4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Navnath Satre, Vaibhav Bhasker Bansode, Divya Bagadi, Sandeep Khandelwal, Bharath A V</a:t>
            </a:r>
            <a:endParaRPr lang="en-US" sz="18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18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Mentored 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Mr. Parth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07/05/21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33;p57">
            <a:extLst>
              <a:ext uri="{FF2B5EF4-FFF2-40B4-BE49-F238E27FC236}">
                <a16:creationId xmlns:a16="http://schemas.microsoft.com/office/drawing/2014/main" id="{18BE76E4-5289-49ED-AEA4-1069F7C7EC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7577" y="182072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51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4C1C393-D17A-4F2C-8835-7738495A51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063CD-F673-45B1-B2E0-1A0A415C8989}"/>
              </a:ext>
            </a:extLst>
          </p:cNvPr>
          <p:cNvSpPr txBox="1"/>
          <p:nvPr/>
        </p:nvSpPr>
        <p:spPr>
          <a:xfrm>
            <a:off x="805217" y="804797"/>
            <a:ext cx="1043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</a:rPr>
              <a:t>Chi-Square Test: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88368-53E4-48E6-AC91-A2C7CDE33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2" t="52937" r="34179" b="11716"/>
          <a:stretch/>
        </p:blipFill>
        <p:spPr>
          <a:xfrm>
            <a:off x="955342" y="2436013"/>
            <a:ext cx="10600553" cy="3617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C62C9-74D6-45E3-ABAE-AC339F11E3B3}"/>
              </a:ext>
            </a:extLst>
          </p:cNvPr>
          <p:cNvSpPr txBox="1"/>
          <p:nvPr/>
        </p:nvSpPr>
        <p:spPr>
          <a:xfrm>
            <a:off x="955343" y="1266462"/>
            <a:ext cx="9130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 If p&lt;=0.05 Interpretation the two categorical variables are dependent else,    interpretation the two categorical variables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10639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230F-01E2-4D2A-A4EE-6E058688D94B}"/>
              </a:ext>
            </a:extLst>
          </p:cNvPr>
          <p:cNvSpPr txBox="1"/>
          <p:nvPr/>
        </p:nvSpPr>
        <p:spPr>
          <a:xfrm>
            <a:off x="1103085" y="1756358"/>
            <a:ext cx="924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 can calculate the PPS of all the predictors in the data frame against a target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83FC7-8652-43F8-9227-D5CAA3A69127}"/>
              </a:ext>
            </a:extLst>
          </p:cNvPr>
          <p:cNvSpPr txBox="1"/>
          <p:nvPr/>
        </p:nvSpPr>
        <p:spPr>
          <a:xfrm>
            <a:off x="928914" y="824076"/>
            <a:ext cx="1053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chemeClr val="accent2"/>
                </a:solidFill>
                <a:effectLst/>
                <a:latin typeface="Helvetica Neue"/>
              </a:rPr>
              <a:t>Categorical &amp; Continuous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2328E-34DC-4E0E-A0EF-F8C58A9F5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0" t="39784" r="16429" b="13633"/>
          <a:stretch/>
        </p:blipFill>
        <p:spPr>
          <a:xfrm>
            <a:off x="795130" y="2478157"/>
            <a:ext cx="10668000" cy="37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D11BA-9DB8-446D-B62A-233819364AFB}"/>
              </a:ext>
            </a:extLst>
          </p:cNvPr>
          <p:cNvSpPr txBox="1"/>
          <p:nvPr/>
        </p:nvSpPr>
        <p:spPr>
          <a:xfrm>
            <a:off x="965197" y="990377"/>
            <a:ext cx="993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We have Added both Applicant Income and Coapplicant Income as Total Income on train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111E7-60AE-42E2-BD41-A953CFAD5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0" t="60958" r="57857" b="17233"/>
          <a:stretch/>
        </p:blipFill>
        <p:spPr>
          <a:xfrm>
            <a:off x="1391477" y="2504661"/>
            <a:ext cx="9505119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6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6D7CC70F-2F7D-4325-9CCF-253D182ECB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928174-6FCC-4276-A742-491ABFA81895}"/>
              </a:ext>
            </a:extLst>
          </p:cNvPr>
          <p:cNvSpPr txBox="1"/>
          <p:nvPr/>
        </p:nvSpPr>
        <p:spPr>
          <a:xfrm>
            <a:off x="887105" y="832091"/>
            <a:ext cx="6114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Missing Value Treatment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A22CA1-FE71-4EA4-83B0-A6AA3A71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5" y="1293756"/>
            <a:ext cx="7530358" cy="36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FA8A3-2EBF-487A-A1F5-51300BE0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31" t="44973" r="66306" b="21777"/>
          <a:stretch/>
        </p:blipFill>
        <p:spPr>
          <a:xfrm>
            <a:off x="8574157" y="649356"/>
            <a:ext cx="2968485" cy="563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1E6E5-6A90-4E7D-82BD-00895A80D546}"/>
              </a:ext>
            </a:extLst>
          </p:cNvPr>
          <p:cNvSpPr txBox="1"/>
          <p:nvPr/>
        </p:nvSpPr>
        <p:spPr>
          <a:xfrm>
            <a:off x="887104" y="4961519"/>
            <a:ext cx="5208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Missing values are filled by two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Categorical data we have used </a:t>
            </a:r>
            <a:r>
              <a:rPr lang="en-IN" sz="2000" b="1" dirty="0"/>
              <a:t>mode</a:t>
            </a:r>
            <a:r>
              <a:rPr lang="en-IN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Numeric data we have used </a:t>
            </a:r>
            <a:r>
              <a:rPr lang="en-IN" sz="2000" b="1" dirty="0" err="1"/>
              <a:t>bfill</a:t>
            </a:r>
            <a:r>
              <a:rPr lang="en-IN" sz="2000" dirty="0"/>
              <a:t> method.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19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965BFA-CD60-423A-ABAA-8A7504B2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1" y="1995375"/>
            <a:ext cx="10573658" cy="417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71BEF-6A20-4372-8559-F78D4A1F4004}"/>
              </a:ext>
            </a:extLst>
          </p:cNvPr>
          <p:cNvSpPr txBox="1"/>
          <p:nvPr/>
        </p:nvSpPr>
        <p:spPr>
          <a:xfrm>
            <a:off x="809171" y="795046"/>
            <a:ext cx="891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>
                <a:solidFill>
                  <a:schemeClr val="accent1"/>
                </a:solidFill>
              </a:rPr>
              <a:t>V</a:t>
            </a:r>
            <a:r>
              <a:rPr lang="en-IN" sz="2400" b="1" i="0" dirty="0">
                <a:solidFill>
                  <a:schemeClr val="accent1"/>
                </a:solidFill>
                <a:effectLst/>
              </a:rPr>
              <a:t>ariable Transformation</a:t>
            </a:r>
          </a:p>
          <a:p>
            <a:pPr algn="l"/>
            <a:r>
              <a:rPr lang="en-IN" sz="2400" b="1" dirty="0">
                <a:solidFill>
                  <a:schemeClr val="accent1"/>
                </a:solidFill>
              </a:rPr>
              <a:t>   </a:t>
            </a:r>
          </a:p>
          <a:p>
            <a:pPr algn="l"/>
            <a:r>
              <a:rPr lang="en-IN" sz="2400" i="0" dirty="0">
                <a:effectLst/>
              </a:rPr>
              <a:t>  We have used </a:t>
            </a:r>
            <a:r>
              <a:rPr lang="en-IN" sz="2400" dirty="0"/>
              <a:t>Log Function to normalization the Numeric data</a:t>
            </a:r>
            <a:endParaRPr lang="en-IN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936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FA92A-F4BD-43A8-9F6E-F6FE55E6A85C}"/>
              </a:ext>
            </a:extLst>
          </p:cNvPr>
          <p:cNvSpPr txBox="1"/>
          <p:nvPr/>
        </p:nvSpPr>
        <p:spPr>
          <a:xfrm>
            <a:off x="867229" y="838591"/>
            <a:ext cx="6117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chemeClr val="accent2"/>
                </a:solidFill>
                <a:effectLst/>
              </a:rPr>
              <a:t>Balancing the data(SMOTETomek)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9B5AD-36A7-4F01-ABAE-54CF6874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72" y="1300255"/>
            <a:ext cx="8035580" cy="104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C445B-5A64-4083-BF99-A5C10643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72" y="2528265"/>
            <a:ext cx="4775545" cy="3607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2F4FC-7898-4C84-9157-2C528991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4" y="2528265"/>
            <a:ext cx="4775543" cy="36074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7FB53C-92DE-48A8-9808-5F0260B42E54}"/>
              </a:ext>
            </a:extLst>
          </p:cNvPr>
          <p:cNvSpPr/>
          <p:nvPr/>
        </p:nvSpPr>
        <p:spPr>
          <a:xfrm>
            <a:off x="10084905" y="2528265"/>
            <a:ext cx="543338" cy="703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Y:1</a:t>
            </a:r>
          </a:p>
          <a:p>
            <a:pPr algn="ctr"/>
            <a:r>
              <a:rPr lang="en-US" dirty="0"/>
              <a:t>N:0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152AA-BC0A-4BB8-937D-069149A8A7F6}"/>
              </a:ext>
            </a:extLst>
          </p:cNvPr>
          <p:cNvSpPr/>
          <p:nvPr/>
        </p:nvSpPr>
        <p:spPr>
          <a:xfrm>
            <a:off x="1974574" y="2478157"/>
            <a:ext cx="8044070" cy="1550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2"/>
                </a:solidFill>
              </a:rPr>
              <a:t>Model Summary</a:t>
            </a:r>
            <a:endParaRPr lang="en-IN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6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2C4DA9-780F-4B51-B2A2-3D128088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543339"/>
            <a:ext cx="10986053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EB35F3-DBA9-4A32-98A2-DC6FBAEE0C8B}"/>
              </a:ext>
            </a:extLst>
          </p:cNvPr>
          <p:cNvSpPr/>
          <p:nvPr/>
        </p:nvSpPr>
        <p:spPr>
          <a:xfrm>
            <a:off x="1974574" y="2478157"/>
            <a:ext cx="8044070" cy="1550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Model Deployment Using 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             Streamlit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1030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DE9611-6920-480F-B222-31C50DF2B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1"/>
          <a:stretch/>
        </p:blipFill>
        <p:spPr>
          <a:xfrm>
            <a:off x="900752" y="832513"/>
            <a:ext cx="10358651" cy="52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C98-FCB6-49ED-AA0F-91029C7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30" y="974770"/>
            <a:ext cx="9601196" cy="4908459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Loan Status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Objective: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impact of the incident raised by the customer.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91061F5E-9F92-4650-86D3-7463137803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17173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12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2D8B0-8D51-4153-834F-430C8D4A9C7B}"/>
              </a:ext>
            </a:extLst>
          </p:cNvPr>
          <p:cNvSpPr txBox="1"/>
          <p:nvPr/>
        </p:nvSpPr>
        <p:spPr>
          <a:xfrm>
            <a:off x="818866" y="700670"/>
            <a:ext cx="1029041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Challenges faced?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Balancing the Imbalance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increase the Model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How did you overcome?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By using SMOTETomek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Impute Cat data using Mode and Num data using Bfill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tuned hyperparameters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2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5FFB2-2994-4504-9779-A9724D6F13A8}"/>
              </a:ext>
            </a:extLst>
          </p:cNvPr>
          <p:cNvSpPr txBox="1"/>
          <p:nvPr/>
        </p:nvSpPr>
        <p:spPr>
          <a:xfrm>
            <a:off x="3760304" y="2876586"/>
            <a:ext cx="4071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54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ABE4FC-8B86-4D11-ABB9-0A3DAF298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1459"/>
              </p:ext>
            </p:extLst>
          </p:nvPr>
        </p:nvGraphicFramePr>
        <p:xfrm>
          <a:off x="636104" y="662609"/>
          <a:ext cx="10535477" cy="551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587B05-2F85-4125-8B5B-8FB7D48C1C14}"/>
              </a:ext>
            </a:extLst>
          </p:cNvPr>
          <p:cNvSpPr/>
          <p:nvPr/>
        </p:nvSpPr>
        <p:spPr>
          <a:xfrm>
            <a:off x="4578626" y="2892287"/>
            <a:ext cx="2610678" cy="887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Project Flow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290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D6D5-7C91-4B24-B51D-2DDAF85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49357"/>
            <a:ext cx="7521053" cy="5226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set details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contains total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614 </a:t>
            </a:r>
            <a:r>
              <a:rPr lang="en-US" sz="2000" dirty="0"/>
              <a:t>records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13</a:t>
            </a:r>
            <a:r>
              <a:rPr lang="en-US" sz="2000" dirty="0"/>
              <a:t> features.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A7238B84-414B-4852-9530-4645FC1AFE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E3B9200B-7629-45D0-B1F3-5AA4D6FA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668989"/>
            <a:ext cx="945903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It’s not at all easy to get a loan from the bank.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Getting a loan approved requires a complex mix of factors not the least of which is a steady income!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So this ML project aims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create a model that will classify how much loan the user can obtain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based on various factors such as the user’s marital status, income, education, employment prospects, number of dependents, etc.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dataset attached provides details about all these factors which can then be used to create an ML model that demonstrates the amount of loan that can be approved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96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14E00-30D7-47C9-9DE1-5BEA87A9AFF7}"/>
              </a:ext>
            </a:extLst>
          </p:cNvPr>
          <p:cNvSpPr txBox="1"/>
          <p:nvPr/>
        </p:nvSpPr>
        <p:spPr>
          <a:xfrm>
            <a:off x="606286" y="564731"/>
            <a:ext cx="11002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Exploratory Data Analysis (EDA) </a:t>
            </a:r>
            <a:endParaRPr lang="en-US"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074A4-F89E-4AA7-B301-FFEB994F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79" y="1669774"/>
            <a:ext cx="4002041" cy="4511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9D859-6EC1-426E-92C0-0E1F1D5F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69" y="1619212"/>
            <a:ext cx="4091380" cy="4561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13D585-9EEC-489A-96D0-AE0A0D88B6E1}"/>
              </a:ext>
            </a:extLst>
          </p:cNvPr>
          <p:cNvSpPr/>
          <p:nvPr/>
        </p:nvSpPr>
        <p:spPr>
          <a:xfrm>
            <a:off x="1883359" y="1261623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2E3BC-3E0A-48DA-8D12-50D8FC871EB0}"/>
              </a:ext>
            </a:extLst>
          </p:cNvPr>
          <p:cNvSpPr/>
          <p:nvPr/>
        </p:nvSpPr>
        <p:spPr>
          <a:xfrm>
            <a:off x="8044919" y="1211062"/>
            <a:ext cx="1924080" cy="357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</a:t>
            </a: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133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848A2-0685-4F85-A211-FDDAA8E103CC}"/>
              </a:ext>
            </a:extLst>
          </p:cNvPr>
          <p:cNvSpPr/>
          <p:nvPr/>
        </p:nvSpPr>
        <p:spPr>
          <a:xfrm>
            <a:off x="834887" y="649357"/>
            <a:ext cx="10363200" cy="5579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/>
            <a:r>
              <a:rPr lang="en-IN" sz="3600" b="1" i="0" dirty="0">
                <a:solidFill>
                  <a:schemeClr val="accent2"/>
                </a:solidFill>
                <a:effectLst/>
                <a:latin typeface="inherit"/>
              </a:rPr>
              <a:t>Exploratory Data Analysis-(EDA)</a:t>
            </a:r>
          </a:p>
          <a:p>
            <a:pPr algn="l" rtl="0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**steps involved to understand, clean and prepare our data for building model**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identification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i-Variate Analysis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utliers Treatment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ransformation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 Creation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 we iterate steps 4-7 till we get good model.</a:t>
            </a:r>
          </a:p>
        </p:txBody>
      </p:sp>
    </p:spTree>
    <p:extLst>
      <p:ext uri="{BB962C8B-B14F-4D97-AF65-F5344CB8AC3E}">
        <p14:creationId xmlns:p14="http://schemas.microsoft.com/office/powerpoint/2010/main" val="36393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714-05B3-450D-81B5-80AFAABC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09599"/>
            <a:ext cx="9601197" cy="52862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</a:rPr>
              <a:t>Univariate Analysis( Categorical )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Mostly, those who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Male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Married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Graduated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Not Self-employed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they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Those who a high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Credit History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(1.0) they mostly applied for Loan.</a:t>
            </a:r>
          </a:p>
          <a:p>
            <a:r>
              <a:rPr lang="en-IN" sz="2200" b="0" i="0" dirty="0">
                <a:solidFill>
                  <a:srgbClr val="000000"/>
                </a:solidFill>
                <a:effectLst/>
              </a:rPr>
              <a:t>From any </a:t>
            </a:r>
            <a:r>
              <a:rPr lang="en-IN" sz="2200" b="1" i="0" dirty="0">
                <a:solidFill>
                  <a:srgbClr val="000000"/>
                </a:solidFill>
                <a:effectLst/>
              </a:rPr>
              <a:t>Property Area</a:t>
            </a:r>
            <a:r>
              <a:rPr lang="en-IN" sz="2200" b="0" i="0" dirty="0">
                <a:solidFill>
                  <a:srgbClr val="000000"/>
                </a:solidFill>
                <a:effectLst/>
              </a:rPr>
              <a:t> people applied for Loan.</a:t>
            </a:r>
            <a:endParaRPr lang="en-IN" sz="2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000" dirty="0"/>
          </a:p>
        </p:txBody>
      </p:sp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5AE14B32-F7A8-40C9-A8A8-838352BDF6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30A7AA-E1A8-4029-9996-B4137104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3429000"/>
            <a:ext cx="10882620" cy="3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2A78CB1A-4265-4654-A3FF-9ADC53F68D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36570-B542-4CB6-8227-67CC6C5A9A26}"/>
              </a:ext>
            </a:extLst>
          </p:cNvPr>
          <p:cNvSpPr txBox="1"/>
          <p:nvPr/>
        </p:nvSpPr>
        <p:spPr>
          <a:xfrm>
            <a:off x="1105467" y="750206"/>
            <a:ext cx="9791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>
                <a:solidFill>
                  <a:schemeClr val="accent2"/>
                </a:solidFill>
              </a:rPr>
              <a:t>Numeric data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</a:rPr>
              <a:t>Our data is Not Normal (Right Skewed) and Outliers in Applicant Income,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Coapplicant Income, Loan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000000"/>
                </a:solidFill>
                <a:effectLst/>
              </a:rPr>
              <a:t>Most Loan Amount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i="0" dirty="0">
                <a:solidFill>
                  <a:srgbClr val="000000"/>
                </a:solidFill>
                <a:effectLst/>
              </a:rPr>
              <a:t>Term is 360 only.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E2B54F-5251-4440-B51A-8FF7E846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9" y="2562535"/>
            <a:ext cx="5190551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8C4B9C-920A-4885-8679-1859438D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0" y="4200268"/>
            <a:ext cx="5190550" cy="17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AD1BA36-A23E-496E-A80C-7167F5F5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2562535"/>
            <a:ext cx="5190550" cy="15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16123B-60A0-4B8F-9B7C-DD206728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1" y="4225198"/>
            <a:ext cx="5190549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8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3;p57">
            <a:extLst>
              <a:ext uri="{FF2B5EF4-FFF2-40B4-BE49-F238E27FC236}">
                <a16:creationId xmlns:a16="http://schemas.microsoft.com/office/drawing/2014/main" id="{086CD8CC-99C6-4681-B8FA-7650D604FB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6597" y="237997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94726-99FE-4331-97CC-2A2BEC272A9F}"/>
              </a:ext>
            </a:extLst>
          </p:cNvPr>
          <p:cNvSpPr txBox="1"/>
          <p:nvPr/>
        </p:nvSpPr>
        <p:spPr>
          <a:xfrm>
            <a:off x="818866" y="882641"/>
            <a:ext cx="10194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</a:rPr>
              <a:t>The People who have good Credit History they got loan most of the Time and other variables plays less importance role.</a:t>
            </a:r>
            <a:endParaRPr lang="en-IN" sz="20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6039C5F-9B65-4FC2-86C3-554DAFE6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1" y="4359965"/>
            <a:ext cx="5314121" cy="1802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9CFA3D4-EC90-4246-9173-6A1B0395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4" y="1590527"/>
            <a:ext cx="9778762" cy="26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526</TotalTime>
  <Words>517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Garamond</vt:lpstr>
      <vt:lpstr>Helvetica Neue</vt:lpstr>
      <vt:lpstr>inherit</vt:lpstr>
      <vt:lpstr>Times New Roman</vt:lpstr>
      <vt:lpstr>Verdana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shambhu mandal</dc:creator>
  <cp:lastModifiedBy>vishwa naidu</cp:lastModifiedBy>
  <cp:revision>103</cp:revision>
  <dcterms:created xsi:type="dcterms:W3CDTF">2021-05-01T15:36:05Z</dcterms:created>
  <dcterms:modified xsi:type="dcterms:W3CDTF">2021-05-31T08:10:32Z</dcterms:modified>
</cp:coreProperties>
</file>