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241D81-500F-4E8E-B6D5-FE2CBA543C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5E11E3-F834-4A49-83DC-F3E8C02162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22-04-2021 08:30:21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30F440B-E5F9-4BFF-99BD-AAF6C9727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35" y="0"/>
            <a:ext cx="234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2021-04-22T03:00:21Z</dcterms:created>
  <dcterms:modified xsi:type="dcterms:W3CDTF">2021-04-22T03:00:21Z</dcterms:modified>
</cp:coreProperties>
</file>