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23DFE5-4708-4567-90CA-5770EE608A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91942E-80FA-4615-9850-B916B98732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02-05-2021 11:56:15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CA8E4E4-5762-4A79-92B4-22B228273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5" y="0"/>
            <a:ext cx="234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2021-05-02T06:26:15Z</dcterms:created>
  <dcterms:modified xsi:type="dcterms:W3CDTF">2021-05-02T06:26:15Z</dcterms:modified>
</cp:coreProperties>
</file>