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14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D103-F0B5-BE48-8AA8-BBA0188B7B5F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995B2-B421-A646-B3AC-FC5E35194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50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D103-F0B5-BE48-8AA8-BBA0188B7B5F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995B2-B421-A646-B3AC-FC5E35194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92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D103-F0B5-BE48-8AA8-BBA0188B7B5F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995B2-B421-A646-B3AC-FC5E35194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4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D103-F0B5-BE48-8AA8-BBA0188B7B5F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995B2-B421-A646-B3AC-FC5E35194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81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D103-F0B5-BE48-8AA8-BBA0188B7B5F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995B2-B421-A646-B3AC-FC5E35194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64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D103-F0B5-BE48-8AA8-BBA0188B7B5F}" type="datetimeFigureOut">
              <a:rPr lang="en-US" smtClean="0"/>
              <a:t>3/3/19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995B2-B421-A646-B3AC-FC5E35194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63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D103-F0B5-BE48-8AA8-BBA0188B7B5F}" type="datetimeFigureOut">
              <a:rPr lang="en-US" smtClean="0"/>
              <a:t>3/3/19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995B2-B421-A646-B3AC-FC5E35194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69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D103-F0B5-BE48-8AA8-BBA0188B7B5F}" type="datetimeFigureOut">
              <a:rPr lang="en-US" smtClean="0"/>
              <a:t>3/3/19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995B2-B421-A646-B3AC-FC5E35194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94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D103-F0B5-BE48-8AA8-BBA0188B7B5F}" type="datetimeFigureOut">
              <a:rPr lang="en-US" smtClean="0"/>
              <a:t>3/3/19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995B2-B421-A646-B3AC-FC5E35194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20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D103-F0B5-BE48-8AA8-BBA0188B7B5F}" type="datetimeFigureOut">
              <a:rPr lang="en-US" smtClean="0"/>
              <a:t>3/3/19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995B2-B421-A646-B3AC-FC5E35194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46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D103-F0B5-BE48-8AA8-BBA0188B7B5F}" type="datetimeFigureOut">
              <a:rPr lang="en-US" smtClean="0"/>
              <a:t>3/3/19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995B2-B421-A646-B3AC-FC5E35194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4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FD103-F0B5-BE48-8AA8-BBA0188B7B5F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995B2-B421-A646-B3AC-FC5E35194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18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st_curve_model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300" y="656167"/>
            <a:ext cx="6681328" cy="501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007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uned_data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25"/>
          <a:stretch/>
        </p:blipFill>
        <p:spPr>
          <a:xfrm>
            <a:off x="1791079" y="834733"/>
            <a:ext cx="5207493" cy="545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241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st_Curve_model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583" y="773112"/>
            <a:ext cx="6463877" cy="484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68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ata_visualiz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456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180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HR &amp; MTR VS DENGU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456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731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HR &amp; MT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7464"/>
            <a:ext cx="9144000" cy="476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889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HR VS DENGU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456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489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del2_Histogr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456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669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TR VS DENGU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456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986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aw_data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41"/>
          <a:stretch/>
        </p:blipFill>
        <p:spPr>
          <a:xfrm>
            <a:off x="313266" y="419100"/>
            <a:ext cx="8523817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230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Macintosh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kiddou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Mohit  Sharma</dc:creator>
  <cp:lastModifiedBy>Mohit  Sharma</cp:lastModifiedBy>
  <cp:revision>2</cp:revision>
  <dcterms:created xsi:type="dcterms:W3CDTF">2019-03-03T09:30:06Z</dcterms:created>
  <dcterms:modified xsi:type="dcterms:W3CDTF">2019-03-03T09:44:10Z</dcterms:modified>
</cp:coreProperties>
</file>