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  <p:embeddedFont>
      <p:font typeface="Open Sans Ligh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ijE/qq1sE4jaM05qOAcLVTgXa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.strigo.io/event/5BW9NXdrTCR6nzvdB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Allow us to introduce Elastic SIEM — our first official step in building our vision for what a SIEM should be.</a:t>
            </a:r>
            <a:endParaRPr sz="1400"/>
          </a:p>
        </p:txBody>
      </p:sp>
      <p:sp>
        <p:nvSpPr>
          <p:cNvPr id="1063" name="Google Shape;1063;p1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2" name="Google Shape;120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9" name="Google Shape;120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8" name="Google Shape;106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https://app.strigo.io/event/5BW9NXdrTCR6nzvdB</a:t>
            </a:r>
            <a:endParaRPr sz="11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Access Token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80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DNXR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6" name="Google Shape;107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7" name="Google Shape;108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8" name="Google Shape;109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Questions: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 any of you automate Linux end points today?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Hands for: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K8’s, ansible, puppet, chef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you monitor and debug that automation?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7" name="Google Shape;111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8" name="Google Shape;114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any of you automate Windows endpoints today?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Hands for: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GPO, Custom tooling, Proprietary?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you monitor and debug that automation?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8" name="Google Shape;117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any of you automate Windows endpoints today?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Hands for: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GPO, Custom tooling, Proprietary?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you monitor and debug that automation?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center">
  <p:cSld name="Transition cen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0"/>
            <a:ext cx="9144000" cy="5152200"/>
          </a:xfrm>
          <a:prstGeom prst="rect">
            <a:avLst/>
          </a:prstGeom>
          <a:solidFill>
            <a:srgbClr val="0077CC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3"/>
          <p:cNvPicPr preferRelativeResize="0"/>
          <p:nvPr/>
        </p:nvPicPr>
        <p:blipFill rotWithShape="1">
          <a:blip r:embed="rId2">
            <a:alphaModFix/>
          </a:blip>
          <a:srcRect b="0" l="3462" r="3461" t="0"/>
          <a:stretch/>
        </p:blipFill>
        <p:spPr>
          <a:xfrm>
            <a:off x="0" y="8813"/>
            <a:ext cx="9144000" cy="513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/>
          <p:nvPr>
            <p:ph type="title"/>
          </p:nvPr>
        </p:nvSpPr>
        <p:spPr>
          <a:xfrm>
            <a:off x="647700" y="1412807"/>
            <a:ext cx="7848600" cy="2317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675" lIns="0" spcFirstLastPara="1" rIns="0" wrap="square" tIns="456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150" y="4725336"/>
            <a:ext cx="674631" cy="23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map">
  <p:cSld name="Transition map">
    <p:bg>
      <p:bgPr>
        <a:solidFill>
          <a:srgbClr val="008F8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B66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7" name="Google Shape;57;p22"/>
          <p:cNvGrpSpPr/>
          <p:nvPr/>
        </p:nvGrpSpPr>
        <p:grpSpPr>
          <a:xfrm>
            <a:off x="196851" y="254000"/>
            <a:ext cx="8782050" cy="4621223"/>
            <a:chOff x="124" y="160"/>
            <a:chExt cx="5532" cy="2911"/>
          </a:xfrm>
        </p:grpSpPr>
        <p:grpSp>
          <p:nvGrpSpPr>
            <p:cNvPr id="58" name="Google Shape;58;p22"/>
            <p:cNvGrpSpPr/>
            <p:nvPr/>
          </p:nvGrpSpPr>
          <p:grpSpPr>
            <a:xfrm>
              <a:off x="124" y="160"/>
              <a:ext cx="2575" cy="2302"/>
              <a:chOff x="124" y="160"/>
              <a:chExt cx="2575" cy="2302"/>
            </a:xfrm>
          </p:grpSpPr>
          <p:sp>
            <p:nvSpPr>
              <p:cNvPr id="59" name="Google Shape;59;p22"/>
              <p:cNvSpPr/>
              <p:nvPr/>
            </p:nvSpPr>
            <p:spPr>
              <a:xfrm>
                <a:off x="1033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" name="Google Shape;60;p22"/>
              <p:cNvSpPr/>
              <p:nvPr/>
            </p:nvSpPr>
            <p:spPr>
              <a:xfrm>
                <a:off x="1033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" name="Google Shape;61;p22"/>
              <p:cNvSpPr/>
              <p:nvPr/>
            </p:nvSpPr>
            <p:spPr>
              <a:xfrm>
                <a:off x="1033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" name="Google Shape;62;p22"/>
              <p:cNvSpPr/>
              <p:nvPr/>
            </p:nvSpPr>
            <p:spPr>
              <a:xfrm>
                <a:off x="1033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" name="Google Shape;63;p22"/>
              <p:cNvSpPr/>
              <p:nvPr/>
            </p:nvSpPr>
            <p:spPr>
              <a:xfrm>
                <a:off x="957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" name="Google Shape;64;p22"/>
              <p:cNvSpPr/>
              <p:nvPr/>
            </p:nvSpPr>
            <p:spPr>
              <a:xfrm>
                <a:off x="1033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" name="Google Shape;65;p22"/>
              <p:cNvSpPr/>
              <p:nvPr/>
            </p:nvSpPr>
            <p:spPr>
              <a:xfrm>
                <a:off x="1033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" name="Google Shape;66;p22"/>
              <p:cNvSpPr/>
              <p:nvPr/>
            </p:nvSpPr>
            <p:spPr>
              <a:xfrm>
                <a:off x="1033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" name="Google Shape;67;p22"/>
              <p:cNvSpPr/>
              <p:nvPr/>
            </p:nvSpPr>
            <p:spPr>
              <a:xfrm>
                <a:off x="1033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" name="Google Shape;68;p22"/>
              <p:cNvSpPr/>
              <p:nvPr/>
            </p:nvSpPr>
            <p:spPr>
              <a:xfrm>
                <a:off x="1033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" name="Google Shape;69;p22"/>
              <p:cNvSpPr/>
              <p:nvPr/>
            </p:nvSpPr>
            <p:spPr>
              <a:xfrm>
                <a:off x="1033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" name="Google Shape;70;p22"/>
              <p:cNvSpPr/>
              <p:nvPr/>
            </p:nvSpPr>
            <p:spPr>
              <a:xfrm>
                <a:off x="1033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" name="Google Shape;71;p22"/>
              <p:cNvSpPr/>
              <p:nvPr/>
            </p:nvSpPr>
            <p:spPr>
              <a:xfrm>
                <a:off x="1033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" name="Google Shape;72;p22"/>
              <p:cNvSpPr/>
              <p:nvPr/>
            </p:nvSpPr>
            <p:spPr>
              <a:xfrm>
                <a:off x="1109" y="178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" name="Google Shape;73;p22"/>
              <p:cNvSpPr/>
              <p:nvPr/>
            </p:nvSpPr>
            <p:spPr>
              <a:xfrm>
                <a:off x="1109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" name="Google Shape;74;p22"/>
              <p:cNvSpPr/>
              <p:nvPr/>
            </p:nvSpPr>
            <p:spPr>
              <a:xfrm>
                <a:off x="1109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" name="Google Shape;75;p22"/>
              <p:cNvSpPr/>
              <p:nvPr/>
            </p:nvSpPr>
            <p:spPr>
              <a:xfrm>
                <a:off x="1109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" name="Google Shape;76;p22"/>
              <p:cNvSpPr/>
              <p:nvPr/>
            </p:nvSpPr>
            <p:spPr>
              <a:xfrm>
                <a:off x="1109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" name="Google Shape;77;p22"/>
              <p:cNvSpPr/>
              <p:nvPr/>
            </p:nvSpPr>
            <p:spPr>
              <a:xfrm>
                <a:off x="1109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" name="Google Shape;78;p22"/>
              <p:cNvSpPr/>
              <p:nvPr/>
            </p:nvSpPr>
            <p:spPr>
              <a:xfrm>
                <a:off x="1109" y="383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" name="Google Shape;79;p22"/>
              <p:cNvSpPr/>
              <p:nvPr/>
            </p:nvSpPr>
            <p:spPr>
              <a:xfrm>
                <a:off x="1109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" name="Google Shape;80;p22"/>
              <p:cNvSpPr/>
              <p:nvPr/>
            </p:nvSpPr>
            <p:spPr>
              <a:xfrm>
                <a:off x="1109" y="90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" name="Google Shape;81;p22"/>
              <p:cNvSpPr/>
              <p:nvPr/>
            </p:nvSpPr>
            <p:spPr>
              <a:xfrm>
                <a:off x="1033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22"/>
              <p:cNvSpPr/>
              <p:nvPr/>
            </p:nvSpPr>
            <p:spPr>
              <a:xfrm>
                <a:off x="1109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22"/>
              <p:cNvSpPr/>
              <p:nvPr/>
            </p:nvSpPr>
            <p:spPr>
              <a:xfrm>
                <a:off x="1109" y="143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" name="Google Shape;84;p22"/>
              <p:cNvSpPr/>
              <p:nvPr/>
            </p:nvSpPr>
            <p:spPr>
              <a:xfrm>
                <a:off x="1109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" name="Google Shape;85;p22"/>
              <p:cNvSpPr/>
              <p:nvPr/>
            </p:nvSpPr>
            <p:spPr>
              <a:xfrm>
                <a:off x="1109" y="152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" name="Google Shape;86;p22"/>
              <p:cNvSpPr/>
              <p:nvPr/>
            </p:nvSpPr>
            <p:spPr>
              <a:xfrm>
                <a:off x="1109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" name="Google Shape;87;p22"/>
              <p:cNvSpPr/>
              <p:nvPr/>
            </p:nvSpPr>
            <p:spPr>
              <a:xfrm>
                <a:off x="1109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" name="Google Shape;88;p22"/>
              <p:cNvSpPr/>
              <p:nvPr/>
            </p:nvSpPr>
            <p:spPr>
              <a:xfrm>
                <a:off x="881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" name="Google Shape;89;p22"/>
              <p:cNvSpPr/>
              <p:nvPr/>
            </p:nvSpPr>
            <p:spPr>
              <a:xfrm>
                <a:off x="881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" name="Google Shape;90;p22"/>
              <p:cNvSpPr/>
              <p:nvPr/>
            </p:nvSpPr>
            <p:spPr>
              <a:xfrm>
                <a:off x="1186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" name="Google Shape;91;p22"/>
              <p:cNvSpPr/>
              <p:nvPr/>
            </p:nvSpPr>
            <p:spPr>
              <a:xfrm>
                <a:off x="881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" name="Google Shape;92;p22"/>
              <p:cNvSpPr/>
              <p:nvPr/>
            </p:nvSpPr>
            <p:spPr>
              <a:xfrm>
                <a:off x="881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" name="Google Shape;93;p22"/>
              <p:cNvSpPr/>
              <p:nvPr/>
            </p:nvSpPr>
            <p:spPr>
              <a:xfrm>
                <a:off x="881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" name="Google Shape;94;p22"/>
              <p:cNvSpPr/>
              <p:nvPr/>
            </p:nvSpPr>
            <p:spPr>
              <a:xfrm>
                <a:off x="881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" name="Google Shape;95;p22"/>
              <p:cNvSpPr/>
              <p:nvPr/>
            </p:nvSpPr>
            <p:spPr>
              <a:xfrm>
                <a:off x="881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22"/>
              <p:cNvSpPr/>
              <p:nvPr/>
            </p:nvSpPr>
            <p:spPr>
              <a:xfrm>
                <a:off x="881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22"/>
              <p:cNvSpPr/>
              <p:nvPr/>
            </p:nvSpPr>
            <p:spPr>
              <a:xfrm>
                <a:off x="881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" name="Google Shape;98;p22"/>
              <p:cNvSpPr/>
              <p:nvPr/>
            </p:nvSpPr>
            <p:spPr>
              <a:xfrm>
                <a:off x="881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" name="Google Shape;99;p22"/>
              <p:cNvSpPr/>
              <p:nvPr/>
            </p:nvSpPr>
            <p:spPr>
              <a:xfrm>
                <a:off x="881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" name="Google Shape;100;p22"/>
              <p:cNvSpPr/>
              <p:nvPr/>
            </p:nvSpPr>
            <p:spPr>
              <a:xfrm>
                <a:off x="805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" name="Google Shape;101;p22"/>
              <p:cNvSpPr/>
              <p:nvPr/>
            </p:nvSpPr>
            <p:spPr>
              <a:xfrm>
                <a:off x="957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" name="Google Shape;102;p22"/>
              <p:cNvSpPr/>
              <p:nvPr/>
            </p:nvSpPr>
            <p:spPr>
              <a:xfrm>
                <a:off x="957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" name="Google Shape;103;p22"/>
              <p:cNvSpPr/>
              <p:nvPr/>
            </p:nvSpPr>
            <p:spPr>
              <a:xfrm>
                <a:off x="957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" name="Google Shape;104;p22"/>
              <p:cNvSpPr/>
              <p:nvPr/>
            </p:nvSpPr>
            <p:spPr>
              <a:xfrm>
                <a:off x="957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22"/>
              <p:cNvSpPr/>
              <p:nvPr/>
            </p:nvSpPr>
            <p:spPr>
              <a:xfrm>
                <a:off x="957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22"/>
              <p:cNvSpPr/>
              <p:nvPr/>
            </p:nvSpPr>
            <p:spPr>
              <a:xfrm>
                <a:off x="957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" name="Google Shape;107;p22"/>
              <p:cNvSpPr/>
              <p:nvPr/>
            </p:nvSpPr>
            <p:spPr>
              <a:xfrm>
                <a:off x="957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" name="Google Shape;108;p22"/>
              <p:cNvSpPr/>
              <p:nvPr/>
            </p:nvSpPr>
            <p:spPr>
              <a:xfrm>
                <a:off x="881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9" name="Google Shape;109;p22"/>
              <p:cNvSpPr/>
              <p:nvPr/>
            </p:nvSpPr>
            <p:spPr>
              <a:xfrm>
                <a:off x="957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" name="Google Shape;110;p22"/>
              <p:cNvSpPr/>
              <p:nvPr/>
            </p:nvSpPr>
            <p:spPr>
              <a:xfrm>
                <a:off x="957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" name="Google Shape;111;p22"/>
              <p:cNvSpPr/>
              <p:nvPr/>
            </p:nvSpPr>
            <p:spPr>
              <a:xfrm>
                <a:off x="957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" name="Google Shape;112;p22"/>
              <p:cNvSpPr/>
              <p:nvPr/>
            </p:nvSpPr>
            <p:spPr>
              <a:xfrm>
                <a:off x="957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" name="Google Shape;113;p22"/>
              <p:cNvSpPr/>
              <p:nvPr/>
            </p:nvSpPr>
            <p:spPr>
              <a:xfrm>
                <a:off x="957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" name="Google Shape;114;p22"/>
              <p:cNvSpPr/>
              <p:nvPr/>
            </p:nvSpPr>
            <p:spPr>
              <a:xfrm>
                <a:off x="1490" y="1913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5" name="Google Shape;115;p22"/>
              <p:cNvSpPr/>
              <p:nvPr/>
            </p:nvSpPr>
            <p:spPr>
              <a:xfrm>
                <a:off x="1490" y="1740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56" y="66"/>
                    </a:move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" name="Google Shape;116;p22"/>
              <p:cNvSpPr/>
              <p:nvPr/>
            </p:nvSpPr>
            <p:spPr>
              <a:xfrm>
                <a:off x="1490" y="2091"/>
                <a:ext cx="72" cy="61"/>
              </a:xfrm>
              <a:custGeom>
                <a:rect b="b" l="l" r="r" t="t"/>
                <a:pathLst>
                  <a:path extrusionOk="0" h="61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" name="Google Shape;117;p22"/>
              <p:cNvSpPr/>
              <p:nvPr/>
            </p:nvSpPr>
            <p:spPr>
              <a:xfrm>
                <a:off x="1490" y="1389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" name="Google Shape;118;p22"/>
              <p:cNvSpPr/>
              <p:nvPr/>
            </p:nvSpPr>
            <p:spPr>
              <a:xfrm>
                <a:off x="1338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" name="Google Shape;119;p22"/>
              <p:cNvSpPr/>
              <p:nvPr/>
            </p:nvSpPr>
            <p:spPr>
              <a:xfrm>
                <a:off x="1490" y="1999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>
                <a:off x="1490" y="1125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" name="Google Shape;121;p22"/>
              <p:cNvSpPr/>
              <p:nvPr/>
            </p:nvSpPr>
            <p:spPr>
              <a:xfrm>
                <a:off x="1490" y="1039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" name="Google Shape;122;p22"/>
              <p:cNvSpPr/>
              <p:nvPr/>
            </p:nvSpPr>
            <p:spPr>
              <a:xfrm>
                <a:off x="1490" y="2177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" name="Google Shape;123;p22"/>
              <p:cNvSpPr/>
              <p:nvPr/>
            </p:nvSpPr>
            <p:spPr>
              <a:xfrm>
                <a:off x="1490" y="1298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" name="Google Shape;124;p22"/>
              <p:cNvSpPr/>
              <p:nvPr/>
            </p:nvSpPr>
            <p:spPr>
              <a:xfrm>
                <a:off x="1490" y="1212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" name="Google Shape;125;p22"/>
              <p:cNvSpPr/>
              <p:nvPr/>
            </p:nvSpPr>
            <p:spPr>
              <a:xfrm>
                <a:off x="1490" y="952"/>
                <a:ext cx="72" cy="61"/>
              </a:xfrm>
              <a:custGeom>
                <a:rect b="b" l="l" r="r" t="t"/>
                <a:pathLst>
                  <a:path extrusionOk="0" h="61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" name="Google Shape;126;p22"/>
              <p:cNvSpPr/>
              <p:nvPr/>
            </p:nvSpPr>
            <p:spPr>
              <a:xfrm>
                <a:off x="1490" y="251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" name="Google Shape;127;p22"/>
              <p:cNvSpPr/>
              <p:nvPr/>
            </p:nvSpPr>
            <p:spPr>
              <a:xfrm>
                <a:off x="1490" y="160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" name="Google Shape;128;p22"/>
              <p:cNvSpPr/>
              <p:nvPr/>
            </p:nvSpPr>
            <p:spPr>
              <a:xfrm>
                <a:off x="1490" y="602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" name="Google Shape;129;p22"/>
              <p:cNvSpPr/>
              <p:nvPr/>
            </p:nvSpPr>
            <p:spPr>
              <a:xfrm>
                <a:off x="1186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" name="Google Shape;130;p22"/>
              <p:cNvSpPr/>
              <p:nvPr/>
            </p:nvSpPr>
            <p:spPr>
              <a:xfrm>
                <a:off x="1490" y="861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" name="Google Shape;131;p22"/>
              <p:cNvSpPr/>
              <p:nvPr/>
            </p:nvSpPr>
            <p:spPr>
              <a:xfrm>
                <a:off x="1262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22"/>
              <p:cNvSpPr/>
              <p:nvPr/>
            </p:nvSpPr>
            <p:spPr>
              <a:xfrm>
                <a:off x="1186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22"/>
              <p:cNvSpPr/>
              <p:nvPr/>
            </p:nvSpPr>
            <p:spPr>
              <a:xfrm>
                <a:off x="1262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" name="Google Shape;134;p22"/>
              <p:cNvSpPr/>
              <p:nvPr/>
            </p:nvSpPr>
            <p:spPr>
              <a:xfrm>
                <a:off x="1262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" name="Google Shape;135;p22"/>
              <p:cNvSpPr/>
              <p:nvPr/>
            </p:nvSpPr>
            <p:spPr>
              <a:xfrm>
                <a:off x="1262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" name="Google Shape;136;p22"/>
              <p:cNvSpPr/>
              <p:nvPr/>
            </p:nvSpPr>
            <p:spPr>
              <a:xfrm>
                <a:off x="1262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" name="Google Shape;137;p22"/>
              <p:cNvSpPr/>
              <p:nvPr/>
            </p:nvSpPr>
            <p:spPr>
              <a:xfrm>
                <a:off x="1262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" name="Google Shape;138;p22"/>
              <p:cNvSpPr/>
              <p:nvPr/>
            </p:nvSpPr>
            <p:spPr>
              <a:xfrm>
                <a:off x="1262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" name="Google Shape;139;p22"/>
              <p:cNvSpPr/>
              <p:nvPr/>
            </p:nvSpPr>
            <p:spPr>
              <a:xfrm>
                <a:off x="1262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" name="Google Shape;140;p22"/>
              <p:cNvSpPr/>
              <p:nvPr/>
            </p:nvSpPr>
            <p:spPr>
              <a:xfrm>
                <a:off x="1186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" name="Google Shape;141;p22"/>
              <p:cNvSpPr/>
              <p:nvPr/>
            </p:nvSpPr>
            <p:spPr>
              <a:xfrm>
                <a:off x="1186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" name="Google Shape;142;p22"/>
              <p:cNvSpPr/>
              <p:nvPr/>
            </p:nvSpPr>
            <p:spPr>
              <a:xfrm>
                <a:off x="1186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" name="Google Shape;143;p22"/>
              <p:cNvSpPr/>
              <p:nvPr/>
            </p:nvSpPr>
            <p:spPr>
              <a:xfrm>
                <a:off x="1186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" name="Google Shape;144;p22"/>
              <p:cNvSpPr/>
              <p:nvPr/>
            </p:nvSpPr>
            <p:spPr>
              <a:xfrm>
                <a:off x="1186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>
                <a:off x="1186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" name="Google Shape;146;p22"/>
              <p:cNvSpPr/>
              <p:nvPr/>
            </p:nvSpPr>
            <p:spPr>
              <a:xfrm>
                <a:off x="1186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" name="Google Shape;147;p22"/>
              <p:cNvSpPr/>
              <p:nvPr/>
            </p:nvSpPr>
            <p:spPr>
              <a:xfrm>
                <a:off x="1186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" name="Google Shape;148;p22"/>
              <p:cNvSpPr/>
              <p:nvPr/>
            </p:nvSpPr>
            <p:spPr>
              <a:xfrm>
                <a:off x="1186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" name="Google Shape;149;p22"/>
              <p:cNvSpPr/>
              <p:nvPr/>
            </p:nvSpPr>
            <p:spPr>
              <a:xfrm>
                <a:off x="1186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" name="Google Shape;150;p22"/>
              <p:cNvSpPr/>
              <p:nvPr/>
            </p:nvSpPr>
            <p:spPr>
              <a:xfrm>
                <a:off x="1186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" name="Google Shape;151;p22"/>
              <p:cNvSpPr/>
              <p:nvPr/>
            </p:nvSpPr>
            <p:spPr>
              <a:xfrm>
                <a:off x="1338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" name="Google Shape;152;p22"/>
              <p:cNvSpPr/>
              <p:nvPr/>
            </p:nvSpPr>
            <p:spPr>
              <a:xfrm>
                <a:off x="1338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>
                <a:off x="1338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>
                <a:off x="1338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" name="Google Shape;155;p22"/>
              <p:cNvSpPr/>
              <p:nvPr/>
            </p:nvSpPr>
            <p:spPr>
              <a:xfrm>
                <a:off x="1338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22"/>
              <p:cNvSpPr/>
              <p:nvPr/>
            </p:nvSpPr>
            <p:spPr>
              <a:xfrm>
                <a:off x="1338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>
                <a:off x="1262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>
                <a:off x="133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" name="Google Shape;159;p22"/>
              <p:cNvSpPr/>
              <p:nvPr/>
            </p:nvSpPr>
            <p:spPr>
              <a:xfrm>
                <a:off x="133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" name="Google Shape;160;p22"/>
              <p:cNvSpPr/>
              <p:nvPr/>
            </p:nvSpPr>
            <p:spPr>
              <a:xfrm>
                <a:off x="133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" name="Google Shape;161;p22"/>
              <p:cNvSpPr/>
              <p:nvPr/>
            </p:nvSpPr>
            <p:spPr>
              <a:xfrm>
                <a:off x="1338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" name="Google Shape;162;p22"/>
              <p:cNvSpPr/>
              <p:nvPr/>
            </p:nvSpPr>
            <p:spPr>
              <a:xfrm>
                <a:off x="133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" name="Google Shape;163;p22"/>
              <p:cNvSpPr/>
              <p:nvPr/>
            </p:nvSpPr>
            <p:spPr>
              <a:xfrm>
                <a:off x="1262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" name="Google Shape;164;p22"/>
              <p:cNvSpPr/>
              <p:nvPr/>
            </p:nvSpPr>
            <p:spPr>
              <a:xfrm>
                <a:off x="200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200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200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200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353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" name="Google Shape;169;p22"/>
              <p:cNvSpPr/>
              <p:nvPr/>
            </p:nvSpPr>
            <p:spPr>
              <a:xfrm>
                <a:off x="353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" name="Google Shape;170;p22"/>
              <p:cNvSpPr/>
              <p:nvPr/>
            </p:nvSpPr>
            <p:spPr>
              <a:xfrm>
                <a:off x="276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" name="Google Shape;171;p22"/>
              <p:cNvSpPr/>
              <p:nvPr/>
            </p:nvSpPr>
            <p:spPr>
              <a:xfrm>
                <a:off x="276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" name="Google Shape;172;p22"/>
              <p:cNvSpPr/>
              <p:nvPr/>
            </p:nvSpPr>
            <p:spPr>
              <a:xfrm>
                <a:off x="276" y="60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" name="Google Shape;173;p22"/>
              <p:cNvSpPr/>
              <p:nvPr/>
            </p:nvSpPr>
            <p:spPr>
              <a:xfrm>
                <a:off x="124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>
                <a:off x="728" y="51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61" y="66"/>
                    </a:move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" name="Google Shape;175;p22"/>
              <p:cNvSpPr/>
              <p:nvPr/>
            </p:nvSpPr>
            <p:spPr>
              <a:xfrm>
                <a:off x="728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" name="Google Shape;176;p22"/>
              <p:cNvSpPr/>
              <p:nvPr/>
            </p:nvSpPr>
            <p:spPr>
              <a:xfrm>
                <a:off x="728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" name="Google Shape;177;p22"/>
              <p:cNvSpPr/>
              <p:nvPr/>
            </p:nvSpPr>
            <p:spPr>
              <a:xfrm>
                <a:off x="728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" name="Google Shape;178;p22"/>
              <p:cNvSpPr/>
              <p:nvPr/>
            </p:nvSpPr>
            <p:spPr>
              <a:xfrm>
                <a:off x="728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" name="Google Shape;179;p22"/>
              <p:cNvSpPr/>
              <p:nvPr/>
            </p:nvSpPr>
            <p:spPr>
              <a:xfrm>
                <a:off x="728" y="103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" name="Google Shape;180;p22"/>
              <p:cNvSpPr/>
              <p:nvPr/>
            </p:nvSpPr>
            <p:spPr>
              <a:xfrm>
                <a:off x="728" y="95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728" y="112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728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" name="Google Shape;183;p22"/>
              <p:cNvSpPr/>
              <p:nvPr/>
            </p:nvSpPr>
            <p:spPr>
              <a:xfrm>
                <a:off x="805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" name="Google Shape;184;p22"/>
              <p:cNvSpPr/>
              <p:nvPr/>
            </p:nvSpPr>
            <p:spPr>
              <a:xfrm>
                <a:off x="805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805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805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22"/>
              <p:cNvSpPr/>
              <p:nvPr/>
            </p:nvSpPr>
            <p:spPr>
              <a:xfrm>
                <a:off x="728" y="138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" name="Google Shape;188;p22"/>
              <p:cNvSpPr/>
              <p:nvPr/>
            </p:nvSpPr>
            <p:spPr>
              <a:xfrm>
                <a:off x="805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805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805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805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>
                <a:off x="805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" name="Google Shape;193;p22"/>
              <p:cNvSpPr/>
              <p:nvPr/>
            </p:nvSpPr>
            <p:spPr>
              <a:xfrm>
                <a:off x="805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" name="Google Shape;194;p22"/>
              <p:cNvSpPr/>
              <p:nvPr/>
            </p:nvSpPr>
            <p:spPr>
              <a:xfrm>
                <a:off x="652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>
                <a:off x="429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124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576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200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276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353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1" name="Google Shape;201;p22"/>
              <p:cNvSpPr/>
              <p:nvPr/>
            </p:nvSpPr>
            <p:spPr>
              <a:xfrm>
                <a:off x="505" y="907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505" y="82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429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4" name="Google Shape;204;p22"/>
              <p:cNvSpPr/>
              <p:nvPr/>
            </p:nvSpPr>
            <p:spPr>
              <a:xfrm>
                <a:off x="505" y="72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5" name="Google Shape;205;p22"/>
              <p:cNvSpPr/>
              <p:nvPr/>
            </p:nvSpPr>
            <p:spPr>
              <a:xfrm>
                <a:off x="429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6" name="Google Shape;206;p22"/>
              <p:cNvSpPr/>
              <p:nvPr/>
            </p:nvSpPr>
            <p:spPr>
              <a:xfrm>
                <a:off x="505" y="643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429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652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9" name="Google Shape;209;p22"/>
              <p:cNvSpPr/>
              <p:nvPr/>
            </p:nvSpPr>
            <p:spPr>
              <a:xfrm>
                <a:off x="652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652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652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652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576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576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576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576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2247" y="51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2324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2324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2324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2095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2" name="Google Shape;222;p22"/>
              <p:cNvSpPr/>
              <p:nvPr/>
            </p:nvSpPr>
            <p:spPr>
              <a:xfrm>
                <a:off x="2247" y="16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>
                <a:off x="2171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22"/>
              <p:cNvSpPr/>
              <p:nvPr/>
            </p:nvSpPr>
            <p:spPr>
              <a:xfrm>
                <a:off x="2247" y="25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5" name="Google Shape;225;p22"/>
              <p:cNvSpPr/>
              <p:nvPr/>
            </p:nvSpPr>
            <p:spPr>
              <a:xfrm>
                <a:off x="2247" y="33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6" name="Google Shape;226;p22"/>
              <p:cNvSpPr/>
              <p:nvPr/>
            </p:nvSpPr>
            <p:spPr>
              <a:xfrm>
                <a:off x="2247" y="42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2171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2171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2171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2171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2171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2547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2547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2547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2547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2547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2476" y="1872"/>
                <a:ext cx="71" cy="61"/>
              </a:xfrm>
              <a:custGeom>
                <a:rect b="b" l="l" r="r" t="t"/>
                <a:pathLst>
                  <a:path extrusionOk="0" h="61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2547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2547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2623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2623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2623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2623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4" name="Google Shape;244;p22"/>
              <p:cNvSpPr/>
              <p:nvPr/>
            </p:nvSpPr>
            <p:spPr>
              <a:xfrm>
                <a:off x="2623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5" name="Google Shape;245;p22"/>
              <p:cNvSpPr/>
              <p:nvPr/>
            </p:nvSpPr>
            <p:spPr>
              <a:xfrm>
                <a:off x="2623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6" name="Google Shape;246;p22"/>
              <p:cNvSpPr/>
              <p:nvPr/>
            </p:nvSpPr>
            <p:spPr>
              <a:xfrm>
                <a:off x="2623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7" name="Google Shape;247;p22"/>
              <p:cNvSpPr/>
              <p:nvPr/>
            </p:nvSpPr>
            <p:spPr>
              <a:xfrm>
                <a:off x="2623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8" name="Google Shape;248;p22"/>
              <p:cNvSpPr/>
              <p:nvPr/>
            </p:nvSpPr>
            <p:spPr>
              <a:xfrm>
                <a:off x="2623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9" name="Google Shape;249;p22"/>
              <p:cNvSpPr/>
              <p:nvPr/>
            </p:nvSpPr>
            <p:spPr>
              <a:xfrm>
                <a:off x="2324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2400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2476" y="1781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2" name="Google Shape;252;p22"/>
              <p:cNvSpPr/>
              <p:nvPr/>
            </p:nvSpPr>
            <p:spPr>
              <a:xfrm>
                <a:off x="2476" y="1694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3" name="Google Shape;253;p22"/>
              <p:cNvSpPr/>
              <p:nvPr/>
            </p:nvSpPr>
            <p:spPr>
              <a:xfrm>
                <a:off x="1714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4" name="Google Shape;254;p22"/>
              <p:cNvSpPr/>
              <p:nvPr/>
            </p:nvSpPr>
            <p:spPr>
              <a:xfrm>
                <a:off x="1714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5" name="Google Shape;255;p22"/>
              <p:cNvSpPr/>
              <p:nvPr/>
            </p:nvSpPr>
            <p:spPr>
              <a:xfrm>
                <a:off x="1714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>
                <a:off x="1714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61" y="61"/>
                    </a:move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>
                <a:off x="1714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1714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61" y="67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59" name="Google Shape;259;p22"/>
            <p:cNvGrpSpPr/>
            <p:nvPr/>
          </p:nvGrpSpPr>
          <p:grpSpPr>
            <a:xfrm>
              <a:off x="1414" y="160"/>
              <a:ext cx="4242" cy="2911"/>
              <a:chOff x="1414" y="160"/>
              <a:chExt cx="4242" cy="2911"/>
            </a:xfrm>
          </p:grpSpPr>
          <p:sp>
            <p:nvSpPr>
              <p:cNvPr id="260" name="Google Shape;260;p22"/>
              <p:cNvSpPr/>
              <p:nvPr/>
            </p:nvSpPr>
            <p:spPr>
              <a:xfrm>
                <a:off x="1714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1714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1" y="66"/>
                    </a:move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1714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>
                <a:off x="1714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>
                <a:off x="1638" y="278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>
                <a:off x="1714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>
                <a:off x="1790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7" name="Google Shape;267;p22"/>
              <p:cNvSpPr/>
              <p:nvPr/>
            </p:nvSpPr>
            <p:spPr>
              <a:xfrm>
                <a:off x="1790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8" name="Google Shape;268;p22"/>
              <p:cNvSpPr/>
              <p:nvPr/>
            </p:nvSpPr>
            <p:spPr>
              <a:xfrm>
                <a:off x="1790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>
                <a:off x="1790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>
                <a:off x="1790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1" name="Google Shape;271;p22"/>
              <p:cNvSpPr/>
              <p:nvPr/>
            </p:nvSpPr>
            <p:spPr>
              <a:xfrm>
                <a:off x="1790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1790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3" name="Google Shape;273;p22"/>
              <p:cNvSpPr/>
              <p:nvPr/>
            </p:nvSpPr>
            <p:spPr>
              <a:xfrm>
                <a:off x="1790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22"/>
              <p:cNvSpPr/>
              <p:nvPr/>
            </p:nvSpPr>
            <p:spPr>
              <a:xfrm>
                <a:off x="1790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>
                <a:off x="1790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>
                <a:off x="1714" y="26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7" name="Google Shape;277;p22"/>
              <p:cNvSpPr/>
              <p:nvPr/>
            </p:nvSpPr>
            <p:spPr>
              <a:xfrm>
                <a:off x="1790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>
                <a:off x="1790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22"/>
              <p:cNvSpPr/>
              <p:nvPr/>
            </p:nvSpPr>
            <p:spPr>
              <a:xfrm>
                <a:off x="1562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0" name="Google Shape;280;p22"/>
              <p:cNvSpPr/>
              <p:nvPr/>
            </p:nvSpPr>
            <p:spPr>
              <a:xfrm>
                <a:off x="1562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>
                <a:off x="1562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22"/>
              <p:cNvSpPr/>
              <p:nvPr/>
            </p:nvSpPr>
            <p:spPr>
              <a:xfrm>
                <a:off x="1562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3" name="Google Shape;283;p22"/>
              <p:cNvSpPr/>
              <p:nvPr/>
            </p:nvSpPr>
            <p:spPr>
              <a:xfrm>
                <a:off x="1562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4" name="Google Shape;284;p22"/>
              <p:cNvSpPr/>
              <p:nvPr/>
            </p:nvSpPr>
            <p:spPr>
              <a:xfrm>
                <a:off x="1562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22"/>
              <p:cNvSpPr/>
              <p:nvPr/>
            </p:nvSpPr>
            <p:spPr>
              <a:xfrm>
                <a:off x="1562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22"/>
              <p:cNvSpPr/>
              <p:nvPr/>
            </p:nvSpPr>
            <p:spPr>
              <a:xfrm>
                <a:off x="1562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1562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8" name="Google Shape;288;p22"/>
              <p:cNvSpPr/>
              <p:nvPr/>
            </p:nvSpPr>
            <p:spPr>
              <a:xfrm>
                <a:off x="1562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9" name="Google Shape;289;p22"/>
              <p:cNvSpPr/>
              <p:nvPr/>
            </p:nvSpPr>
            <p:spPr>
              <a:xfrm>
                <a:off x="1562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0" name="Google Shape;290;p22"/>
              <p:cNvSpPr/>
              <p:nvPr/>
            </p:nvSpPr>
            <p:spPr>
              <a:xfrm>
                <a:off x="1562" y="26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1" name="Google Shape;291;p22"/>
              <p:cNvSpPr/>
              <p:nvPr/>
            </p:nvSpPr>
            <p:spPr>
              <a:xfrm>
                <a:off x="1562" y="274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2" name="Google Shape;292;p22"/>
              <p:cNvSpPr/>
              <p:nvPr/>
            </p:nvSpPr>
            <p:spPr>
              <a:xfrm>
                <a:off x="1562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60" y="67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3" name="Google Shape;293;p22"/>
              <p:cNvSpPr/>
              <p:nvPr/>
            </p:nvSpPr>
            <p:spPr>
              <a:xfrm>
                <a:off x="1562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4" name="Google Shape;294;p22"/>
              <p:cNvSpPr/>
              <p:nvPr/>
            </p:nvSpPr>
            <p:spPr>
              <a:xfrm>
                <a:off x="1562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5" name="Google Shape;295;p22"/>
              <p:cNvSpPr/>
              <p:nvPr/>
            </p:nvSpPr>
            <p:spPr>
              <a:xfrm>
                <a:off x="1562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6" name="Google Shape;296;p22"/>
              <p:cNvSpPr/>
              <p:nvPr/>
            </p:nvSpPr>
            <p:spPr>
              <a:xfrm>
                <a:off x="1562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1562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>
                <a:off x="1562" y="283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>
                <a:off x="1414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0" name="Google Shape;300;p22"/>
              <p:cNvSpPr/>
              <p:nvPr/>
            </p:nvSpPr>
            <p:spPr>
              <a:xfrm>
                <a:off x="1414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56" y="61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1" name="Google Shape;301;p22"/>
              <p:cNvSpPr/>
              <p:nvPr/>
            </p:nvSpPr>
            <p:spPr>
              <a:xfrm>
                <a:off x="1414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1414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>
                <a:off x="1414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4" name="Google Shape;304;p22"/>
              <p:cNvSpPr/>
              <p:nvPr/>
            </p:nvSpPr>
            <p:spPr>
              <a:xfrm>
                <a:off x="1414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5" name="Google Shape;305;p22"/>
              <p:cNvSpPr/>
              <p:nvPr/>
            </p:nvSpPr>
            <p:spPr>
              <a:xfrm>
                <a:off x="1490" y="2263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6" name="Google Shape;306;p22"/>
              <p:cNvSpPr/>
              <p:nvPr/>
            </p:nvSpPr>
            <p:spPr>
              <a:xfrm>
                <a:off x="1414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7" name="Google Shape;307;p22"/>
              <p:cNvSpPr/>
              <p:nvPr/>
            </p:nvSpPr>
            <p:spPr>
              <a:xfrm>
                <a:off x="1414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8" name="Google Shape;308;p22"/>
              <p:cNvSpPr/>
              <p:nvPr/>
            </p:nvSpPr>
            <p:spPr>
              <a:xfrm>
                <a:off x="1414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9" name="Google Shape;309;p22"/>
              <p:cNvSpPr/>
              <p:nvPr/>
            </p:nvSpPr>
            <p:spPr>
              <a:xfrm>
                <a:off x="1414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>
                <a:off x="1414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>
                <a:off x="1414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56" y="61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0"/>
                    </a:lnTo>
                    <a:lnTo>
                      <a:pt x="15" y="61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2"/>
              <p:cNvSpPr/>
              <p:nvPr/>
            </p:nvSpPr>
            <p:spPr>
              <a:xfrm>
                <a:off x="1562" y="291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>
                <a:off x="1414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63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63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163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38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8" name="Google Shape;318;p22"/>
              <p:cNvSpPr/>
              <p:nvPr/>
            </p:nvSpPr>
            <p:spPr>
              <a:xfrm>
                <a:off x="1638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9" name="Google Shape;319;p22"/>
              <p:cNvSpPr/>
              <p:nvPr/>
            </p:nvSpPr>
            <p:spPr>
              <a:xfrm>
                <a:off x="163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1638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163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638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1638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2"/>
              <p:cNvSpPr/>
              <p:nvPr/>
            </p:nvSpPr>
            <p:spPr>
              <a:xfrm>
                <a:off x="163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5" name="Google Shape;325;p22"/>
              <p:cNvSpPr/>
              <p:nvPr/>
            </p:nvSpPr>
            <p:spPr>
              <a:xfrm>
                <a:off x="1638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6" name="Google Shape;326;p22"/>
              <p:cNvSpPr/>
              <p:nvPr/>
            </p:nvSpPr>
            <p:spPr>
              <a:xfrm>
                <a:off x="1638" y="270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1638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1638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1638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1638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1" name="Google Shape;331;p22"/>
              <p:cNvSpPr/>
              <p:nvPr/>
            </p:nvSpPr>
            <p:spPr>
              <a:xfrm>
                <a:off x="1638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2" name="Google Shape;332;p22"/>
              <p:cNvSpPr/>
              <p:nvPr/>
            </p:nvSpPr>
            <p:spPr>
              <a:xfrm>
                <a:off x="1638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1562" y="3010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0" y="61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2019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2019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019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>
                <a:off x="2019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>
                <a:off x="2019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9" name="Google Shape;339;p22"/>
              <p:cNvSpPr/>
              <p:nvPr/>
            </p:nvSpPr>
            <p:spPr>
              <a:xfrm>
                <a:off x="2019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>
                <a:off x="2019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>
                <a:off x="2019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>
                <a:off x="2019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3" name="Google Shape;343;p22"/>
              <p:cNvSpPr/>
              <p:nvPr/>
            </p:nvSpPr>
            <p:spPr>
              <a:xfrm>
                <a:off x="2019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1943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2019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>
                <a:off x="2095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>
                <a:off x="2019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>
                <a:off x="2095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9" name="Google Shape;349;p22"/>
              <p:cNvSpPr/>
              <p:nvPr/>
            </p:nvSpPr>
            <p:spPr>
              <a:xfrm>
                <a:off x="2095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0" name="Google Shape;350;p22"/>
              <p:cNvSpPr/>
              <p:nvPr/>
            </p:nvSpPr>
            <p:spPr>
              <a:xfrm>
                <a:off x="2095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1" name="Google Shape;351;p22"/>
              <p:cNvSpPr/>
              <p:nvPr/>
            </p:nvSpPr>
            <p:spPr>
              <a:xfrm>
                <a:off x="2095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2" name="Google Shape;352;p22"/>
              <p:cNvSpPr/>
              <p:nvPr/>
            </p:nvSpPr>
            <p:spPr>
              <a:xfrm>
                <a:off x="2095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3" name="Google Shape;353;p22"/>
              <p:cNvSpPr/>
              <p:nvPr/>
            </p:nvSpPr>
            <p:spPr>
              <a:xfrm>
                <a:off x="2095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4" name="Google Shape;354;p22"/>
              <p:cNvSpPr/>
              <p:nvPr/>
            </p:nvSpPr>
            <p:spPr>
              <a:xfrm>
                <a:off x="1866" y="213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5" name="Google Shape;355;p22"/>
              <p:cNvSpPr/>
              <p:nvPr/>
            </p:nvSpPr>
            <p:spPr>
              <a:xfrm>
                <a:off x="1866" y="230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6" name="Google Shape;356;p22"/>
              <p:cNvSpPr/>
              <p:nvPr/>
            </p:nvSpPr>
            <p:spPr>
              <a:xfrm>
                <a:off x="1866" y="221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7" name="Google Shape;357;p22"/>
              <p:cNvSpPr/>
              <p:nvPr/>
            </p:nvSpPr>
            <p:spPr>
              <a:xfrm>
                <a:off x="1790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1866" y="2395"/>
                <a:ext cx="77" cy="67"/>
              </a:xfrm>
              <a:custGeom>
                <a:rect b="b" l="l" r="r" t="t"/>
                <a:pathLst>
                  <a:path extrusionOk="0" h="67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7"/>
                    </a:lnTo>
                    <a:lnTo>
                      <a:pt x="56" y="67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9" name="Google Shape;359;p22"/>
              <p:cNvSpPr/>
              <p:nvPr/>
            </p:nvSpPr>
            <p:spPr>
              <a:xfrm>
                <a:off x="1866" y="55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0" name="Google Shape;360;p22"/>
              <p:cNvSpPr/>
              <p:nvPr/>
            </p:nvSpPr>
            <p:spPr>
              <a:xfrm>
                <a:off x="1866" y="47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1" name="Google Shape;361;p22"/>
              <p:cNvSpPr/>
              <p:nvPr/>
            </p:nvSpPr>
            <p:spPr>
              <a:xfrm>
                <a:off x="1866" y="383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1866" y="204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3" name="Google Shape;363;p22"/>
              <p:cNvSpPr/>
              <p:nvPr/>
            </p:nvSpPr>
            <p:spPr>
              <a:xfrm>
                <a:off x="1866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4" name="Google Shape;364;p22"/>
              <p:cNvSpPr/>
              <p:nvPr/>
            </p:nvSpPr>
            <p:spPr>
              <a:xfrm>
                <a:off x="1866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1866" y="29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1866" y="20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7" name="Google Shape;367;p22"/>
              <p:cNvSpPr/>
              <p:nvPr/>
            </p:nvSpPr>
            <p:spPr>
              <a:xfrm>
                <a:off x="1866" y="248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1943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1943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>
                <a:off x="1943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1" name="Google Shape;371;p22"/>
              <p:cNvSpPr/>
              <p:nvPr/>
            </p:nvSpPr>
            <p:spPr>
              <a:xfrm>
                <a:off x="1943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2" name="Google Shape;372;p22"/>
              <p:cNvSpPr/>
              <p:nvPr/>
            </p:nvSpPr>
            <p:spPr>
              <a:xfrm>
                <a:off x="1943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3" name="Google Shape;373;p22"/>
              <p:cNvSpPr/>
              <p:nvPr/>
            </p:nvSpPr>
            <p:spPr>
              <a:xfrm>
                <a:off x="1943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1943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5" name="Google Shape;375;p22"/>
              <p:cNvSpPr/>
              <p:nvPr/>
            </p:nvSpPr>
            <p:spPr>
              <a:xfrm>
                <a:off x="1943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>
                <a:off x="1943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7" name="Google Shape;377;p22"/>
              <p:cNvSpPr/>
              <p:nvPr/>
            </p:nvSpPr>
            <p:spPr>
              <a:xfrm>
                <a:off x="1943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>
                <a:off x="1943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9" name="Google Shape;379;p22"/>
              <p:cNvSpPr/>
              <p:nvPr/>
            </p:nvSpPr>
            <p:spPr>
              <a:xfrm>
                <a:off x="1943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1943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>
                <a:off x="5580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512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5128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5204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>
                <a:off x="5204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5280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>
                <a:off x="5280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8" name="Google Shape;388;p22"/>
              <p:cNvSpPr/>
              <p:nvPr/>
            </p:nvSpPr>
            <p:spPr>
              <a:xfrm>
                <a:off x="5204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5204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>
                <a:off x="5051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>
                <a:off x="5051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4975" y="278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>
                <a:off x="5051" y="248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4" name="Google Shape;394;p22"/>
              <p:cNvSpPr/>
              <p:nvPr/>
            </p:nvSpPr>
            <p:spPr>
              <a:xfrm>
                <a:off x="5051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5" name="Google Shape;395;p22"/>
              <p:cNvSpPr/>
              <p:nvPr/>
            </p:nvSpPr>
            <p:spPr>
              <a:xfrm>
                <a:off x="4975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>
                <a:off x="4975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56" y="61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7" name="Google Shape;397;p22"/>
              <p:cNvSpPr/>
              <p:nvPr/>
            </p:nvSpPr>
            <p:spPr>
              <a:xfrm>
                <a:off x="4975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4975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>
                <a:off x="4975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>
                <a:off x="4975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1" name="Google Shape;401;p22"/>
              <p:cNvSpPr/>
              <p:nvPr/>
            </p:nvSpPr>
            <p:spPr>
              <a:xfrm>
                <a:off x="4975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2" name="Google Shape;402;p22"/>
              <p:cNvSpPr/>
              <p:nvPr/>
            </p:nvSpPr>
            <p:spPr>
              <a:xfrm>
                <a:off x="4975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3" name="Google Shape;403;p22"/>
              <p:cNvSpPr/>
              <p:nvPr/>
            </p:nvSpPr>
            <p:spPr>
              <a:xfrm>
                <a:off x="512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>
                <a:off x="5051" y="55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5" name="Google Shape;405;p22"/>
              <p:cNvSpPr/>
              <p:nvPr/>
            </p:nvSpPr>
            <p:spPr>
              <a:xfrm>
                <a:off x="512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6" name="Google Shape;406;p22"/>
              <p:cNvSpPr/>
              <p:nvPr/>
            </p:nvSpPr>
            <p:spPr>
              <a:xfrm>
                <a:off x="512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7" name="Google Shape;407;p22"/>
              <p:cNvSpPr/>
              <p:nvPr/>
            </p:nvSpPr>
            <p:spPr>
              <a:xfrm>
                <a:off x="5051" y="256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8" name="Google Shape;408;p22"/>
              <p:cNvSpPr/>
              <p:nvPr/>
            </p:nvSpPr>
            <p:spPr>
              <a:xfrm>
                <a:off x="5432" y="270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9" name="Google Shape;409;p22"/>
              <p:cNvSpPr/>
              <p:nvPr/>
            </p:nvSpPr>
            <p:spPr>
              <a:xfrm>
                <a:off x="5432" y="602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0" name="Google Shape;410;p22"/>
              <p:cNvSpPr/>
              <p:nvPr/>
            </p:nvSpPr>
            <p:spPr>
              <a:xfrm>
                <a:off x="5503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1" name="Google Shape;411;p22"/>
              <p:cNvSpPr/>
              <p:nvPr/>
            </p:nvSpPr>
            <p:spPr>
              <a:xfrm>
                <a:off x="5280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2" name="Google Shape;412;p22"/>
              <p:cNvSpPr/>
              <p:nvPr/>
            </p:nvSpPr>
            <p:spPr>
              <a:xfrm>
                <a:off x="5280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3" name="Google Shape;413;p22"/>
              <p:cNvSpPr/>
              <p:nvPr/>
            </p:nvSpPr>
            <p:spPr>
              <a:xfrm>
                <a:off x="5432" y="688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4" name="Google Shape;414;p22"/>
              <p:cNvSpPr/>
              <p:nvPr/>
            </p:nvSpPr>
            <p:spPr>
              <a:xfrm>
                <a:off x="5356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5" name="Google Shape;415;p22"/>
              <p:cNvSpPr/>
              <p:nvPr/>
            </p:nvSpPr>
            <p:spPr>
              <a:xfrm>
                <a:off x="5356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6" name="Google Shape;416;p22"/>
              <p:cNvSpPr/>
              <p:nvPr/>
            </p:nvSpPr>
            <p:spPr>
              <a:xfrm>
                <a:off x="5356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7" name="Google Shape;417;p22"/>
              <p:cNvSpPr/>
              <p:nvPr/>
            </p:nvSpPr>
            <p:spPr>
              <a:xfrm>
                <a:off x="5432" y="77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8" name="Google Shape;418;p22"/>
              <p:cNvSpPr/>
              <p:nvPr/>
            </p:nvSpPr>
            <p:spPr>
              <a:xfrm>
                <a:off x="5356" y="283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>
                <a:off x="5356" y="274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0" name="Google Shape;420;p22"/>
              <p:cNvSpPr/>
              <p:nvPr/>
            </p:nvSpPr>
            <p:spPr>
              <a:xfrm>
                <a:off x="3309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1" name="Google Shape;421;p22"/>
              <p:cNvSpPr/>
              <p:nvPr/>
            </p:nvSpPr>
            <p:spPr>
              <a:xfrm>
                <a:off x="3233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2" name="Google Shape;422;p22"/>
              <p:cNvSpPr/>
              <p:nvPr/>
            </p:nvSpPr>
            <p:spPr>
              <a:xfrm>
                <a:off x="3309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3" name="Google Shape;423;p22"/>
              <p:cNvSpPr/>
              <p:nvPr/>
            </p:nvSpPr>
            <p:spPr>
              <a:xfrm>
                <a:off x="3309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4" name="Google Shape;424;p22"/>
              <p:cNvSpPr/>
              <p:nvPr/>
            </p:nvSpPr>
            <p:spPr>
              <a:xfrm>
                <a:off x="3309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5" name="Google Shape;425;p22"/>
              <p:cNvSpPr/>
              <p:nvPr/>
            </p:nvSpPr>
            <p:spPr>
              <a:xfrm>
                <a:off x="3309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6" name="Google Shape;426;p22"/>
              <p:cNvSpPr/>
              <p:nvPr/>
            </p:nvSpPr>
            <p:spPr>
              <a:xfrm>
                <a:off x="3309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7" name="Google Shape;427;p22"/>
              <p:cNvSpPr/>
              <p:nvPr/>
            </p:nvSpPr>
            <p:spPr>
              <a:xfrm>
                <a:off x="3309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8" name="Google Shape;428;p22"/>
              <p:cNvSpPr/>
              <p:nvPr/>
            </p:nvSpPr>
            <p:spPr>
              <a:xfrm>
                <a:off x="3309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9" name="Google Shape;429;p22"/>
              <p:cNvSpPr/>
              <p:nvPr/>
            </p:nvSpPr>
            <p:spPr>
              <a:xfrm>
                <a:off x="3309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0" name="Google Shape;430;p22"/>
              <p:cNvSpPr/>
              <p:nvPr/>
            </p:nvSpPr>
            <p:spPr>
              <a:xfrm>
                <a:off x="3309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>
                <a:off x="3309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3309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3309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>
                <a:off x="3309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3385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3385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385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385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385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>
                <a:off x="3385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3385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3385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3385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3309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3385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3385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3385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3385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3385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3385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3157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2" name="Google Shape;452;p22"/>
              <p:cNvSpPr/>
              <p:nvPr/>
            </p:nvSpPr>
            <p:spPr>
              <a:xfrm>
                <a:off x="3157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3" name="Google Shape;453;p22"/>
              <p:cNvSpPr/>
              <p:nvPr/>
            </p:nvSpPr>
            <p:spPr>
              <a:xfrm>
                <a:off x="3157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3157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3157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157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3157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3157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3233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60" name="Google Shape;460;p22"/>
            <p:cNvGrpSpPr/>
            <p:nvPr/>
          </p:nvGrpSpPr>
          <p:grpSpPr>
            <a:xfrm>
              <a:off x="2623" y="338"/>
              <a:ext cx="2047" cy="2342"/>
              <a:chOff x="2623" y="338"/>
              <a:chExt cx="2047" cy="2342"/>
            </a:xfrm>
          </p:grpSpPr>
          <p:sp>
            <p:nvSpPr>
              <p:cNvPr id="461" name="Google Shape;461;p22"/>
              <p:cNvSpPr/>
              <p:nvPr/>
            </p:nvSpPr>
            <p:spPr>
              <a:xfrm>
                <a:off x="3233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3233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3233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3233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3233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3233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3233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3233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3157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3233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3233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3233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3233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3233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233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233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3609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3609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3609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3609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3609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3609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3609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3609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3609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3532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3532" y="47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3532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3609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3609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3685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3685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3609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3685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3685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3685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3685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3685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3685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3685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3685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3532" y="90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3461" y="1476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3461" y="112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3461" y="1212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3461" y="164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3461" y="1562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3461" y="861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3461" y="103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3461" y="77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3461" y="952"/>
                <a:ext cx="71" cy="61"/>
              </a:xfrm>
              <a:custGeom>
                <a:rect b="b" l="l" r="r" t="t"/>
                <a:pathLst>
                  <a:path extrusionOk="0" h="61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3385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3532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3532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3532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3532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3532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3461" y="688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3532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3461" y="174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3532" y="143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3532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3532" y="152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3532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776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852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852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852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2852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2852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2852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2852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2852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2852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2852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2852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2852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2928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2852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2928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2852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2699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2699" y="174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2699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2699" y="156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2699" y="164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2699" y="147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2623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2699" y="182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2776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2776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2776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2776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2776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2776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2776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2776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2776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2699" y="191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2776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3080" y="248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3080" y="221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3080" y="230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3004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3080" y="2395"/>
                <a:ext cx="77" cy="67"/>
              </a:xfrm>
              <a:custGeom>
                <a:rect b="b" l="l" r="r" t="t"/>
                <a:pathLst>
                  <a:path extrusionOk="0" h="67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7"/>
                    </a:lnTo>
                    <a:lnTo>
                      <a:pt x="56" y="67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3080" y="187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>
                <a:off x="3080" y="178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3080" y="213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3080" y="204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3080" y="195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3080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3080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3080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3080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3080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3080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3080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3080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3080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3157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3157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3157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3157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3157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3157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3157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3157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3157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3157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3157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2928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3080" y="256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3080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2928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2928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2928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2928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8" name="Google Shape;598;p22"/>
              <p:cNvSpPr/>
              <p:nvPr/>
            </p:nvSpPr>
            <p:spPr>
              <a:xfrm>
                <a:off x="2928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928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0" name="Google Shape;600;p22"/>
              <p:cNvSpPr/>
              <p:nvPr/>
            </p:nvSpPr>
            <p:spPr>
              <a:xfrm>
                <a:off x="2928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1" name="Google Shape;601;p22"/>
              <p:cNvSpPr/>
              <p:nvPr/>
            </p:nvSpPr>
            <p:spPr>
              <a:xfrm>
                <a:off x="2928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928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2928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2928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928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2928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7" name="Google Shape;607;p22"/>
              <p:cNvSpPr/>
              <p:nvPr/>
            </p:nvSpPr>
            <p:spPr>
              <a:xfrm>
                <a:off x="3157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8" name="Google Shape;608;p22"/>
              <p:cNvSpPr/>
              <p:nvPr/>
            </p:nvSpPr>
            <p:spPr>
              <a:xfrm>
                <a:off x="3004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9" name="Google Shape;609;p22"/>
              <p:cNvSpPr/>
              <p:nvPr/>
            </p:nvSpPr>
            <p:spPr>
              <a:xfrm>
                <a:off x="3004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0" name="Google Shape;610;p22"/>
              <p:cNvSpPr/>
              <p:nvPr/>
            </p:nvSpPr>
            <p:spPr>
              <a:xfrm>
                <a:off x="3004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1" name="Google Shape;611;p22"/>
              <p:cNvSpPr/>
              <p:nvPr/>
            </p:nvSpPr>
            <p:spPr>
              <a:xfrm>
                <a:off x="3004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2" name="Google Shape;612;p22"/>
              <p:cNvSpPr/>
              <p:nvPr/>
            </p:nvSpPr>
            <p:spPr>
              <a:xfrm>
                <a:off x="3004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>
                <a:off x="3004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3004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3004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6" name="Google Shape;616;p22"/>
              <p:cNvSpPr/>
              <p:nvPr/>
            </p:nvSpPr>
            <p:spPr>
              <a:xfrm>
                <a:off x="3004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3004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3004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3004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3004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3004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3004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3004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3004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3004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3004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2928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8" name="Google Shape;628;p22"/>
              <p:cNvSpPr/>
              <p:nvPr/>
            </p:nvSpPr>
            <p:spPr>
              <a:xfrm>
                <a:off x="3004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>
                <a:off x="4447" y="907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4447" y="993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4447" y="82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4447" y="108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4447" y="1171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4447" y="1257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4447" y="72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4447" y="643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4447" y="556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4447" y="1694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4447" y="143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4447" y="1522"/>
                <a:ext cx="71" cy="61"/>
              </a:xfrm>
              <a:custGeom>
                <a:rect b="b" l="l" r="r" t="t"/>
                <a:pathLst>
                  <a:path extrusionOk="0" h="61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4447" y="1608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4447" y="1344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4447" y="47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4447" y="204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4518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4594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4594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4594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4594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4594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4594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4594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3" name="Google Shape;653;p22"/>
              <p:cNvSpPr/>
              <p:nvPr/>
            </p:nvSpPr>
            <p:spPr>
              <a:xfrm>
                <a:off x="4594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4" name="Google Shape;654;p22"/>
              <p:cNvSpPr/>
              <p:nvPr/>
            </p:nvSpPr>
            <p:spPr>
              <a:xfrm>
                <a:off x="4594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61" y="67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5" name="Google Shape;655;p22"/>
              <p:cNvSpPr/>
              <p:nvPr/>
            </p:nvSpPr>
            <p:spPr>
              <a:xfrm>
                <a:off x="4594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6" name="Google Shape;656;p22"/>
              <p:cNvSpPr/>
              <p:nvPr/>
            </p:nvSpPr>
            <p:spPr>
              <a:xfrm>
                <a:off x="4594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7" name="Google Shape;657;p22"/>
              <p:cNvSpPr/>
              <p:nvPr/>
            </p:nvSpPr>
            <p:spPr>
              <a:xfrm>
                <a:off x="4594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8" name="Google Shape;658;p22"/>
              <p:cNvSpPr/>
              <p:nvPr/>
            </p:nvSpPr>
            <p:spPr>
              <a:xfrm>
                <a:off x="4594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9" name="Google Shape;659;p22"/>
              <p:cNvSpPr/>
              <p:nvPr/>
            </p:nvSpPr>
            <p:spPr>
              <a:xfrm>
                <a:off x="4594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0" name="Google Shape;660;p22"/>
              <p:cNvSpPr/>
              <p:nvPr/>
            </p:nvSpPr>
            <p:spPr>
              <a:xfrm>
                <a:off x="4594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61" name="Google Shape;661;p22"/>
            <p:cNvGrpSpPr/>
            <p:nvPr/>
          </p:nvGrpSpPr>
          <p:grpSpPr>
            <a:xfrm>
              <a:off x="3685" y="292"/>
              <a:ext cx="1290" cy="2434"/>
              <a:chOff x="3685" y="292"/>
              <a:chExt cx="1290" cy="2434"/>
            </a:xfrm>
          </p:grpSpPr>
          <p:sp>
            <p:nvSpPr>
              <p:cNvPr id="662" name="Google Shape;662;p22"/>
              <p:cNvSpPr/>
              <p:nvPr/>
            </p:nvSpPr>
            <p:spPr>
              <a:xfrm>
                <a:off x="4371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3" name="Google Shape;663;p22"/>
              <p:cNvSpPr/>
              <p:nvPr/>
            </p:nvSpPr>
            <p:spPr>
              <a:xfrm>
                <a:off x="4371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4" name="Google Shape;664;p22"/>
              <p:cNvSpPr/>
              <p:nvPr/>
            </p:nvSpPr>
            <p:spPr>
              <a:xfrm>
                <a:off x="4371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5" name="Google Shape;665;p22"/>
              <p:cNvSpPr/>
              <p:nvPr/>
            </p:nvSpPr>
            <p:spPr>
              <a:xfrm>
                <a:off x="4371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6" name="Google Shape;666;p22"/>
              <p:cNvSpPr/>
              <p:nvPr/>
            </p:nvSpPr>
            <p:spPr>
              <a:xfrm>
                <a:off x="4371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4371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4371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4371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4371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4294" y="383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2" name="Google Shape;672;p22"/>
              <p:cNvSpPr/>
              <p:nvPr/>
            </p:nvSpPr>
            <p:spPr>
              <a:xfrm>
                <a:off x="4371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3" name="Google Shape;673;p22"/>
              <p:cNvSpPr/>
              <p:nvPr/>
            </p:nvSpPr>
            <p:spPr>
              <a:xfrm>
                <a:off x="4371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4" name="Google Shape;674;p22"/>
              <p:cNvSpPr/>
              <p:nvPr/>
            </p:nvSpPr>
            <p:spPr>
              <a:xfrm>
                <a:off x="4371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5" name="Google Shape;675;p22"/>
              <p:cNvSpPr/>
              <p:nvPr/>
            </p:nvSpPr>
            <p:spPr>
              <a:xfrm>
                <a:off x="4371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>
                <a:off x="4294" y="213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4371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451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4518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451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451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4518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4518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4518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4518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6" name="Google Shape;686;p22"/>
              <p:cNvSpPr/>
              <p:nvPr/>
            </p:nvSpPr>
            <p:spPr>
              <a:xfrm>
                <a:off x="4518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451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4518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451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0" name="Google Shape;690;p22"/>
              <p:cNvSpPr/>
              <p:nvPr/>
            </p:nvSpPr>
            <p:spPr>
              <a:xfrm>
                <a:off x="4518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1" name="Google Shape;691;p22"/>
              <p:cNvSpPr/>
              <p:nvPr/>
            </p:nvSpPr>
            <p:spPr>
              <a:xfrm>
                <a:off x="451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2" name="Google Shape;692;p22"/>
              <p:cNvSpPr/>
              <p:nvPr/>
            </p:nvSpPr>
            <p:spPr>
              <a:xfrm>
                <a:off x="4518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3" name="Google Shape;693;p22"/>
              <p:cNvSpPr/>
              <p:nvPr/>
            </p:nvSpPr>
            <p:spPr>
              <a:xfrm>
                <a:off x="4518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4" name="Google Shape;694;p22"/>
              <p:cNvSpPr/>
              <p:nvPr/>
            </p:nvSpPr>
            <p:spPr>
              <a:xfrm>
                <a:off x="4371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5" name="Google Shape;695;p22"/>
              <p:cNvSpPr/>
              <p:nvPr/>
            </p:nvSpPr>
            <p:spPr>
              <a:xfrm>
                <a:off x="4371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6" name="Google Shape;696;p22"/>
              <p:cNvSpPr/>
              <p:nvPr/>
            </p:nvSpPr>
            <p:spPr>
              <a:xfrm>
                <a:off x="4899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7" name="Google Shape;697;p22"/>
              <p:cNvSpPr/>
              <p:nvPr/>
            </p:nvSpPr>
            <p:spPr>
              <a:xfrm>
                <a:off x="4899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8" name="Google Shape;698;p22"/>
              <p:cNvSpPr/>
              <p:nvPr/>
            </p:nvSpPr>
            <p:spPr>
              <a:xfrm>
                <a:off x="4899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9" name="Google Shape;699;p22"/>
              <p:cNvSpPr/>
              <p:nvPr/>
            </p:nvSpPr>
            <p:spPr>
              <a:xfrm>
                <a:off x="4899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0" name="Google Shape;700;p22"/>
              <p:cNvSpPr/>
              <p:nvPr/>
            </p:nvSpPr>
            <p:spPr>
              <a:xfrm>
                <a:off x="4899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1" name="Google Shape;701;p22"/>
              <p:cNvSpPr/>
              <p:nvPr/>
            </p:nvSpPr>
            <p:spPr>
              <a:xfrm>
                <a:off x="4899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76" y="35"/>
                    </a:moveTo>
                    <a:lnTo>
                      <a:pt x="56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2" name="Google Shape;702;p22"/>
              <p:cNvSpPr/>
              <p:nvPr/>
            </p:nvSpPr>
            <p:spPr>
              <a:xfrm>
                <a:off x="4899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3" name="Google Shape;703;p22"/>
              <p:cNvSpPr/>
              <p:nvPr/>
            </p:nvSpPr>
            <p:spPr>
              <a:xfrm>
                <a:off x="4899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4" name="Google Shape;704;p22"/>
              <p:cNvSpPr/>
              <p:nvPr/>
            </p:nvSpPr>
            <p:spPr>
              <a:xfrm>
                <a:off x="4899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5" name="Google Shape;705;p22"/>
              <p:cNvSpPr/>
              <p:nvPr/>
            </p:nvSpPr>
            <p:spPr>
              <a:xfrm>
                <a:off x="4899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6" name="Google Shape;706;p22"/>
              <p:cNvSpPr/>
              <p:nvPr/>
            </p:nvSpPr>
            <p:spPr>
              <a:xfrm>
                <a:off x="4899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7" name="Google Shape;707;p22"/>
              <p:cNvSpPr/>
              <p:nvPr/>
            </p:nvSpPr>
            <p:spPr>
              <a:xfrm>
                <a:off x="4823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8" name="Google Shape;708;p22"/>
              <p:cNvSpPr/>
              <p:nvPr/>
            </p:nvSpPr>
            <p:spPr>
              <a:xfrm>
                <a:off x="4899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9" name="Google Shape;709;p22"/>
              <p:cNvSpPr/>
              <p:nvPr/>
            </p:nvSpPr>
            <p:spPr>
              <a:xfrm>
                <a:off x="4823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0" name="Google Shape;710;p22"/>
              <p:cNvSpPr/>
              <p:nvPr/>
            </p:nvSpPr>
            <p:spPr>
              <a:xfrm>
                <a:off x="4823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1" name="Google Shape;711;p22"/>
              <p:cNvSpPr/>
              <p:nvPr/>
            </p:nvSpPr>
            <p:spPr>
              <a:xfrm>
                <a:off x="4823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2" name="Google Shape;712;p22"/>
              <p:cNvSpPr/>
              <p:nvPr/>
            </p:nvSpPr>
            <p:spPr>
              <a:xfrm>
                <a:off x="4823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3" name="Google Shape;713;p22"/>
              <p:cNvSpPr/>
              <p:nvPr/>
            </p:nvSpPr>
            <p:spPr>
              <a:xfrm>
                <a:off x="4823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4" name="Google Shape;714;p22"/>
              <p:cNvSpPr/>
              <p:nvPr/>
            </p:nvSpPr>
            <p:spPr>
              <a:xfrm>
                <a:off x="4823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5" name="Google Shape;715;p22"/>
              <p:cNvSpPr/>
              <p:nvPr/>
            </p:nvSpPr>
            <p:spPr>
              <a:xfrm>
                <a:off x="4823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6" name="Google Shape;716;p22"/>
              <p:cNvSpPr/>
              <p:nvPr/>
            </p:nvSpPr>
            <p:spPr>
              <a:xfrm>
                <a:off x="4899" y="26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7" name="Google Shape;717;p22"/>
              <p:cNvSpPr/>
              <p:nvPr/>
            </p:nvSpPr>
            <p:spPr>
              <a:xfrm>
                <a:off x="4899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8" name="Google Shape;718;p22"/>
              <p:cNvSpPr/>
              <p:nvPr/>
            </p:nvSpPr>
            <p:spPr>
              <a:xfrm>
                <a:off x="4823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9" name="Google Shape;719;p22"/>
              <p:cNvSpPr/>
              <p:nvPr/>
            </p:nvSpPr>
            <p:spPr>
              <a:xfrm>
                <a:off x="4747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0" name="Google Shape;720;p22"/>
              <p:cNvSpPr/>
              <p:nvPr/>
            </p:nvSpPr>
            <p:spPr>
              <a:xfrm>
                <a:off x="4747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5" y="67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1" name="Google Shape;721;p22"/>
              <p:cNvSpPr/>
              <p:nvPr/>
            </p:nvSpPr>
            <p:spPr>
              <a:xfrm>
                <a:off x="4747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2" name="Google Shape;722;p22"/>
              <p:cNvSpPr/>
              <p:nvPr/>
            </p:nvSpPr>
            <p:spPr>
              <a:xfrm>
                <a:off x="4670" y="51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3" name="Google Shape;723;p22"/>
              <p:cNvSpPr/>
              <p:nvPr/>
            </p:nvSpPr>
            <p:spPr>
              <a:xfrm>
                <a:off x="4670" y="252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4" name="Google Shape;724;p22"/>
              <p:cNvSpPr/>
              <p:nvPr/>
            </p:nvSpPr>
            <p:spPr>
              <a:xfrm>
                <a:off x="4670" y="103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4670" y="112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4670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4670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4670" y="95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9" name="Google Shape;729;p22"/>
              <p:cNvSpPr/>
              <p:nvPr/>
            </p:nvSpPr>
            <p:spPr>
              <a:xfrm>
                <a:off x="4670" y="60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0" name="Google Shape;730;p22"/>
              <p:cNvSpPr/>
              <p:nvPr/>
            </p:nvSpPr>
            <p:spPr>
              <a:xfrm>
                <a:off x="4670" y="235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>
                <a:off x="4670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>
                <a:off x="4670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>
                <a:off x="4594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>
                <a:off x="4670" y="138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5" name="Google Shape;735;p22"/>
              <p:cNvSpPr/>
              <p:nvPr/>
            </p:nvSpPr>
            <p:spPr>
              <a:xfrm>
                <a:off x="4670" y="2441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>
                <a:off x="4594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>
                <a:off x="4670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>
                <a:off x="4747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>
                <a:off x="4823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0" name="Google Shape;740;p22"/>
              <p:cNvSpPr/>
              <p:nvPr/>
            </p:nvSpPr>
            <p:spPr>
              <a:xfrm>
                <a:off x="4747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1" name="Google Shape;741;p22"/>
              <p:cNvSpPr/>
              <p:nvPr/>
            </p:nvSpPr>
            <p:spPr>
              <a:xfrm>
                <a:off x="4823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4823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4823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4823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4823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4747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4747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4747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4747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4747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>
                <a:off x="4747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>
                <a:off x="4747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3" name="Google Shape;753;p22"/>
              <p:cNvSpPr/>
              <p:nvPr/>
            </p:nvSpPr>
            <p:spPr>
              <a:xfrm>
                <a:off x="4747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4" name="Google Shape;754;p22"/>
              <p:cNvSpPr/>
              <p:nvPr/>
            </p:nvSpPr>
            <p:spPr>
              <a:xfrm>
                <a:off x="4747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5" name="Google Shape;755;p22"/>
              <p:cNvSpPr/>
              <p:nvPr/>
            </p:nvSpPr>
            <p:spPr>
              <a:xfrm>
                <a:off x="4823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6" name="Google Shape;756;p22"/>
              <p:cNvSpPr/>
              <p:nvPr/>
            </p:nvSpPr>
            <p:spPr>
              <a:xfrm>
                <a:off x="3837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7" name="Google Shape;757;p22"/>
              <p:cNvSpPr/>
              <p:nvPr/>
            </p:nvSpPr>
            <p:spPr>
              <a:xfrm>
                <a:off x="3837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8" name="Google Shape;758;p22"/>
              <p:cNvSpPr/>
              <p:nvPr/>
            </p:nvSpPr>
            <p:spPr>
              <a:xfrm>
                <a:off x="3837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9" name="Google Shape;759;p22"/>
              <p:cNvSpPr/>
              <p:nvPr/>
            </p:nvSpPr>
            <p:spPr>
              <a:xfrm>
                <a:off x="3837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0" name="Google Shape;760;p22"/>
              <p:cNvSpPr/>
              <p:nvPr/>
            </p:nvSpPr>
            <p:spPr>
              <a:xfrm>
                <a:off x="3837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1" name="Google Shape;761;p22"/>
              <p:cNvSpPr/>
              <p:nvPr/>
            </p:nvSpPr>
            <p:spPr>
              <a:xfrm>
                <a:off x="3837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2" name="Google Shape;762;p22"/>
              <p:cNvSpPr/>
              <p:nvPr/>
            </p:nvSpPr>
            <p:spPr>
              <a:xfrm>
                <a:off x="3837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3" name="Google Shape;763;p22"/>
              <p:cNvSpPr/>
              <p:nvPr/>
            </p:nvSpPr>
            <p:spPr>
              <a:xfrm>
                <a:off x="3837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4" name="Google Shape;764;p22"/>
              <p:cNvSpPr/>
              <p:nvPr/>
            </p:nvSpPr>
            <p:spPr>
              <a:xfrm>
                <a:off x="3837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5" name="Google Shape;765;p22"/>
              <p:cNvSpPr/>
              <p:nvPr/>
            </p:nvSpPr>
            <p:spPr>
              <a:xfrm>
                <a:off x="3837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6" name="Google Shape;766;p22"/>
              <p:cNvSpPr/>
              <p:nvPr/>
            </p:nvSpPr>
            <p:spPr>
              <a:xfrm>
                <a:off x="3837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7" name="Google Shape;767;p22"/>
              <p:cNvSpPr/>
              <p:nvPr/>
            </p:nvSpPr>
            <p:spPr>
              <a:xfrm>
                <a:off x="3837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8" name="Google Shape;768;p22"/>
              <p:cNvSpPr/>
              <p:nvPr/>
            </p:nvSpPr>
            <p:spPr>
              <a:xfrm>
                <a:off x="3990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9" name="Google Shape;769;p22"/>
              <p:cNvSpPr/>
              <p:nvPr/>
            </p:nvSpPr>
            <p:spPr>
              <a:xfrm>
                <a:off x="3837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0" name="Google Shape;770;p22"/>
              <p:cNvSpPr/>
              <p:nvPr/>
            </p:nvSpPr>
            <p:spPr>
              <a:xfrm>
                <a:off x="3990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1" name="Google Shape;771;p22"/>
              <p:cNvSpPr/>
              <p:nvPr/>
            </p:nvSpPr>
            <p:spPr>
              <a:xfrm>
                <a:off x="3913" y="174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2" name="Google Shape;772;p22"/>
              <p:cNvSpPr/>
              <p:nvPr/>
            </p:nvSpPr>
            <p:spPr>
              <a:xfrm>
                <a:off x="3913" y="60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3" name="Google Shape;773;p22"/>
              <p:cNvSpPr/>
              <p:nvPr/>
            </p:nvSpPr>
            <p:spPr>
              <a:xfrm>
                <a:off x="3913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4" name="Google Shape;774;p22"/>
              <p:cNvSpPr/>
              <p:nvPr/>
            </p:nvSpPr>
            <p:spPr>
              <a:xfrm>
                <a:off x="3913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3913" y="138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3913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913" y="156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913" y="164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913" y="147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913" y="95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1" name="Google Shape;781;p22"/>
              <p:cNvSpPr/>
              <p:nvPr/>
            </p:nvSpPr>
            <p:spPr>
              <a:xfrm>
                <a:off x="3913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2" name="Google Shape;782;p22"/>
              <p:cNvSpPr/>
              <p:nvPr/>
            </p:nvSpPr>
            <p:spPr>
              <a:xfrm>
                <a:off x="3913" y="112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3913" y="103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3913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3761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3685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3761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3685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3685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3761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3761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3761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3761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4" name="Google Shape;794;p22"/>
              <p:cNvSpPr/>
              <p:nvPr/>
            </p:nvSpPr>
            <p:spPr>
              <a:xfrm>
                <a:off x="3761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5" name="Google Shape;795;p22"/>
              <p:cNvSpPr/>
              <p:nvPr/>
            </p:nvSpPr>
            <p:spPr>
              <a:xfrm>
                <a:off x="3761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3761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3837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761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3761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761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3761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2" name="Google Shape;802;p22"/>
              <p:cNvSpPr/>
              <p:nvPr/>
            </p:nvSpPr>
            <p:spPr>
              <a:xfrm>
                <a:off x="3761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3" name="Google Shape;803;p22"/>
              <p:cNvSpPr/>
              <p:nvPr/>
            </p:nvSpPr>
            <p:spPr>
              <a:xfrm>
                <a:off x="3837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4" name="Google Shape;804;p22"/>
              <p:cNvSpPr/>
              <p:nvPr/>
            </p:nvSpPr>
            <p:spPr>
              <a:xfrm>
                <a:off x="3837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4142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6" name="Google Shape;806;p22"/>
              <p:cNvSpPr/>
              <p:nvPr/>
            </p:nvSpPr>
            <p:spPr>
              <a:xfrm>
                <a:off x="4218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7" name="Google Shape;807;p22"/>
              <p:cNvSpPr/>
              <p:nvPr/>
            </p:nvSpPr>
            <p:spPr>
              <a:xfrm>
                <a:off x="4218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8" name="Google Shape;808;p22"/>
              <p:cNvSpPr/>
              <p:nvPr/>
            </p:nvSpPr>
            <p:spPr>
              <a:xfrm>
                <a:off x="4142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9" name="Google Shape;809;p22"/>
              <p:cNvSpPr/>
              <p:nvPr/>
            </p:nvSpPr>
            <p:spPr>
              <a:xfrm>
                <a:off x="4142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>
                <a:off x="4218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4218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4218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3" name="Google Shape;813;p22"/>
              <p:cNvSpPr/>
              <p:nvPr/>
            </p:nvSpPr>
            <p:spPr>
              <a:xfrm>
                <a:off x="4218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4" name="Google Shape;814;p22"/>
              <p:cNvSpPr/>
              <p:nvPr/>
            </p:nvSpPr>
            <p:spPr>
              <a:xfrm>
                <a:off x="421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4218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4218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4218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>
                <a:off x="4218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4218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4218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421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>
                <a:off x="421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3" name="Google Shape;823;p22"/>
              <p:cNvSpPr/>
              <p:nvPr/>
            </p:nvSpPr>
            <p:spPr>
              <a:xfrm>
                <a:off x="421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4" name="Google Shape;824;p22"/>
              <p:cNvSpPr/>
              <p:nvPr/>
            </p:nvSpPr>
            <p:spPr>
              <a:xfrm>
                <a:off x="421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5" name="Google Shape;825;p22"/>
              <p:cNvSpPr/>
              <p:nvPr/>
            </p:nvSpPr>
            <p:spPr>
              <a:xfrm>
                <a:off x="421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>
                <a:off x="4294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>
                <a:off x="4294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8" name="Google Shape;828;p22"/>
              <p:cNvSpPr/>
              <p:nvPr/>
            </p:nvSpPr>
            <p:spPr>
              <a:xfrm>
                <a:off x="4294" y="187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9" name="Google Shape;829;p22"/>
              <p:cNvSpPr/>
              <p:nvPr/>
            </p:nvSpPr>
            <p:spPr>
              <a:xfrm>
                <a:off x="4218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4294" y="178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>
                <a:off x="4294" y="143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>
                <a:off x="4294" y="152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3" name="Google Shape;833;p22"/>
              <p:cNvSpPr/>
              <p:nvPr/>
            </p:nvSpPr>
            <p:spPr>
              <a:xfrm>
                <a:off x="4294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4294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4218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4294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4294" y="90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8" name="Google Shape;838;p22"/>
              <p:cNvSpPr/>
              <p:nvPr/>
            </p:nvSpPr>
            <p:spPr>
              <a:xfrm>
                <a:off x="4294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>
                <a:off x="4294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4294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4294" y="47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>
                <a:off x="4294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>
                <a:off x="4294" y="55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4294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3990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4066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4066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8" name="Google Shape;848;p22"/>
              <p:cNvSpPr/>
              <p:nvPr/>
            </p:nvSpPr>
            <p:spPr>
              <a:xfrm>
                <a:off x="4066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>
                <a:off x="4066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0" name="Google Shape;850;p22"/>
              <p:cNvSpPr/>
              <p:nvPr/>
            </p:nvSpPr>
            <p:spPr>
              <a:xfrm>
                <a:off x="4066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1" name="Google Shape;851;p22"/>
              <p:cNvSpPr/>
              <p:nvPr/>
            </p:nvSpPr>
            <p:spPr>
              <a:xfrm>
                <a:off x="4066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2" name="Google Shape;852;p22"/>
              <p:cNvSpPr/>
              <p:nvPr/>
            </p:nvSpPr>
            <p:spPr>
              <a:xfrm>
                <a:off x="4066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3" name="Google Shape;853;p22"/>
              <p:cNvSpPr/>
              <p:nvPr/>
            </p:nvSpPr>
            <p:spPr>
              <a:xfrm>
                <a:off x="4066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3990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3990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3990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3990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3990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3990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3990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3990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509"/>
                </a:schemeClr>
              </a:solidFill>
              <a:ln>
                <a:noFill/>
              </a:ln>
            </p:spPr>
            <p:txBody>
              <a:bodyPr anchorCtr="0" anchor="t" bIns="45675" lIns="91400" spcFirstLastPara="1" rIns="91400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62" name="Google Shape;862;p22"/>
            <p:cNvSpPr/>
            <p:nvPr/>
          </p:nvSpPr>
          <p:spPr>
            <a:xfrm>
              <a:off x="3990" y="64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3990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3990" y="82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3990" y="729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4066" y="861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4142" y="108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142" y="729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4142" y="82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4142" y="907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4142" y="1171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4142" y="99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4142" y="64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4142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4066" y="1649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4066" y="424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4142" y="1522"/>
              <a:ext cx="76" cy="61"/>
            </a:xfrm>
            <a:custGeom>
              <a:rect b="b" l="l" r="r" t="t"/>
              <a:pathLst>
                <a:path extrusionOk="0" h="61" w="76">
                  <a:moveTo>
                    <a:pt x="20" y="0"/>
                  </a:moveTo>
                  <a:lnTo>
                    <a:pt x="0" y="30"/>
                  </a:lnTo>
                  <a:lnTo>
                    <a:pt x="20" y="61"/>
                  </a:lnTo>
                  <a:lnTo>
                    <a:pt x="56" y="61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4142" y="1344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4142" y="1694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4142" y="143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4142" y="1608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4142" y="1257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4066" y="775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4066" y="51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4066" y="602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4066" y="688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957" y="64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957" y="47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1338" y="251"/>
              <a:ext cx="76" cy="66"/>
            </a:xfrm>
            <a:custGeom>
              <a:rect b="b" l="l" r="r" t="t"/>
              <a:pathLst>
                <a:path extrusionOk="0" h="66" w="76">
                  <a:moveTo>
                    <a:pt x="15" y="0"/>
                  </a:moveTo>
                  <a:lnTo>
                    <a:pt x="0" y="31"/>
                  </a:lnTo>
                  <a:lnTo>
                    <a:pt x="15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1262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66"/>
                  </a:move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lnTo>
                    <a:pt x="0" y="31"/>
                  </a:lnTo>
                  <a:lnTo>
                    <a:pt x="20" y="66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1490" y="338"/>
              <a:ext cx="72" cy="66"/>
            </a:xfrm>
            <a:custGeom>
              <a:rect b="b" l="l" r="r" t="t"/>
              <a:pathLst>
                <a:path extrusionOk="0" h="66" w="72">
                  <a:moveTo>
                    <a:pt x="16" y="0"/>
                  </a:moveTo>
                  <a:lnTo>
                    <a:pt x="0" y="30"/>
                  </a:lnTo>
                  <a:lnTo>
                    <a:pt x="16" y="66"/>
                  </a:lnTo>
                  <a:lnTo>
                    <a:pt x="56" y="66"/>
                  </a:lnTo>
                  <a:lnTo>
                    <a:pt x="72" y="30"/>
                  </a:lnTo>
                  <a:lnTo>
                    <a:pt x="5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1033" y="510"/>
              <a:ext cx="76" cy="66"/>
            </a:xfrm>
            <a:custGeom>
              <a:rect b="b" l="l" r="r" t="t"/>
              <a:pathLst>
                <a:path extrusionOk="0" h="66" w="76">
                  <a:moveTo>
                    <a:pt x="21" y="66"/>
                  </a:move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1" y="0"/>
                  </a:lnTo>
                  <a:lnTo>
                    <a:pt x="0" y="36"/>
                  </a:lnTo>
                  <a:lnTo>
                    <a:pt x="21" y="66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1262" y="20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66"/>
                  </a:move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lnTo>
                    <a:pt x="0" y="35"/>
                  </a:lnTo>
                  <a:lnTo>
                    <a:pt x="20" y="66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1186" y="51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805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2928" y="383"/>
              <a:ext cx="76" cy="61"/>
            </a:xfrm>
            <a:custGeom>
              <a:rect b="b" l="l" r="r" t="t"/>
              <a:pathLst>
                <a:path extrusionOk="0" h="61" w="76">
                  <a:moveTo>
                    <a:pt x="20" y="0"/>
                  </a:moveTo>
                  <a:lnTo>
                    <a:pt x="0" y="31"/>
                  </a:lnTo>
                  <a:lnTo>
                    <a:pt x="20" y="61"/>
                  </a:lnTo>
                  <a:lnTo>
                    <a:pt x="56" y="61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509"/>
              </a:scheme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97" name="Google Shape;897;p22"/>
          <p:cNvSpPr txBox="1"/>
          <p:nvPr>
            <p:ph idx="1" type="body"/>
          </p:nvPr>
        </p:nvSpPr>
        <p:spPr>
          <a:xfrm>
            <a:off x="718820" y="739141"/>
            <a:ext cx="69723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indent="-228600" lvl="0" marL="45720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8" name="Google Shape;898;p22"/>
          <p:cNvSpPr txBox="1"/>
          <p:nvPr>
            <p:ph idx="2" type="body"/>
          </p:nvPr>
        </p:nvSpPr>
        <p:spPr>
          <a:xfrm>
            <a:off x="718820" y="3174404"/>
            <a:ext cx="5186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b="0" sz="2400">
                <a:solidFill>
                  <a:srgbClr val="47B2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99" name="Google Shape;89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8150" y="4725336"/>
            <a:ext cx="674631" cy="23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3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2">
  <p:cSld name="Image with Caption 2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4"/>
          <p:cNvSpPr/>
          <p:nvPr>
            <p:ph idx="2" type="pic"/>
          </p:nvPr>
        </p:nvSpPr>
        <p:spPr>
          <a:xfrm>
            <a:off x="4570412" y="0"/>
            <a:ext cx="457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04" name="Google Shape;904;p24"/>
          <p:cNvSpPr txBox="1"/>
          <p:nvPr>
            <p:ph idx="1" type="body"/>
          </p:nvPr>
        </p:nvSpPr>
        <p:spPr>
          <a:xfrm>
            <a:off x="485036" y="624840"/>
            <a:ext cx="3588000" cy="37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3">
  <p:cSld name="Image with Caption 3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5"/>
          <p:cNvSpPr/>
          <p:nvPr>
            <p:ph idx="2" type="pic"/>
          </p:nvPr>
        </p:nvSpPr>
        <p:spPr>
          <a:xfrm>
            <a:off x="4570412" y="0"/>
            <a:ext cx="457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07" name="Google Shape;907;p25"/>
          <p:cNvSpPr txBox="1"/>
          <p:nvPr>
            <p:ph idx="1" type="body"/>
          </p:nvPr>
        </p:nvSpPr>
        <p:spPr>
          <a:xfrm>
            <a:off x="443048" y="340258"/>
            <a:ext cx="3765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8" name="Google Shape;908;p25"/>
          <p:cNvSpPr txBox="1"/>
          <p:nvPr>
            <p:ph idx="3" type="body"/>
          </p:nvPr>
        </p:nvSpPr>
        <p:spPr>
          <a:xfrm>
            <a:off x="443048" y="1092584"/>
            <a:ext cx="3765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9" name="Google Shape;909;p25"/>
          <p:cNvSpPr txBox="1"/>
          <p:nvPr>
            <p:ph idx="4" type="body"/>
          </p:nvPr>
        </p:nvSpPr>
        <p:spPr>
          <a:xfrm>
            <a:off x="448550" y="1558215"/>
            <a:ext cx="37689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–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">
  <p:cSld name="Image with Caption">
    <p:bg>
      <p:bgPr>
        <a:solidFill>
          <a:schemeClr val="lt1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6"/>
          <p:cNvSpPr/>
          <p:nvPr/>
        </p:nvSpPr>
        <p:spPr>
          <a:xfrm>
            <a:off x="3176" y="0"/>
            <a:ext cx="4570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p26"/>
          <p:cNvSpPr/>
          <p:nvPr/>
        </p:nvSpPr>
        <p:spPr>
          <a:xfrm>
            <a:off x="4573588" y="0"/>
            <a:ext cx="4570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26"/>
          <p:cNvSpPr txBox="1"/>
          <p:nvPr>
            <p:ph type="title"/>
          </p:nvPr>
        </p:nvSpPr>
        <p:spPr>
          <a:xfrm>
            <a:off x="5234940" y="784862"/>
            <a:ext cx="3451800" cy="357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675" lIns="91400" spcFirstLastPara="1" rIns="91400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26"/>
          <p:cNvSpPr/>
          <p:nvPr>
            <p:ph idx="2" type="pic"/>
          </p:nvPr>
        </p:nvSpPr>
        <p:spPr>
          <a:xfrm>
            <a:off x="458788" y="746480"/>
            <a:ext cx="3634800" cy="3653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5" name="Google Shape;915;p26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6" name="Google Shape;91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8150" y="4725336"/>
            <a:ext cx="674631" cy="23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vice Image with logo">
  <p:cSld name="Device Image with logo"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/>
          <p:nvPr/>
        </p:nvSpPr>
        <p:spPr>
          <a:xfrm>
            <a:off x="0" y="2379"/>
            <a:ext cx="49197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Google Shape;919;p27"/>
          <p:cNvSpPr/>
          <p:nvPr>
            <p:ph idx="2" type="pic"/>
          </p:nvPr>
        </p:nvSpPr>
        <p:spPr>
          <a:xfrm>
            <a:off x="1558290" y="973032"/>
            <a:ext cx="1798200" cy="319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525" lIns="145075" spcFirstLastPara="1" rIns="145075" wrap="square" tIns="725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0" name="Google Shape;920;p27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device with logo">
  <p:cSld name="Image device with logo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8"/>
          <p:cNvSpPr/>
          <p:nvPr/>
        </p:nvSpPr>
        <p:spPr>
          <a:xfrm>
            <a:off x="2836325" y="2379"/>
            <a:ext cx="63078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3" name="Google Shape;923;p28"/>
          <p:cNvPicPr preferRelativeResize="0"/>
          <p:nvPr/>
        </p:nvPicPr>
        <p:blipFill rotWithShape="1">
          <a:blip r:embed="rId2">
            <a:alphaModFix/>
          </a:blip>
          <a:srcRect b="14026" l="0" r="0" t="-928"/>
          <a:stretch/>
        </p:blipFill>
        <p:spPr>
          <a:xfrm>
            <a:off x="3133276" y="750553"/>
            <a:ext cx="5779725" cy="349605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6600000" dist="171450">
              <a:srgbClr val="000000">
                <a:alpha val="20000"/>
              </a:srgbClr>
            </a:outerShdw>
          </a:effectLst>
        </p:spPr>
      </p:pic>
      <p:sp>
        <p:nvSpPr>
          <p:cNvPr id="924" name="Google Shape;924;p28"/>
          <p:cNvSpPr/>
          <p:nvPr>
            <p:ph idx="2" type="pic"/>
          </p:nvPr>
        </p:nvSpPr>
        <p:spPr>
          <a:xfrm>
            <a:off x="3129547" y="1082681"/>
            <a:ext cx="5785800" cy="31638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25" name="Google Shape;9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4962" y="4811531"/>
            <a:ext cx="796131" cy="273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Content_1">
  <p:cSld name="Logo with Content_1">
    <p:bg>
      <p:bgPr>
        <a:solidFill>
          <a:schemeClr val="lt1"/>
        </a:solid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/>
          <p:nvPr/>
        </p:nvSpPr>
        <p:spPr>
          <a:xfrm>
            <a:off x="3176" y="0"/>
            <a:ext cx="3148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p29"/>
          <p:cNvSpPr/>
          <p:nvPr/>
        </p:nvSpPr>
        <p:spPr>
          <a:xfrm>
            <a:off x="3145536" y="0"/>
            <a:ext cx="5998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29"/>
          <p:cNvSpPr txBox="1"/>
          <p:nvPr>
            <p:ph type="title"/>
          </p:nvPr>
        </p:nvSpPr>
        <p:spPr>
          <a:xfrm>
            <a:off x="3651504" y="784862"/>
            <a:ext cx="5035200" cy="357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675" lIns="91400" spcFirstLastPara="1" rIns="91400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0" name="Google Shape;930;p29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1" name="Google Shape;93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8150" y="4725336"/>
            <a:ext cx="674631" cy="23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Quote">
  <p:cSld name="Logo with Quote">
    <p:bg>
      <p:bgPr>
        <a:solidFill>
          <a:schemeClr val="lt1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0"/>
          <p:cNvSpPr/>
          <p:nvPr/>
        </p:nvSpPr>
        <p:spPr>
          <a:xfrm>
            <a:off x="3176" y="0"/>
            <a:ext cx="3148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4" name="Google Shape;934;p30"/>
          <p:cNvSpPr/>
          <p:nvPr/>
        </p:nvSpPr>
        <p:spPr>
          <a:xfrm>
            <a:off x="3145536" y="0"/>
            <a:ext cx="5998500" cy="5143500"/>
          </a:xfrm>
          <a:prstGeom prst="rect">
            <a:avLst/>
          </a:prstGeom>
          <a:solidFill>
            <a:srgbClr val="008F86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5" name="Google Shape;935;p30"/>
          <p:cNvSpPr txBox="1"/>
          <p:nvPr>
            <p:ph type="title"/>
          </p:nvPr>
        </p:nvSpPr>
        <p:spPr>
          <a:xfrm>
            <a:off x="3651504" y="1578741"/>
            <a:ext cx="5035200" cy="2714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675" lIns="91400" spcFirstLastPara="1" rIns="91400" wrap="square" tIns="456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0" i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30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37" name="Google Shape;937;p30"/>
          <p:cNvGrpSpPr/>
          <p:nvPr/>
        </p:nvGrpSpPr>
        <p:grpSpPr>
          <a:xfrm>
            <a:off x="5831598" y="763673"/>
            <a:ext cx="662948" cy="577222"/>
            <a:chOff x="688975" y="1885950"/>
            <a:chExt cx="484505" cy="421853"/>
          </a:xfrm>
        </p:grpSpPr>
        <p:sp>
          <p:nvSpPr>
            <p:cNvPr id="938" name="Google Shape;938;p30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40" name="Google Shape;94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8150" y="4725336"/>
            <a:ext cx="674631" cy="23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Content_2">
  <p:cSld name="Logo with Content_2">
    <p:bg>
      <p:bgPr>
        <a:solidFill>
          <a:schemeClr val="lt1"/>
        </a:solidFill>
      </p:bgPr>
    </p:bg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1"/>
          <p:cNvSpPr/>
          <p:nvPr/>
        </p:nvSpPr>
        <p:spPr>
          <a:xfrm>
            <a:off x="3176" y="0"/>
            <a:ext cx="3148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31"/>
          <p:cNvSpPr/>
          <p:nvPr/>
        </p:nvSpPr>
        <p:spPr>
          <a:xfrm>
            <a:off x="3145536" y="0"/>
            <a:ext cx="5998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4" name="Google Shape;944;p31"/>
          <p:cNvSpPr txBox="1"/>
          <p:nvPr>
            <p:ph type="title"/>
          </p:nvPr>
        </p:nvSpPr>
        <p:spPr>
          <a:xfrm>
            <a:off x="3651504" y="784862"/>
            <a:ext cx="5035200" cy="357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675" lIns="91400" spcFirstLastPara="1" rIns="91400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31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6" name="Google Shape;94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8150" y="4725336"/>
            <a:ext cx="674631" cy="23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4">
  <p:cSld name="Image with Caption 4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4572000" y="2379"/>
            <a:ext cx="45720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14"/>
          <p:cNvSpPr/>
          <p:nvPr>
            <p:ph idx="2" type="pic"/>
          </p:nvPr>
        </p:nvSpPr>
        <p:spPr>
          <a:xfrm>
            <a:off x="4570412" y="0"/>
            <a:ext cx="457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443048" y="340258"/>
            <a:ext cx="3765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3" type="body"/>
          </p:nvPr>
        </p:nvSpPr>
        <p:spPr>
          <a:xfrm>
            <a:off x="443048" y="1092584"/>
            <a:ext cx="3765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4" type="body"/>
          </p:nvPr>
        </p:nvSpPr>
        <p:spPr>
          <a:xfrm>
            <a:off x="448550" y="1558215"/>
            <a:ext cx="37689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Quote 2">
  <p:cSld name="Logo with Quote 2">
    <p:bg>
      <p:bgPr>
        <a:solidFill>
          <a:schemeClr val="lt1"/>
        </a:solidFill>
      </p:bgPr>
    </p:bg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9" name="Google Shape;949;p32"/>
          <p:cNvSpPr txBox="1"/>
          <p:nvPr>
            <p:ph type="title"/>
          </p:nvPr>
        </p:nvSpPr>
        <p:spPr>
          <a:xfrm>
            <a:off x="5029200" y="1639829"/>
            <a:ext cx="3657600" cy="2714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Open Sans"/>
              <a:buNone/>
              <a:defRPr b="0" i="1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0" name="Google Shape;950;p32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51" name="Google Shape;951;p32"/>
          <p:cNvGrpSpPr/>
          <p:nvPr/>
        </p:nvGrpSpPr>
        <p:grpSpPr>
          <a:xfrm>
            <a:off x="6526542" y="763673"/>
            <a:ext cx="662948" cy="577222"/>
            <a:chOff x="688975" y="1885950"/>
            <a:chExt cx="484505" cy="421853"/>
          </a:xfrm>
        </p:grpSpPr>
        <p:sp>
          <p:nvSpPr>
            <p:cNvPr id="952" name="Google Shape;952;p32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0077CC"/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0077CC"/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54" name="Google Shape;954;p32"/>
          <p:cNvSpPr/>
          <p:nvPr/>
        </p:nvSpPr>
        <p:spPr>
          <a:xfrm>
            <a:off x="0" y="0"/>
            <a:ext cx="4568700" cy="5143500"/>
          </a:xfrm>
          <a:prstGeom prst="rect">
            <a:avLst/>
          </a:prstGeom>
          <a:solidFill>
            <a:srgbClr val="0077CC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5" name="Google Shape;955;p32"/>
          <p:cNvCxnSpPr/>
          <p:nvPr/>
        </p:nvCxnSpPr>
        <p:spPr>
          <a:xfrm>
            <a:off x="1726712" y="2800145"/>
            <a:ext cx="115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6" name="Google Shape;956;p32"/>
          <p:cNvSpPr txBox="1"/>
          <p:nvPr>
            <p:ph idx="1" type="body"/>
          </p:nvPr>
        </p:nvSpPr>
        <p:spPr>
          <a:xfrm>
            <a:off x="797762" y="3028534"/>
            <a:ext cx="30099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indent="-2286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1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7" name="Google Shape;957;p32"/>
          <p:cNvSpPr txBox="1"/>
          <p:nvPr>
            <p:ph idx="2" type="body"/>
          </p:nvPr>
        </p:nvSpPr>
        <p:spPr>
          <a:xfrm>
            <a:off x="283412" y="3942092"/>
            <a:ext cx="4038600" cy="964800"/>
          </a:xfrm>
          <a:prstGeom prst="rect">
            <a:avLst/>
          </a:prstGeom>
          <a:noFill/>
          <a:ln>
            <a:noFill/>
          </a:ln>
        </p:spPr>
        <p:txBody>
          <a:bodyPr anchorCtr="1" anchor="b" bIns="45675" lIns="91400" spcFirstLastPara="1" rIns="91400" wrap="square" tIns="45675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58" name="Google Shape;95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4962" y="4811531"/>
            <a:ext cx="796131" cy="273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Two Circle">
  <p:cSld name="Image Two Circle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3"/>
          <p:cNvSpPr/>
          <p:nvPr/>
        </p:nvSpPr>
        <p:spPr>
          <a:xfrm>
            <a:off x="3176" y="0"/>
            <a:ext cx="91407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1" name="Google Shape;961;p33"/>
          <p:cNvSpPr/>
          <p:nvPr>
            <p:ph idx="2" type="pic"/>
          </p:nvPr>
        </p:nvSpPr>
        <p:spPr>
          <a:xfrm>
            <a:off x="687388" y="746480"/>
            <a:ext cx="3634800" cy="3653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2" name="Google Shape;962;p33"/>
          <p:cNvSpPr/>
          <p:nvPr>
            <p:ph idx="3" type="pic"/>
          </p:nvPr>
        </p:nvSpPr>
        <p:spPr>
          <a:xfrm>
            <a:off x="4809808" y="746480"/>
            <a:ext cx="3634800" cy="3653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3" name="Google Shape;963;p33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4" name="Google Shape;96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4962" y="4811531"/>
            <a:ext cx="796131" cy="273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Two Full Bleed">
  <p:cSld name="Images Two Full Bleed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4"/>
          <p:cNvSpPr/>
          <p:nvPr/>
        </p:nvSpPr>
        <p:spPr>
          <a:xfrm>
            <a:off x="0" y="1505148"/>
            <a:ext cx="9144000" cy="32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7" name="Google Shape;967;p34"/>
          <p:cNvSpPr/>
          <p:nvPr>
            <p:ph idx="2" type="pic"/>
          </p:nvPr>
        </p:nvSpPr>
        <p:spPr>
          <a:xfrm>
            <a:off x="4573588" y="0"/>
            <a:ext cx="4570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8" name="Google Shape;968;p34"/>
          <p:cNvSpPr/>
          <p:nvPr>
            <p:ph idx="3" type="pic"/>
          </p:nvPr>
        </p:nvSpPr>
        <p:spPr>
          <a:xfrm>
            <a:off x="0" y="0"/>
            <a:ext cx="457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Single">
  <p:cSld name="Image Single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5"/>
          <p:cNvSpPr/>
          <p:nvPr/>
        </p:nvSpPr>
        <p:spPr>
          <a:xfrm>
            <a:off x="0" y="1505148"/>
            <a:ext cx="9144000" cy="32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3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subtitle_dark">
  <p:cSld name="Title with subtitle_dark">
    <p:bg>
      <p:bgPr>
        <a:solidFill>
          <a:srgbClr val="003B66"/>
        </a:solidFill>
      </p:bgPr>
    </p:bg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36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b="1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5" name="Google Shape;975;p36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rgbClr val="84CB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6" name="Google Shape;976;p36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7" name="Google Shape;97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8150" y="4725336"/>
            <a:ext cx="674631" cy="23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>
  <p:cSld name="Blank White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7"/>
          <p:cNvSpPr/>
          <p:nvPr/>
        </p:nvSpPr>
        <p:spPr>
          <a:xfrm>
            <a:off x="-4119" y="0"/>
            <a:ext cx="9148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Light">
  <p:cSld name="Code Light"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8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38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3" name="Google Shape;983;p38"/>
          <p:cNvSpPr/>
          <p:nvPr/>
        </p:nvSpPr>
        <p:spPr>
          <a:xfrm>
            <a:off x="458788" y="1250305"/>
            <a:ext cx="8229600" cy="340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4" name="Google Shape;984;p38"/>
          <p:cNvSpPr txBox="1"/>
          <p:nvPr>
            <p:ph idx="2" type="body"/>
          </p:nvPr>
        </p:nvSpPr>
        <p:spPr>
          <a:xfrm>
            <a:off x="690880" y="1464911"/>
            <a:ext cx="77826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Dark">
  <p:cSld name="Code Dark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9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39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8" name="Google Shape;988;p39"/>
          <p:cNvSpPr/>
          <p:nvPr/>
        </p:nvSpPr>
        <p:spPr>
          <a:xfrm>
            <a:off x="458788" y="1250305"/>
            <a:ext cx="8229600" cy="34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9" name="Google Shape;989;p39"/>
          <p:cNvSpPr txBox="1"/>
          <p:nvPr>
            <p:ph idx="2" type="body"/>
          </p:nvPr>
        </p:nvSpPr>
        <p:spPr>
          <a:xfrm>
            <a:off x="690880" y="1464911"/>
            <a:ext cx="77826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title">
  <p:cSld name="Image with title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0"/>
          <p:cNvSpPr txBox="1"/>
          <p:nvPr>
            <p:ph type="title"/>
          </p:nvPr>
        </p:nvSpPr>
        <p:spPr>
          <a:xfrm>
            <a:off x="343932" y="152402"/>
            <a:ext cx="79620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40"/>
          <p:cNvSpPr txBox="1"/>
          <p:nvPr>
            <p:ph idx="1" type="body"/>
          </p:nvPr>
        </p:nvSpPr>
        <p:spPr>
          <a:xfrm>
            <a:off x="343932" y="830983"/>
            <a:ext cx="79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3" name="Google Shape;993;p40"/>
          <p:cNvSpPr/>
          <p:nvPr>
            <p:ph idx="2" type="pic"/>
          </p:nvPr>
        </p:nvSpPr>
        <p:spPr>
          <a:xfrm>
            <a:off x="0" y="1201423"/>
            <a:ext cx="91440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a with title">
  <p:cSld name="Media with title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1"/>
          <p:cNvSpPr txBox="1"/>
          <p:nvPr>
            <p:ph type="title"/>
          </p:nvPr>
        </p:nvSpPr>
        <p:spPr>
          <a:xfrm>
            <a:off x="343932" y="152402"/>
            <a:ext cx="79620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41"/>
          <p:cNvSpPr txBox="1"/>
          <p:nvPr>
            <p:ph idx="1" type="body"/>
          </p:nvPr>
        </p:nvSpPr>
        <p:spPr>
          <a:xfrm>
            <a:off x="343932" y="830983"/>
            <a:ext cx="79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7" name="Google Shape;997;p41"/>
          <p:cNvSpPr/>
          <p:nvPr>
            <p:ph idx="2" type="media"/>
          </p:nvPr>
        </p:nvSpPr>
        <p:spPr>
          <a:xfrm>
            <a:off x="-4011" y="1200629"/>
            <a:ext cx="9144000" cy="3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>
  <p:cSld name="Bulle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343932" y="1219203"/>
            <a:ext cx="79620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‒"/>
              <a:defRPr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Char char="‒"/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Char char="‒"/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vice media with logo">
  <p:cSld name="Device media with logo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"/>
          <p:cNvSpPr/>
          <p:nvPr/>
        </p:nvSpPr>
        <p:spPr>
          <a:xfrm>
            <a:off x="0" y="2379"/>
            <a:ext cx="49197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0" name="Google Shape;1000;p42"/>
          <p:cNvSpPr/>
          <p:nvPr/>
        </p:nvSpPr>
        <p:spPr>
          <a:xfrm>
            <a:off x="1436851" y="422928"/>
            <a:ext cx="2046000" cy="42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01" name="Google Shape;1001;p42"/>
          <p:cNvSpPr/>
          <p:nvPr>
            <p:ph idx="2" type="pic"/>
          </p:nvPr>
        </p:nvSpPr>
        <p:spPr>
          <a:xfrm>
            <a:off x="5486400" y="1810459"/>
            <a:ext cx="31242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2" name="Google Shape;1002;p42"/>
          <p:cNvSpPr/>
          <p:nvPr>
            <p:ph idx="3" type="media"/>
          </p:nvPr>
        </p:nvSpPr>
        <p:spPr>
          <a:xfrm>
            <a:off x="1545463" y="982383"/>
            <a:ext cx="1828800" cy="319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525" lIns="145075" spcFirstLastPara="1" rIns="145075" wrap="square" tIns="725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3" name="Google Shape;1003;p42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a device with logo">
  <p:cSld name="Media device with logo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3"/>
          <p:cNvSpPr/>
          <p:nvPr>
            <p:ph idx="2" type="pic"/>
          </p:nvPr>
        </p:nvSpPr>
        <p:spPr>
          <a:xfrm>
            <a:off x="304800" y="2098266"/>
            <a:ext cx="22860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6" name="Google Shape;1006;p43"/>
          <p:cNvSpPr/>
          <p:nvPr/>
        </p:nvSpPr>
        <p:spPr>
          <a:xfrm>
            <a:off x="2836325" y="2379"/>
            <a:ext cx="6307800" cy="514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7" name="Google Shape;1007;p43"/>
          <p:cNvPicPr preferRelativeResize="0"/>
          <p:nvPr/>
        </p:nvPicPr>
        <p:blipFill rotWithShape="1">
          <a:blip r:embed="rId2">
            <a:alphaModFix/>
          </a:blip>
          <a:srcRect b="14026" l="0" r="0" t="-928"/>
          <a:stretch/>
        </p:blipFill>
        <p:spPr>
          <a:xfrm>
            <a:off x="3133276" y="750553"/>
            <a:ext cx="5779725" cy="349605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6600000" dist="171450">
              <a:srgbClr val="000000">
                <a:alpha val="20000"/>
              </a:srgbClr>
            </a:outerShdw>
          </a:effectLst>
        </p:spPr>
      </p:pic>
      <p:sp>
        <p:nvSpPr>
          <p:cNvPr id="1008" name="Google Shape;1008;p43"/>
          <p:cNvSpPr/>
          <p:nvPr>
            <p:ph idx="3" type="media"/>
          </p:nvPr>
        </p:nvSpPr>
        <p:spPr>
          <a:xfrm>
            <a:off x="3134894" y="1086559"/>
            <a:ext cx="57804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009" name="Google Shape;10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4962" y="4811531"/>
            <a:ext cx="796131" cy="273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ogo">
  <p:cSld name="Blank with logo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4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ack">
  <p:cSld name="Blank Black"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5"/>
          <p:cNvSpPr/>
          <p:nvPr/>
        </p:nvSpPr>
        <p:spPr>
          <a:xfrm>
            <a:off x="-4119" y="0"/>
            <a:ext cx="9148200" cy="5143500"/>
          </a:xfrm>
          <a:prstGeom prst="rect">
            <a:avLst/>
          </a:prstGeom>
          <a:solidFill>
            <a:srgbClr val="1F2C33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6"/>
          <p:cNvSpPr txBox="1"/>
          <p:nvPr>
            <p:ph idx="12" type="sldNum"/>
          </p:nvPr>
        </p:nvSpPr>
        <p:spPr>
          <a:xfrm>
            <a:off x="4464620" y="4878959"/>
            <a:ext cx="2082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22" name="Google Shape;1022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3" name="Google Shape;102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6" name="Google Shape;102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9" name="Google Shape;102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0" name="Google Shape;103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3" name="Google Shape;1033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4" name="Google Shape;1034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5" name="Google Shape;103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8" name="Google Shape;103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subtitle">
  <p:cSld name="Title with sub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1" name="Google Shape;1041;p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2" name="Google Shape;104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5" name="Google Shape;104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9" name="Google Shape;1049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0" name="Google Shape;1050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1" name="Google Shape;105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54" name="Google Shape;105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7" name="Google Shape;1057;p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8" name="Google Shape;105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1F2C3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24899" cy="5134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17"/>
          <p:cNvCxnSpPr/>
          <p:nvPr/>
        </p:nvCxnSpPr>
        <p:spPr>
          <a:xfrm>
            <a:off x="694943" y="3218696"/>
            <a:ext cx="3720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50" y="672027"/>
            <a:ext cx="1316494" cy="45260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586714" y="3409182"/>
            <a:ext cx="45645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2" type="body"/>
          </p:nvPr>
        </p:nvSpPr>
        <p:spPr>
          <a:xfrm>
            <a:off x="578803" y="1412301"/>
            <a:ext cx="52581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6" name="Google Shape;36;p18"/>
          <p:cNvGrpSpPr/>
          <p:nvPr/>
        </p:nvGrpSpPr>
        <p:grpSpPr>
          <a:xfrm>
            <a:off x="4240796" y="550313"/>
            <a:ext cx="662948" cy="577222"/>
            <a:chOff x="688975" y="1885950"/>
            <a:chExt cx="484505" cy="421853"/>
          </a:xfrm>
        </p:grpSpPr>
        <p:sp>
          <p:nvSpPr>
            <p:cNvPr id="37" name="Google Shape;37;p18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47B2FF"/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47B2FF"/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1082929" y="1475489"/>
            <a:ext cx="6978600" cy="25653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675" lIns="0" spcFirstLastPara="1" rIns="0" wrap="square" tIns="456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1079500" y="4291594"/>
            <a:ext cx="6985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0" spcFirstLastPara="1" rIns="0" wrap="square" tIns="456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">
  <p:cSld name="Big Idea">
    <p:bg>
      <p:bgPr>
        <a:solidFill>
          <a:srgbClr val="008F8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8F86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952500" y="1185867"/>
            <a:ext cx="7239000" cy="2772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675" lIns="0" spcFirstLastPara="1" rIns="0" wrap="square" tIns="456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0" sz="4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8150" y="4725336"/>
            <a:ext cx="674631" cy="23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">
  <p:cSld name="Char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343932" y="59476"/>
            <a:ext cx="796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43932" y="830983"/>
            <a:ext cx="79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0"/>
          <p:cNvSpPr/>
          <p:nvPr>
            <p:ph idx="2" type="chart"/>
          </p:nvPr>
        </p:nvSpPr>
        <p:spPr>
          <a:xfrm>
            <a:off x="1066800" y="1429811"/>
            <a:ext cx="7010400" cy="3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">
  <p:cSld name="Transition">
    <p:bg>
      <p:bgPr>
        <a:solidFill>
          <a:srgbClr val="008F8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8F86"/>
          </a:solidFill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718820" y="739141"/>
            <a:ext cx="69723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indent="-228600" lvl="0" marL="45720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2" type="body"/>
          </p:nvPr>
        </p:nvSpPr>
        <p:spPr>
          <a:xfrm>
            <a:off x="718820" y="3174404"/>
            <a:ext cx="5186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b="0" sz="2400">
                <a:solidFill>
                  <a:srgbClr val="7FFF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8150" y="4725336"/>
            <a:ext cx="674631" cy="23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44664" y="59476"/>
            <a:ext cx="82296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44664" y="122067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2"/>
          <p:cNvSpPr txBox="1"/>
          <p:nvPr/>
        </p:nvSpPr>
        <p:spPr>
          <a:xfrm>
            <a:off x="100093" y="4855648"/>
            <a:ext cx="100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58150" y="4725336"/>
            <a:ext cx="674631" cy="2316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8" name="Google Shape;101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9" name="Google Shape;101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"/>
          <p:cNvSpPr txBox="1"/>
          <p:nvPr>
            <p:ph idx="4294967295" type="body"/>
          </p:nvPr>
        </p:nvSpPr>
        <p:spPr>
          <a:xfrm>
            <a:off x="835650" y="1411971"/>
            <a:ext cx="74727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Lab 2</a:t>
            </a:r>
            <a:endParaRPr sz="48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700">
                <a:solidFill>
                  <a:srgbClr val="FFFFFF"/>
                </a:solidFill>
              </a:rPr>
              <a:t>Data Ingestion using </a:t>
            </a:r>
            <a:endParaRPr b="1" sz="37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700">
                <a:solidFill>
                  <a:srgbClr val="FFFFFF"/>
                </a:solidFill>
              </a:rPr>
              <a:t>Beats, Sysmon and MITRE ATT&amp;CK™ configs</a:t>
            </a:r>
            <a:endParaRPr b="1" sz="37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0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Windows Scripted Install</a:t>
            </a:r>
            <a:endParaRPr/>
          </a:p>
        </p:txBody>
      </p:sp>
      <p:sp>
        <p:nvSpPr>
          <p:cNvPr id="1205" name="Google Shape;1205;p10"/>
          <p:cNvSpPr txBox="1"/>
          <p:nvPr>
            <p:ph idx="2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Winlogbeat &amp; Metricbeat Installation</a:t>
            </a:r>
            <a:endParaRPr/>
          </a:p>
        </p:txBody>
      </p:sp>
      <p:pic>
        <p:nvPicPr>
          <p:cNvPr id="1206" name="Google Shape;1206;p10"/>
          <p:cNvPicPr preferRelativeResize="0"/>
          <p:nvPr/>
        </p:nvPicPr>
        <p:blipFill rotWithShape="1">
          <a:blip r:embed="rId3">
            <a:alphaModFix/>
          </a:blip>
          <a:srcRect b="0" l="0" r="0" t="1283"/>
          <a:stretch/>
        </p:blipFill>
        <p:spPr>
          <a:xfrm>
            <a:off x="1620122" y="1858341"/>
            <a:ext cx="6136481" cy="225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1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ATT&amp;CK™ Beats Community</a:t>
            </a:r>
            <a:endParaRPr/>
          </a:p>
        </p:txBody>
      </p:sp>
      <p:sp>
        <p:nvSpPr>
          <p:cNvPr id="1212" name="Google Shape;1212;p11"/>
          <p:cNvSpPr txBox="1"/>
          <p:nvPr>
            <p:ph idx="2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ATT&amp;CK™ Configs Thanks to the Community </a:t>
            </a:r>
            <a:endParaRPr/>
          </a:p>
        </p:txBody>
      </p:sp>
      <p:pic>
        <p:nvPicPr>
          <p:cNvPr id="1213" name="Google Shape;1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7999" y="1378322"/>
            <a:ext cx="3878878" cy="294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11"/>
          <p:cNvSpPr txBox="1"/>
          <p:nvPr/>
        </p:nvSpPr>
        <p:spPr>
          <a:xfrm>
            <a:off x="411816" y="1416797"/>
            <a:ext cx="32694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Open Sans"/>
              <a:buChar char="●"/>
            </a:pPr>
            <a:r>
              <a:rPr b="0" i="0" lang="en" sz="15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olafhartong / sysmon-modular</a:t>
            </a:r>
            <a:endParaRPr b="0" i="0" sz="15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Open Sans"/>
              <a:buChar char="●"/>
            </a:pPr>
            <a:r>
              <a:rPr b="0" i="0" lang="en" sz="15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bfuzzy / auditd-attack</a:t>
            </a:r>
            <a:endParaRPr b="0" i="0" sz="15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5" name="Google Shape;12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4875" y="1944207"/>
            <a:ext cx="3215136" cy="26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"/>
          <p:cNvSpPr txBox="1"/>
          <p:nvPr>
            <p:ph idx="4294967295"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Setup Strigo</a:t>
            </a:r>
            <a:endParaRPr/>
          </a:p>
        </p:txBody>
      </p:sp>
      <p:sp>
        <p:nvSpPr>
          <p:cNvPr id="1071" name="Google Shape;1071;p2"/>
          <p:cNvSpPr txBox="1"/>
          <p:nvPr>
            <p:ph idx="3" type="body"/>
          </p:nvPr>
        </p:nvSpPr>
        <p:spPr>
          <a:xfrm>
            <a:off x="382589" y="832053"/>
            <a:ext cx="3765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5"/>
                </a:solidFill>
              </a:rPr>
              <a:t>Your Training Environment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72" name="Google Shape;1072;p2"/>
          <p:cNvSpPr txBox="1"/>
          <p:nvPr>
            <p:ph idx="4" type="body"/>
          </p:nvPr>
        </p:nvSpPr>
        <p:spPr>
          <a:xfrm>
            <a:off x="249684" y="1558219"/>
            <a:ext cx="4169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b="0" lang="en" sz="2300">
                <a:solidFill>
                  <a:srgbClr val="000000"/>
                </a:solidFill>
              </a:rPr>
              <a:t>Class URL: </a:t>
            </a:r>
            <a:endParaRPr b="0"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https://ela.st/bgl-security-lab2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b="0" lang="en" sz="2300">
                <a:solidFill>
                  <a:srgbClr val="000000"/>
                </a:solidFill>
              </a:rPr>
              <a:t>Access Token:</a:t>
            </a:r>
            <a:endParaRPr b="0"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b="0" lang="en" sz="2400">
                <a:solidFill>
                  <a:srgbClr val="8F929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LZPX</a:t>
            </a:r>
            <a:endParaRPr b="0" sz="2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b="0" lang="en" sz="1100">
                <a:solidFill>
                  <a:srgbClr val="000000"/>
                </a:solidFill>
              </a:rPr>
              <a:t>Lab environment will stay active until 23/10 @ 6:00PM IST</a:t>
            </a:r>
            <a:endParaRPr b="0" sz="1100">
              <a:solidFill>
                <a:srgbClr val="000000"/>
              </a:solidFill>
            </a:endParaRPr>
          </a:p>
        </p:txBody>
      </p:sp>
      <p:pic>
        <p:nvPicPr>
          <p:cNvPr id="1073" name="Google Shape;1073;p2"/>
          <p:cNvPicPr preferRelativeResize="0"/>
          <p:nvPr/>
        </p:nvPicPr>
        <p:blipFill rotWithShape="1">
          <a:blip r:embed="rId3">
            <a:alphaModFix/>
          </a:blip>
          <a:srcRect b="6117" l="0" r="2826" t="634"/>
          <a:stretch/>
        </p:blipFill>
        <p:spPr>
          <a:xfrm>
            <a:off x="4577578" y="0"/>
            <a:ext cx="45664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Linux Beats Scripted Install</a:t>
            </a:r>
            <a:endParaRPr/>
          </a:p>
        </p:txBody>
      </p:sp>
      <p:sp>
        <p:nvSpPr>
          <p:cNvPr id="1079" name="Google Shape;1079;p3"/>
          <p:cNvSpPr txBox="1"/>
          <p:nvPr>
            <p:ph idx="2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Access “My Lab” (it will take a few minutes)</a:t>
            </a:r>
            <a:endParaRPr/>
          </a:p>
        </p:txBody>
      </p:sp>
      <p:pic>
        <p:nvPicPr>
          <p:cNvPr id="1080" name="Google Shape;10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566" y="1552556"/>
            <a:ext cx="5065661" cy="310517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3"/>
          <p:cNvSpPr txBox="1"/>
          <p:nvPr/>
        </p:nvSpPr>
        <p:spPr>
          <a:xfrm>
            <a:off x="6372837" y="1931066"/>
            <a:ext cx="2301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Select ‘My Lab’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3"/>
          <p:cNvSpPr/>
          <p:nvPr/>
        </p:nvSpPr>
        <p:spPr>
          <a:xfrm>
            <a:off x="6168905" y="1903800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3" name="Google Shape;1083;p3"/>
          <p:cNvCxnSpPr>
            <a:stCxn id="1084" idx="3"/>
            <a:endCxn id="1082" idx="2"/>
          </p:cNvCxnSpPr>
          <p:nvPr/>
        </p:nvCxnSpPr>
        <p:spPr>
          <a:xfrm flipH="1" rot="10800000">
            <a:off x="1322166" y="2016403"/>
            <a:ext cx="4846800" cy="1029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4" name="Google Shape;1084;p3"/>
          <p:cNvSpPr/>
          <p:nvPr/>
        </p:nvSpPr>
        <p:spPr>
          <a:xfrm>
            <a:off x="928566" y="2871253"/>
            <a:ext cx="393600" cy="3501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Linux Beats Scripted Install</a:t>
            </a:r>
            <a:endParaRPr/>
          </a:p>
        </p:txBody>
      </p:sp>
      <p:sp>
        <p:nvSpPr>
          <p:cNvPr id="1090" name="Google Shape;1090;p4"/>
          <p:cNvSpPr txBox="1"/>
          <p:nvPr>
            <p:ph idx="2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You will see a CentOS Terminal when Lab Instance is Ready</a:t>
            </a:r>
            <a:endParaRPr/>
          </a:p>
        </p:txBody>
      </p:sp>
      <p:pic>
        <p:nvPicPr>
          <p:cNvPr id="1091" name="Google Shape;10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469" y="1211850"/>
            <a:ext cx="5492802" cy="3290877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4"/>
          <p:cNvSpPr txBox="1"/>
          <p:nvPr/>
        </p:nvSpPr>
        <p:spPr>
          <a:xfrm>
            <a:off x="6858612" y="1931066"/>
            <a:ext cx="2301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After a few minutes, a CentOS Linux instance should be available under  ‘My Lab’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"/>
          <p:cNvSpPr/>
          <p:nvPr/>
        </p:nvSpPr>
        <p:spPr>
          <a:xfrm>
            <a:off x="6654680" y="1903800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4" name="Google Shape;1094;p4"/>
          <p:cNvCxnSpPr>
            <a:stCxn id="1095" idx="3"/>
            <a:endCxn id="1093" idx="2"/>
          </p:cNvCxnSpPr>
          <p:nvPr/>
        </p:nvCxnSpPr>
        <p:spPr>
          <a:xfrm>
            <a:off x="2439281" y="1383450"/>
            <a:ext cx="4215300" cy="633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5" name="Google Shape;1095;p4"/>
          <p:cNvSpPr/>
          <p:nvPr/>
        </p:nvSpPr>
        <p:spPr>
          <a:xfrm>
            <a:off x="1737881" y="1270800"/>
            <a:ext cx="701400" cy="2253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Linux Beats Scripted Install</a:t>
            </a:r>
            <a:endParaRPr/>
          </a:p>
        </p:txBody>
      </p:sp>
      <p:sp>
        <p:nvSpPr>
          <p:cNvPr id="1101" name="Google Shape;1101;p5"/>
          <p:cNvSpPr txBox="1"/>
          <p:nvPr>
            <p:ph idx="2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Installation of MetricBeat, Filebeat, AuditBeat and PacketBeat </a:t>
            </a:r>
            <a:endParaRPr/>
          </a:p>
        </p:txBody>
      </p:sp>
      <p:pic>
        <p:nvPicPr>
          <p:cNvPr id="1102" name="Google Shape;1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" y="1130926"/>
            <a:ext cx="9029700" cy="3105842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5"/>
          <p:cNvSpPr txBox="1"/>
          <p:nvPr/>
        </p:nvSpPr>
        <p:spPr>
          <a:xfrm>
            <a:off x="657837" y="4331366"/>
            <a:ext cx="2301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Type ‘sudo ./beats_install.sh’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5"/>
          <p:cNvSpPr/>
          <p:nvPr/>
        </p:nvSpPr>
        <p:spPr>
          <a:xfrm>
            <a:off x="453905" y="4304100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5" name="Google Shape;1105;p5"/>
          <p:cNvCxnSpPr>
            <a:stCxn id="1106" idx="1"/>
            <a:endCxn id="1104" idx="0"/>
          </p:cNvCxnSpPr>
          <p:nvPr/>
        </p:nvCxnSpPr>
        <p:spPr>
          <a:xfrm flipH="1">
            <a:off x="566588" y="1954472"/>
            <a:ext cx="1615500" cy="2349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6" name="Google Shape;1106;p5"/>
          <p:cNvSpPr/>
          <p:nvPr/>
        </p:nvSpPr>
        <p:spPr>
          <a:xfrm>
            <a:off x="2182088" y="1879022"/>
            <a:ext cx="981000" cy="1509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7" name="Google Shape;1107;p5"/>
          <p:cNvSpPr txBox="1"/>
          <p:nvPr/>
        </p:nvSpPr>
        <p:spPr>
          <a:xfrm>
            <a:off x="2743812" y="4359941"/>
            <a:ext cx="2301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Copy-n-Paste the CLOUD ID created in Lab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5"/>
          <p:cNvSpPr/>
          <p:nvPr/>
        </p:nvSpPr>
        <p:spPr>
          <a:xfrm>
            <a:off x="2539880" y="4332675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9" name="Google Shape;1109;p5"/>
          <p:cNvCxnSpPr>
            <a:stCxn id="1110" idx="2"/>
            <a:endCxn id="1108" idx="2"/>
          </p:cNvCxnSpPr>
          <p:nvPr/>
        </p:nvCxnSpPr>
        <p:spPr>
          <a:xfrm flipH="1">
            <a:off x="2539734" y="2300700"/>
            <a:ext cx="1584000" cy="2144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0" name="Google Shape;1110;p5"/>
          <p:cNvSpPr/>
          <p:nvPr/>
        </p:nvSpPr>
        <p:spPr>
          <a:xfrm>
            <a:off x="657834" y="2149800"/>
            <a:ext cx="6931800" cy="1509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1" name="Google Shape;1111;p5"/>
          <p:cNvSpPr txBox="1"/>
          <p:nvPr/>
        </p:nvSpPr>
        <p:spPr>
          <a:xfrm>
            <a:off x="5058387" y="4388516"/>
            <a:ext cx="2301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Copy-n-Paste the elastic user’s password created in Lab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5"/>
          <p:cNvSpPr/>
          <p:nvPr/>
        </p:nvSpPr>
        <p:spPr>
          <a:xfrm>
            <a:off x="4854455" y="4361250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3" name="Google Shape;1113;p5"/>
          <p:cNvCxnSpPr>
            <a:stCxn id="1114" idx="2"/>
            <a:endCxn id="1112" idx="2"/>
          </p:cNvCxnSpPr>
          <p:nvPr/>
        </p:nvCxnSpPr>
        <p:spPr>
          <a:xfrm>
            <a:off x="1346334" y="2878725"/>
            <a:ext cx="3508200" cy="1595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4" name="Google Shape;1114;p5"/>
          <p:cNvSpPr/>
          <p:nvPr/>
        </p:nvSpPr>
        <p:spPr>
          <a:xfrm>
            <a:off x="657834" y="2727825"/>
            <a:ext cx="1377000" cy="1509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Windows Beats Scripted Install</a:t>
            </a:r>
            <a:endParaRPr/>
          </a:p>
        </p:txBody>
      </p:sp>
      <p:sp>
        <p:nvSpPr>
          <p:cNvPr id="1120" name="Google Shape;1120;p6"/>
          <p:cNvSpPr txBox="1"/>
          <p:nvPr>
            <p:ph idx="2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Access your Windows Server 2016 Instance</a:t>
            </a:r>
            <a:endParaRPr/>
          </a:p>
        </p:txBody>
      </p:sp>
      <p:pic>
        <p:nvPicPr>
          <p:cNvPr id="1121" name="Google Shape;1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645" y="1181083"/>
            <a:ext cx="6036138" cy="3848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6"/>
          <p:cNvSpPr txBox="1"/>
          <p:nvPr/>
        </p:nvSpPr>
        <p:spPr>
          <a:xfrm>
            <a:off x="7230087" y="1931066"/>
            <a:ext cx="2301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Select ‘Windows Host’</a:t>
            </a:r>
            <a:endParaRPr b="0" i="0" sz="11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3" name="Google Shape;1123;p6"/>
          <p:cNvSpPr/>
          <p:nvPr/>
        </p:nvSpPr>
        <p:spPr>
          <a:xfrm>
            <a:off x="7026155" y="1903800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4" name="Google Shape;1124;p6"/>
          <p:cNvCxnSpPr>
            <a:stCxn id="1125" idx="3"/>
            <a:endCxn id="1123" idx="2"/>
          </p:cNvCxnSpPr>
          <p:nvPr/>
        </p:nvCxnSpPr>
        <p:spPr>
          <a:xfrm flipH="1" rot="10800000">
            <a:off x="3298978" y="2016413"/>
            <a:ext cx="3727200" cy="89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5" name="Google Shape;1125;p6"/>
          <p:cNvSpPr/>
          <p:nvPr/>
        </p:nvSpPr>
        <p:spPr>
          <a:xfrm>
            <a:off x="1984978" y="1931063"/>
            <a:ext cx="1314000" cy="3501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6" name="Google Shape;1126;p6"/>
          <p:cNvSpPr txBox="1"/>
          <p:nvPr/>
        </p:nvSpPr>
        <p:spPr>
          <a:xfrm>
            <a:off x="6429987" y="845216"/>
            <a:ext cx="2301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Select the arrow next to ‘My Lab’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6"/>
          <p:cNvSpPr/>
          <p:nvPr/>
        </p:nvSpPr>
        <p:spPr>
          <a:xfrm>
            <a:off x="6226055" y="817950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8" name="Google Shape;1128;p6"/>
          <p:cNvCxnSpPr>
            <a:stCxn id="1129" idx="3"/>
            <a:endCxn id="1127" idx="2"/>
          </p:cNvCxnSpPr>
          <p:nvPr/>
        </p:nvCxnSpPr>
        <p:spPr>
          <a:xfrm flipH="1" rot="10800000">
            <a:off x="3518109" y="930656"/>
            <a:ext cx="2707800" cy="562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9" name="Google Shape;1129;p6"/>
          <p:cNvSpPr/>
          <p:nvPr/>
        </p:nvSpPr>
        <p:spPr>
          <a:xfrm>
            <a:off x="3124509" y="1317806"/>
            <a:ext cx="393600" cy="3501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7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Windows Scripted Install</a:t>
            </a:r>
            <a:endParaRPr/>
          </a:p>
        </p:txBody>
      </p:sp>
      <p:sp>
        <p:nvSpPr>
          <p:cNvPr id="1135" name="Google Shape;1135;p7"/>
          <p:cNvSpPr txBox="1"/>
          <p:nvPr>
            <p:ph idx="2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Install Sysmon with Custom Config Template</a:t>
            </a:r>
            <a:endParaRPr/>
          </a:p>
        </p:txBody>
      </p:sp>
      <p:pic>
        <p:nvPicPr>
          <p:cNvPr id="1136" name="Google Shape;1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369" y="1181083"/>
            <a:ext cx="2712059" cy="3848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7"/>
          <p:cNvPicPr preferRelativeResize="0"/>
          <p:nvPr/>
        </p:nvPicPr>
        <p:blipFill rotWithShape="1">
          <a:blip r:embed="rId4">
            <a:alphaModFix/>
          </a:blip>
          <a:srcRect b="970" l="0" r="0" t="0"/>
          <a:stretch/>
        </p:blipFill>
        <p:spPr>
          <a:xfrm>
            <a:off x="3855338" y="2701997"/>
            <a:ext cx="4450556" cy="22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7"/>
          <p:cNvSpPr txBox="1"/>
          <p:nvPr/>
        </p:nvSpPr>
        <p:spPr>
          <a:xfrm>
            <a:off x="5202263" y="1341966"/>
            <a:ext cx="2301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Type: cd ela &lt;TAB&gt; to autocomplete .\Elastic\&gt;</a:t>
            </a:r>
            <a:endParaRPr b="0" i="0" sz="11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&lt;RETURN/ENTER&gt;</a:t>
            </a:r>
            <a:endParaRPr b="0" i="0" sz="11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7"/>
          <p:cNvSpPr/>
          <p:nvPr/>
        </p:nvSpPr>
        <p:spPr>
          <a:xfrm>
            <a:off x="4998333" y="1343273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0" name="Google Shape;1140;p7"/>
          <p:cNvCxnSpPr>
            <a:stCxn id="1141" idx="0"/>
            <a:endCxn id="1139" idx="4"/>
          </p:cNvCxnSpPr>
          <p:nvPr/>
        </p:nvCxnSpPr>
        <p:spPr>
          <a:xfrm rot="10800000">
            <a:off x="5111250" y="1568719"/>
            <a:ext cx="432600" cy="1555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1" name="Google Shape;1141;p7"/>
          <p:cNvSpPr/>
          <p:nvPr/>
        </p:nvSpPr>
        <p:spPr>
          <a:xfrm>
            <a:off x="5199450" y="3123919"/>
            <a:ext cx="688800" cy="1299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2" name="Google Shape;1142;p7"/>
          <p:cNvSpPr txBox="1"/>
          <p:nvPr/>
        </p:nvSpPr>
        <p:spPr>
          <a:xfrm>
            <a:off x="6345265" y="1999189"/>
            <a:ext cx="2301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Type: sys &lt;TAB&gt; to autocomplete ‘.\sysmon-install.ps1’</a:t>
            </a:r>
            <a:endParaRPr b="0" i="0" sz="11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&lt;RETURN/ENTER&gt;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7"/>
          <p:cNvSpPr/>
          <p:nvPr/>
        </p:nvSpPr>
        <p:spPr>
          <a:xfrm>
            <a:off x="6141333" y="2000498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4" name="Google Shape;1144;p7"/>
          <p:cNvCxnSpPr>
            <a:stCxn id="1145" idx="0"/>
            <a:endCxn id="1143" idx="4"/>
          </p:cNvCxnSpPr>
          <p:nvPr/>
        </p:nvCxnSpPr>
        <p:spPr>
          <a:xfrm flipH="1" rot="10800000">
            <a:off x="6117713" y="2225756"/>
            <a:ext cx="136500" cy="1028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5" name="Google Shape;1145;p7"/>
          <p:cNvSpPr/>
          <p:nvPr/>
        </p:nvSpPr>
        <p:spPr>
          <a:xfrm>
            <a:off x="5628413" y="3253856"/>
            <a:ext cx="978600" cy="1299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Windows Scripted Install</a:t>
            </a:r>
            <a:endParaRPr/>
          </a:p>
        </p:txBody>
      </p:sp>
      <p:sp>
        <p:nvSpPr>
          <p:cNvPr id="1151" name="Google Shape;1151;p8"/>
          <p:cNvSpPr txBox="1"/>
          <p:nvPr>
            <p:ph idx="2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Seamless Clipboard Access using Google Chrome</a:t>
            </a:r>
            <a:endParaRPr/>
          </a:p>
        </p:txBody>
      </p:sp>
      <p:pic>
        <p:nvPicPr>
          <p:cNvPr id="1152" name="Google Shape;1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75" y="1367194"/>
            <a:ext cx="5071339" cy="196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6059" y="2299749"/>
            <a:ext cx="2216062" cy="246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2675" y="2431046"/>
            <a:ext cx="2717757" cy="228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6232" y="2058600"/>
            <a:ext cx="3172641" cy="1443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8"/>
          <p:cNvSpPr txBox="1"/>
          <p:nvPr/>
        </p:nvSpPr>
        <p:spPr>
          <a:xfrm>
            <a:off x="5744187" y="1502441"/>
            <a:ext cx="2301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Select the clipboard icon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8"/>
          <p:cNvSpPr/>
          <p:nvPr/>
        </p:nvSpPr>
        <p:spPr>
          <a:xfrm>
            <a:off x="5540255" y="1475175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8" name="Google Shape;1158;p8"/>
          <p:cNvCxnSpPr>
            <a:stCxn id="1159" idx="3"/>
            <a:endCxn id="1157" idx="2"/>
          </p:cNvCxnSpPr>
          <p:nvPr/>
        </p:nvCxnSpPr>
        <p:spPr>
          <a:xfrm>
            <a:off x="2969409" y="1579373"/>
            <a:ext cx="2570700" cy="8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9" name="Google Shape;1159;p8"/>
          <p:cNvSpPr/>
          <p:nvPr/>
        </p:nvSpPr>
        <p:spPr>
          <a:xfrm>
            <a:off x="2743809" y="1514423"/>
            <a:ext cx="225600" cy="1299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0" name="Google Shape;1160;p8"/>
          <p:cNvSpPr txBox="1"/>
          <p:nvPr/>
        </p:nvSpPr>
        <p:spPr>
          <a:xfrm>
            <a:off x="457370" y="3694829"/>
            <a:ext cx="11754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Select Show more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8"/>
          <p:cNvSpPr/>
          <p:nvPr/>
        </p:nvSpPr>
        <p:spPr>
          <a:xfrm>
            <a:off x="253439" y="3524691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2" name="Google Shape;1162;p8"/>
          <p:cNvCxnSpPr>
            <a:stCxn id="1163" idx="1"/>
            <a:endCxn id="1161" idx="6"/>
          </p:cNvCxnSpPr>
          <p:nvPr/>
        </p:nvCxnSpPr>
        <p:spPr>
          <a:xfrm flipH="1">
            <a:off x="478903" y="3623719"/>
            <a:ext cx="1847400" cy="13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3" name="Google Shape;1163;p8"/>
          <p:cNvSpPr/>
          <p:nvPr/>
        </p:nvSpPr>
        <p:spPr>
          <a:xfrm flipH="1" rot="10800000">
            <a:off x="2326303" y="3558769"/>
            <a:ext cx="409800" cy="1299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4" name="Google Shape;1164;p8"/>
          <p:cNvSpPr txBox="1"/>
          <p:nvPr/>
        </p:nvSpPr>
        <p:spPr>
          <a:xfrm>
            <a:off x="457370" y="4409204"/>
            <a:ext cx="11754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Select Learn 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8"/>
          <p:cNvSpPr/>
          <p:nvPr/>
        </p:nvSpPr>
        <p:spPr>
          <a:xfrm>
            <a:off x="253439" y="4239066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6" name="Google Shape;1166;p8"/>
          <p:cNvCxnSpPr>
            <a:stCxn id="1167" idx="1"/>
            <a:endCxn id="1165" idx="6"/>
          </p:cNvCxnSpPr>
          <p:nvPr/>
        </p:nvCxnSpPr>
        <p:spPr>
          <a:xfrm rot="10800000">
            <a:off x="478913" y="4351659"/>
            <a:ext cx="2624100" cy="242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7" name="Google Shape;1167;p8"/>
          <p:cNvSpPr/>
          <p:nvPr/>
        </p:nvSpPr>
        <p:spPr>
          <a:xfrm flipH="1" rot="10800000">
            <a:off x="3103013" y="4529109"/>
            <a:ext cx="409800" cy="1299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8" name="Google Shape;1168;p8"/>
          <p:cNvSpPr txBox="1"/>
          <p:nvPr/>
        </p:nvSpPr>
        <p:spPr>
          <a:xfrm>
            <a:off x="7172495" y="4094879"/>
            <a:ext cx="11754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Select ‘Open Clipboard…’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8"/>
          <p:cNvSpPr/>
          <p:nvPr/>
        </p:nvSpPr>
        <p:spPr>
          <a:xfrm>
            <a:off x="6968564" y="3924741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0" name="Google Shape;1170;p8"/>
          <p:cNvCxnSpPr>
            <a:stCxn id="1171" idx="1"/>
            <a:endCxn id="1169" idx="1"/>
          </p:cNvCxnSpPr>
          <p:nvPr/>
        </p:nvCxnSpPr>
        <p:spPr>
          <a:xfrm>
            <a:off x="4975613" y="2899528"/>
            <a:ext cx="2025900" cy="1058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1" name="Google Shape;1171;p8"/>
          <p:cNvSpPr/>
          <p:nvPr/>
        </p:nvSpPr>
        <p:spPr>
          <a:xfrm flipH="1" rot="10800000">
            <a:off x="4975613" y="2834578"/>
            <a:ext cx="1008600" cy="1299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2" name="Google Shape;1172;p8"/>
          <p:cNvSpPr txBox="1"/>
          <p:nvPr/>
        </p:nvSpPr>
        <p:spPr>
          <a:xfrm>
            <a:off x="8172620" y="3837704"/>
            <a:ext cx="11754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Select Allow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8"/>
          <p:cNvSpPr/>
          <p:nvPr/>
        </p:nvSpPr>
        <p:spPr>
          <a:xfrm>
            <a:off x="7968689" y="3667566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4" name="Google Shape;1174;p8"/>
          <p:cNvCxnSpPr>
            <a:stCxn id="1175" idx="0"/>
            <a:endCxn id="1173" idx="7"/>
          </p:cNvCxnSpPr>
          <p:nvPr/>
        </p:nvCxnSpPr>
        <p:spPr>
          <a:xfrm flipH="1">
            <a:off x="8161238" y="3293138"/>
            <a:ext cx="96900" cy="407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5" name="Google Shape;1175;p8"/>
          <p:cNvSpPr/>
          <p:nvPr/>
        </p:nvSpPr>
        <p:spPr>
          <a:xfrm flipH="1" rot="10800000">
            <a:off x="8014238" y="3111938"/>
            <a:ext cx="487800" cy="1812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9"/>
          <p:cNvSpPr txBox="1"/>
          <p:nvPr>
            <p:ph type="title"/>
          </p:nvPr>
        </p:nvSpPr>
        <p:spPr>
          <a:xfrm>
            <a:off x="343932" y="91441"/>
            <a:ext cx="796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Windows Scripted Install</a:t>
            </a:r>
            <a:endParaRPr/>
          </a:p>
        </p:txBody>
      </p:sp>
      <p:sp>
        <p:nvSpPr>
          <p:cNvPr id="1181" name="Google Shape;1181;p9"/>
          <p:cNvSpPr txBox="1"/>
          <p:nvPr>
            <p:ph idx="2" type="body"/>
          </p:nvPr>
        </p:nvSpPr>
        <p:spPr>
          <a:xfrm>
            <a:off x="343932" y="830983"/>
            <a:ext cx="796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You must use the Strigo VM Clipboard to Copy Text to the Instance</a:t>
            </a:r>
            <a:endParaRPr/>
          </a:p>
        </p:txBody>
      </p:sp>
      <p:pic>
        <p:nvPicPr>
          <p:cNvPr id="1182" name="Google Shape;1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047" y="1181081"/>
            <a:ext cx="4826137" cy="1800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306" y="2653706"/>
            <a:ext cx="4043363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9"/>
          <p:cNvSpPr txBox="1"/>
          <p:nvPr/>
        </p:nvSpPr>
        <p:spPr>
          <a:xfrm>
            <a:off x="514962" y="3274091"/>
            <a:ext cx="2301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Select the clipboard icon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9"/>
          <p:cNvSpPr/>
          <p:nvPr/>
        </p:nvSpPr>
        <p:spPr>
          <a:xfrm>
            <a:off x="311030" y="3246825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6" name="Google Shape;1186;p9"/>
          <p:cNvCxnSpPr>
            <a:stCxn id="1187" idx="2"/>
            <a:endCxn id="1185" idx="7"/>
          </p:cNvCxnSpPr>
          <p:nvPr/>
        </p:nvCxnSpPr>
        <p:spPr>
          <a:xfrm flipH="1">
            <a:off x="503728" y="1408847"/>
            <a:ext cx="2240100" cy="1871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7" name="Google Shape;1187;p9"/>
          <p:cNvSpPr/>
          <p:nvPr/>
        </p:nvSpPr>
        <p:spPr>
          <a:xfrm>
            <a:off x="2631028" y="1278947"/>
            <a:ext cx="225600" cy="1299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8" name="Google Shape;1188;p9"/>
          <p:cNvSpPr txBox="1"/>
          <p:nvPr/>
        </p:nvSpPr>
        <p:spPr>
          <a:xfrm>
            <a:off x="486387" y="3845591"/>
            <a:ext cx="2301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Copy-n-Paste CLOUD 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9"/>
          <p:cNvSpPr/>
          <p:nvPr/>
        </p:nvSpPr>
        <p:spPr>
          <a:xfrm>
            <a:off x="282455" y="3818325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0" name="Google Shape;1190;p9"/>
          <p:cNvCxnSpPr>
            <a:stCxn id="1191" idx="2"/>
            <a:endCxn id="1189" idx="7"/>
          </p:cNvCxnSpPr>
          <p:nvPr/>
        </p:nvCxnSpPr>
        <p:spPr>
          <a:xfrm flipH="1">
            <a:off x="474966" y="2164678"/>
            <a:ext cx="3447600" cy="1686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1" name="Google Shape;1191;p9"/>
          <p:cNvSpPr/>
          <p:nvPr/>
        </p:nvSpPr>
        <p:spPr>
          <a:xfrm>
            <a:off x="2684316" y="1740478"/>
            <a:ext cx="2476500" cy="4242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2" name="Google Shape;1192;p9"/>
          <p:cNvSpPr txBox="1"/>
          <p:nvPr/>
        </p:nvSpPr>
        <p:spPr>
          <a:xfrm>
            <a:off x="486346" y="4417086"/>
            <a:ext cx="28986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Type: bea &lt;TAB to autocomplete .\beats-install.ps1&gt;</a:t>
            </a:r>
            <a:endParaRPr b="0" i="0" sz="11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&lt;RETURN/ENTER&gt;</a:t>
            </a:r>
            <a:endParaRPr b="0" i="0" sz="11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3" name="Google Shape;1193;p9"/>
          <p:cNvSpPr/>
          <p:nvPr/>
        </p:nvSpPr>
        <p:spPr>
          <a:xfrm>
            <a:off x="282418" y="4389825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4" name="Google Shape;1194;p9"/>
          <p:cNvCxnSpPr>
            <a:stCxn id="1195" idx="1"/>
            <a:endCxn id="1193" idx="7"/>
          </p:cNvCxnSpPr>
          <p:nvPr/>
        </p:nvCxnSpPr>
        <p:spPr>
          <a:xfrm flipH="1">
            <a:off x="474834" y="3267563"/>
            <a:ext cx="5186400" cy="1155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5" name="Google Shape;1195;p9"/>
          <p:cNvSpPr/>
          <p:nvPr/>
        </p:nvSpPr>
        <p:spPr>
          <a:xfrm>
            <a:off x="5661234" y="3202613"/>
            <a:ext cx="1014900" cy="1299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6" name="Google Shape;1196;p9"/>
          <p:cNvSpPr txBox="1"/>
          <p:nvPr/>
        </p:nvSpPr>
        <p:spPr>
          <a:xfrm>
            <a:off x="5687037" y="1502441"/>
            <a:ext cx="2301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Copy-n-Paste CLOUD ID and the elastic user’s 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9"/>
          <p:cNvSpPr/>
          <p:nvPr/>
        </p:nvSpPr>
        <p:spPr>
          <a:xfrm>
            <a:off x="5483105" y="1475175"/>
            <a:ext cx="225600" cy="2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675" lIns="0" spcFirstLastPara="1" rIns="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8" name="Google Shape;1198;p9"/>
          <p:cNvCxnSpPr>
            <a:stCxn id="1199" idx="0"/>
            <a:endCxn id="1197" idx="4"/>
          </p:cNvCxnSpPr>
          <p:nvPr/>
        </p:nvCxnSpPr>
        <p:spPr>
          <a:xfrm flipH="1" rot="10800000">
            <a:off x="5327053" y="1700513"/>
            <a:ext cx="268800" cy="2530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9" name="Google Shape;1199;p9"/>
          <p:cNvSpPr/>
          <p:nvPr/>
        </p:nvSpPr>
        <p:spPr>
          <a:xfrm>
            <a:off x="5132203" y="4231313"/>
            <a:ext cx="389700" cy="129900"/>
          </a:xfrm>
          <a:prstGeom prst="rect">
            <a:avLst/>
          </a:prstGeom>
          <a:solidFill>
            <a:srgbClr val="FCA993">
              <a:alpha val="32549"/>
            </a:srgbClr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lastic Template">
  <a:themeElements>
    <a:clrScheme name="Elastic">
      <a:dk1>
        <a:srgbClr val="000000"/>
      </a:dk1>
      <a:lt1>
        <a:srgbClr val="FFFFFF"/>
      </a:lt1>
      <a:dk2>
        <a:srgbClr val="434753"/>
      </a:dk2>
      <a:lt2>
        <a:srgbClr val="979CAB"/>
      </a:lt2>
      <a:accent1>
        <a:srgbClr val="00BFB3"/>
      </a:accent1>
      <a:accent2>
        <a:srgbClr val="FEC514"/>
      </a:accent2>
      <a:accent3>
        <a:srgbClr val="0077CC"/>
      </a:accent3>
      <a:accent4>
        <a:srgbClr val="FA734F"/>
      </a:accent4>
      <a:accent5>
        <a:srgbClr val="F04E98"/>
      </a:accent5>
      <a:accent6>
        <a:srgbClr val="434753"/>
      </a:accent6>
      <a:hlink>
        <a:srgbClr val="F04E98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