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1"/>
  </p:notesMasterIdLst>
  <p:sldIdLst>
    <p:sldId id="256" r:id="rId3"/>
    <p:sldId id="289" r:id="rId4"/>
    <p:sldId id="257" r:id="rId5"/>
    <p:sldId id="260" r:id="rId6"/>
    <p:sldId id="261" r:id="rId7"/>
    <p:sldId id="263" r:id="rId8"/>
    <p:sldId id="264" r:id="rId9"/>
    <p:sldId id="286" r:id="rId10"/>
    <p:sldId id="287" r:id="rId11"/>
    <p:sldId id="288" r:id="rId12"/>
    <p:sldId id="265" r:id="rId13"/>
    <p:sldId id="266" r:id="rId14"/>
    <p:sldId id="268" r:id="rId15"/>
    <p:sldId id="269" r:id="rId16"/>
    <p:sldId id="271" r:id="rId17"/>
    <p:sldId id="272" r:id="rId18"/>
    <p:sldId id="273" r:id="rId19"/>
    <p:sldId id="274" r:id="rId20"/>
    <p:sldId id="275" r:id="rId21"/>
    <p:sldId id="276" r:id="rId22"/>
    <p:sldId id="277" r:id="rId23"/>
    <p:sldId id="278" r:id="rId24"/>
    <p:sldId id="290" r:id="rId25"/>
    <p:sldId id="279" r:id="rId26"/>
    <p:sldId id="280" r:id="rId27"/>
    <p:sldId id="283" r:id="rId28"/>
    <p:sldId id="284" r:id="rId29"/>
    <p:sldId id="285" r:id="rId30"/>
  </p:sldIdLst>
  <p:sldSz cx="9144000" cy="5148263"/>
  <p:notesSz cx="6858000" cy="9144000"/>
  <p:embeddedFontLst>
    <p:embeddedFont>
      <p:font typeface="Calibri" pitchFamily="34" charset="0"/>
      <p:regular r:id="rId32"/>
      <p:bold r:id="rId33"/>
      <p:italic r:id="rId34"/>
      <p:boldItalic r:id="rId35"/>
    </p:embeddedFont>
    <p:embeddedFont>
      <p:font typeface="Montserrat" charset="0"/>
      <p:regular r:id="rId36"/>
      <p:bold r:id="rId37"/>
      <p:italic r:id="rId38"/>
      <p:boldItalic r:id="rId39"/>
    </p:embeddedFont>
    <p:embeddedFont>
      <p:font typeface="Oswald"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2">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93" d="100"/>
          <a:sy n="93" d="100"/>
        </p:scale>
        <p:origin x="-496" y="60"/>
      </p:cViewPr>
      <p:guideLst>
        <p:guide orient="horz" pos="1622"/>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14578681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5d053f47d9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2" name="Google Shape;1302;g5d053f47d9_0_16: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5f4edab23f_0_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5" name="Google Shape;1315;g5f4edab23f_0_79: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5f4edab23f_0_1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9" name="Google Shape;1349;g5f4edab23f_0_152: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g5d04aa5f0e_1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3" name="Google Shape;1393;g5d04aa5f0e_1_2: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g5d04aa5f0e_1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4" name="Google Shape;1404;g5d04aa5f0e_1_12: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5f71e4dbae_0_10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4" name="Google Shape;1424;g5f71e4dbae_0_1046: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5f4edab23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4" name="Google Shape;1434;g5f4edab23f_0_0: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5d053f47d9_0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6" name="Google Shape;1476;g5d053f47d9_0_46: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5d053f47d9_0_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7" name="Google Shape;1497;g5d053f47d9_0_60: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5d053f47d9_0_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0" name="Google Shape;1520;g5d053f47d9_0_75: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5d053f47d9_0_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0" name="Google Shape;1530;g5d053f47d9_0_89: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5d275b4419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0" name="Google Shape;1540;g5d275b4419_0_10: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5d33879523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1" name="Google Shape;1551;g5d33879523_0_10: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5d33879523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1" name="Google Shape;1551;g5d33879523_0_10: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5d33879523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1" name="Google Shape;1561;g5d33879523_0_0: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2"/>
        <p:cNvGrpSpPr/>
        <p:nvPr/>
      </p:nvGrpSpPr>
      <p:grpSpPr>
        <a:xfrm>
          <a:off x="0" y="0"/>
          <a:ext cx="0" cy="0"/>
          <a:chOff x="0" y="0"/>
          <a:chExt cx="0" cy="0"/>
        </a:xfrm>
      </p:grpSpPr>
      <p:sp>
        <p:nvSpPr>
          <p:cNvPr id="1573" name="Google Shape;1573;g5d33879523_0_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4" name="Google Shape;1574;g5d33879523_0_45: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5d33879523_0_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1" name="Google Shape;1611;g5d33879523_0_77: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6"/>
        <p:cNvGrpSpPr/>
        <p:nvPr/>
      </p:nvGrpSpPr>
      <p:grpSpPr>
        <a:xfrm>
          <a:off x="0" y="0"/>
          <a:ext cx="0" cy="0"/>
          <a:chOff x="0" y="0"/>
          <a:chExt cx="0" cy="0"/>
        </a:xfrm>
      </p:grpSpPr>
      <p:sp>
        <p:nvSpPr>
          <p:cNvPr id="1627" name="Google Shape;1627;g5d33879523_0_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8" name="Google Shape;1628;g5d33879523_0_87: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2" name="Google Shape;1642;p6: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3: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5e3d2e590b_0_2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7" name="Google Shape;1247;g5e3d2e590b_0_234: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5e3d2e590b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7" name="Google Shape;1257;g5e3d2e590b_0_0: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5d053f47d9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1" name="Google Shape;1291;g5d053f47d9_0_2: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5d053f47d9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2" name="Google Shape;1302;g5d053f47d9_0_16: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5d053f47d9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2" name="Google Shape;1302;g5d053f47d9_0_16: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5d053f47d9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2" name="Google Shape;1302;g5d053f47d9_0_16: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1599300"/>
            <a:ext cx="7772400" cy="11035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2917349"/>
            <a:ext cx="6400800" cy="1315667"/>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4771679"/>
            <a:ext cx="2133600" cy="27409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4771679"/>
            <a:ext cx="2895600" cy="27409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4771679"/>
            <a:ext cx="2133600" cy="27409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06169"/>
            <a:ext cx="8229600" cy="8580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873192" y="-1214729"/>
            <a:ext cx="3397616"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4771679"/>
            <a:ext cx="2133600" cy="27409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4771679"/>
            <a:ext cx="2895600" cy="27409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4771679"/>
            <a:ext cx="2133600" cy="27409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461746" y="1373825"/>
            <a:ext cx="4392708"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270746" y="-607375"/>
            <a:ext cx="4392708"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4771679"/>
            <a:ext cx="2133600" cy="27409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4771679"/>
            <a:ext cx="2895600" cy="27409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4771679"/>
            <a:ext cx="2133600" cy="27409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685800" y="1599300"/>
            <a:ext cx="7772400" cy="1103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4"/>
          <p:cNvSpPr txBox="1">
            <a:spLocks noGrp="1"/>
          </p:cNvSpPr>
          <p:nvPr>
            <p:ph type="subTitle" idx="1"/>
          </p:nvPr>
        </p:nvSpPr>
        <p:spPr>
          <a:xfrm>
            <a:off x="1371600" y="2917349"/>
            <a:ext cx="6400800" cy="13158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93" name="Google Shape;93;p14"/>
          <p:cNvSpPr txBox="1">
            <a:spLocks noGrp="1"/>
          </p:cNvSpPr>
          <p:nvPr>
            <p:ph type="dt" idx="10"/>
          </p:nvPr>
        </p:nvSpPr>
        <p:spPr>
          <a:xfrm>
            <a:off x="457200" y="4771679"/>
            <a:ext cx="21336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3124200" y="4771679"/>
            <a:ext cx="28956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6553200" y="4771679"/>
            <a:ext cx="2133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57200" y="206169"/>
            <a:ext cx="8229600" cy="858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 name="Google Shape;98;p15"/>
          <p:cNvSpPr txBox="1">
            <a:spLocks noGrp="1"/>
          </p:cNvSpPr>
          <p:nvPr>
            <p:ph type="body" idx="1"/>
          </p:nvPr>
        </p:nvSpPr>
        <p:spPr>
          <a:xfrm>
            <a:off x="457200" y="1201263"/>
            <a:ext cx="8229600" cy="3397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99" name="Google Shape;99;p15"/>
          <p:cNvSpPr txBox="1">
            <a:spLocks noGrp="1"/>
          </p:cNvSpPr>
          <p:nvPr>
            <p:ph type="dt" idx="10"/>
          </p:nvPr>
        </p:nvSpPr>
        <p:spPr>
          <a:xfrm>
            <a:off x="457200" y="4771679"/>
            <a:ext cx="21336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0" name="Google Shape;100;p15"/>
          <p:cNvSpPr txBox="1">
            <a:spLocks noGrp="1"/>
          </p:cNvSpPr>
          <p:nvPr>
            <p:ph type="ftr" idx="11"/>
          </p:nvPr>
        </p:nvSpPr>
        <p:spPr>
          <a:xfrm>
            <a:off x="3124200" y="4771679"/>
            <a:ext cx="28956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p15"/>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0" u="none" strike="noStrike" cap="none">
                <a:solidFill>
                  <a:schemeClr val="lt1"/>
                </a:solidFill>
                <a:latin typeface="Calibri"/>
                <a:ea typeface="Calibri"/>
                <a:cs typeface="Calibri"/>
                <a:sym typeface="Calibri"/>
              </a:defRPr>
            </a:lvl1pPr>
            <a:lvl2pPr marL="0" lvl="1" indent="0" algn="r" rtl="0">
              <a:spcBef>
                <a:spcPts val="0"/>
              </a:spcBef>
              <a:buNone/>
              <a:defRPr sz="1200" b="0" i="0" u="none" strike="noStrike" cap="none">
                <a:solidFill>
                  <a:schemeClr val="lt1"/>
                </a:solidFill>
                <a:latin typeface="Calibri"/>
                <a:ea typeface="Calibri"/>
                <a:cs typeface="Calibri"/>
                <a:sym typeface="Calibri"/>
              </a:defRPr>
            </a:lvl2pPr>
            <a:lvl3pPr marL="0" lvl="2" indent="0" algn="r" rtl="0">
              <a:spcBef>
                <a:spcPts val="0"/>
              </a:spcBef>
              <a:buNone/>
              <a:defRPr sz="1200" b="0" i="0" u="none" strike="noStrike" cap="none">
                <a:solidFill>
                  <a:schemeClr val="lt1"/>
                </a:solidFill>
                <a:latin typeface="Calibri"/>
                <a:ea typeface="Calibri"/>
                <a:cs typeface="Calibri"/>
                <a:sym typeface="Calibri"/>
              </a:defRPr>
            </a:lvl3pPr>
            <a:lvl4pPr marL="0" lvl="3" indent="0" algn="r" rtl="0">
              <a:spcBef>
                <a:spcPts val="0"/>
              </a:spcBef>
              <a:buNone/>
              <a:defRPr sz="1200" b="0" i="0" u="none" strike="noStrike" cap="none">
                <a:solidFill>
                  <a:schemeClr val="lt1"/>
                </a:solidFill>
                <a:latin typeface="Calibri"/>
                <a:ea typeface="Calibri"/>
                <a:cs typeface="Calibri"/>
                <a:sym typeface="Calibri"/>
              </a:defRPr>
            </a:lvl4pPr>
            <a:lvl5pPr marL="0" lvl="4" indent="0" algn="r" rtl="0">
              <a:spcBef>
                <a:spcPts val="0"/>
              </a:spcBef>
              <a:buNone/>
              <a:defRPr sz="1200" b="0" i="0" u="none" strike="noStrike" cap="none">
                <a:solidFill>
                  <a:schemeClr val="lt1"/>
                </a:solidFill>
                <a:latin typeface="Calibri"/>
                <a:ea typeface="Calibri"/>
                <a:cs typeface="Calibri"/>
                <a:sym typeface="Calibri"/>
              </a:defRPr>
            </a:lvl5pPr>
            <a:lvl6pPr marL="0" lvl="5" indent="0" algn="r" rtl="0">
              <a:spcBef>
                <a:spcPts val="0"/>
              </a:spcBef>
              <a:buNone/>
              <a:defRPr sz="1200" b="0" i="0" u="none" strike="noStrike" cap="none">
                <a:solidFill>
                  <a:schemeClr val="lt1"/>
                </a:solidFill>
                <a:latin typeface="Calibri"/>
                <a:ea typeface="Calibri"/>
                <a:cs typeface="Calibri"/>
                <a:sym typeface="Calibri"/>
              </a:defRPr>
            </a:lvl6pPr>
            <a:lvl7pPr marL="0" lvl="6" indent="0" algn="r" rtl="0">
              <a:spcBef>
                <a:spcPts val="0"/>
              </a:spcBef>
              <a:buNone/>
              <a:defRPr sz="1200" b="0" i="0" u="none" strike="noStrike" cap="none">
                <a:solidFill>
                  <a:schemeClr val="lt1"/>
                </a:solidFill>
                <a:latin typeface="Calibri"/>
                <a:ea typeface="Calibri"/>
                <a:cs typeface="Calibri"/>
                <a:sym typeface="Calibri"/>
              </a:defRPr>
            </a:lvl7pPr>
            <a:lvl8pPr marL="0" lvl="7" indent="0" algn="r" rtl="0">
              <a:spcBef>
                <a:spcPts val="0"/>
              </a:spcBef>
              <a:buNone/>
              <a:defRPr sz="1200" b="0" i="0" u="none" strike="noStrike" cap="none">
                <a:solidFill>
                  <a:schemeClr val="lt1"/>
                </a:solidFill>
                <a:latin typeface="Calibri"/>
                <a:ea typeface="Calibri"/>
                <a:cs typeface="Calibri"/>
                <a:sym typeface="Calibri"/>
              </a:defRPr>
            </a:lvl8pPr>
            <a:lvl9pPr marL="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2313" y="3308238"/>
            <a:ext cx="7772400" cy="1022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4" name="Google Shape;104;p16"/>
          <p:cNvSpPr txBox="1">
            <a:spLocks noGrp="1"/>
          </p:cNvSpPr>
          <p:nvPr>
            <p:ph type="body" idx="1"/>
          </p:nvPr>
        </p:nvSpPr>
        <p:spPr>
          <a:xfrm>
            <a:off x="722313" y="2182054"/>
            <a:ext cx="7772400" cy="11262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105" name="Google Shape;105;p16"/>
          <p:cNvSpPr txBox="1">
            <a:spLocks noGrp="1"/>
          </p:cNvSpPr>
          <p:nvPr>
            <p:ph type="dt" idx="10"/>
          </p:nvPr>
        </p:nvSpPr>
        <p:spPr>
          <a:xfrm>
            <a:off x="457200" y="4771679"/>
            <a:ext cx="21336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16"/>
          <p:cNvSpPr txBox="1">
            <a:spLocks noGrp="1"/>
          </p:cNvSpPr>
          <p:nvPr>
            <p:ph type="ftr" idx="11"/>
          </p:nvPr>
        </p:nvSpPr>
        <p:spPr>
          <a:xfrm>
            <a:off x="3124200" y="4771679"/>
            <a:ext cx="28956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7" name="Google Shape;107;p16"/>
          <p:cNvSpPr txBox="1">
            <a:spLocks noGrp="1"/>
          </p:cNvSpPr>
          <p:nvPr>
            <p:ph type="sldNum" idx="12"/>
          </p:nvPr>
        </p:nvSpPr>
        <p:spPr>
          <a:xfrm>
            <a:off x="6553200" y="4771679"/>
            <a:ext cx="2133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57200" y="206169"/>
            <a:ext cx="8229600" cy="858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 name="Google Shape;110;p17"/>
          <p:cNvSpPr txBox="1">
            <a:spLocks noGrp="1"/>
          </p:cNvSpPr>
          <p:nvPr>
            <p:ph type="body" idx="1"/>
          </p:nvPr>
        </p:nvSpPr>
        <p:spPr>
          <a:xfrm>
            <a:off x="457200" y="1201263"/>
            <a:ext cx="4038600" cy="33975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11" name="Google Shape;111;p17"/>
          <p:cNvSpPr txBox="1">
            <a:spLocks noGrp="1"/>
          </p:cNvSpPr>
          <p:nvPr>
            <p:ph type="body" idx="2"/>
          </p:nvPr>
        </p:nvSpPr>
        <p:spPr>
          <a:xfrm>
            <a:off x="4648200" y="1201263"/>
            <a:ext cx="4038600" cy="33975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12" name="Google Shape;112;p17"/>
          <p:cNvSpPr txBox="1">
            <a:spLocks noGrp="1"/>
          </p:cNvSpPr>
          <p:nvPr>
            <p:ph type="dt" idx="10"/>
          </p:nvPr>
        </p:nvSpPr>
        <p:spPr>
          <a:xfrm>
            <a:off x="457200" y="4771679"/>
            <a:ext cx="21336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3" name="Google Shape;113;p17"/>
          <p:cNvSpPr txBox="1">
            <a:spLocks noGrp="1"/>
          </p:cNvSpPr>
          <p:nvPr>
            <p:ph type="ftr" idx="11"/>
          </p:nvPr>
        </p:nvSpPr>
        <p:spPr>
          <a:xfrm>
            <a:off x="3124200" y="4771679"/>
            <a:ext cx="28956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4" name="Google Shape;114;p17"/>
          <p:cNvSpPr txBox="1">
            <a:spLocks noGrp="1"/>
          </p:cNvSpPr>
          <p:nvPr>
            <p:ph type="sldNum" idx="12"/>
          </p:nvPr>
        </p:nvSpPr>
        <p:spPr>
          <a:xfrm>
            <a:off x="6553200" y="4771679"/>
            <a:ext cx="2133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57200" y="206169"/>
            <a:ext cx="8229600" cy="858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7" name="Google Shape;117;p18"/>
          <p:cNvSpPr txBox="1">
            <a:spLocks noGrp="1"/>
          </p:cNvSpPr>
          <p:nvPr>
            <p:ph type="body" idx="1"/>
          </p:nvPr>
        </p:nvSpPr>
        <p:spPr>
          <a:xfrm>
            <a:off x="457200" y="1152401"/>
            <a:ext cx="4040100" cy="4803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18" name="Google Shape;118;p18"/>
          <p:cNvSpPr txBox="1">
            <a:spLocks noGrp="1"/>
          </p:cNvSpPr>
          <p:nvPr>
            <p:ph type="body" idx="2"/>
          </p:nvPr>
        </p:nvSpPr>
        <p:spPr>
          <a:xfrm>
            <a:off x="457200" y="1632667"/>
            <a:ext cx="4040100" cy="29661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19" name="Google Shape;119;p18"/>
          <p:cNvSpPr txBox="1">
            <a:spLocks noGrp="1"/>
          </p:cNvSpPr>
          <p:nvPr>
            <p:ph type="body" idx="3"/>
          </p:nvPr>
        </p:nvSpPr>
        <p:spPr>
          <a:xfrm>
            <a:off x="4645027" y="1152401"/>
            <a:ext cx="4041900" cy="4803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20" name="Google Shape;120;p18"/>
          <p:cNvSpPr txBox="1">
            <a:spLocks noGrp="1"/>
          </p:cNvSpPr>
          <p:nvPr>
            <p:ph type="body" idx="4"/>
          </p:nvPr>
        </p:nvSpPr>
        <p:spPr>
          <a:xfrm>
            <a:off x="4645027" y="1632667"/>
            <a:ext cx="4041900" cy="29661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21" name="Google Shape;121;p18"/>
          <p:cNvSpPr txBox="1">
            <a:spLocks noGrp="1"/>
          </p:cNvSpPr>
          <p:nvPr>
            <p:ph type="dt" idx="10"/>
          </p:nvPr>
        </p:nvSpPr>
        <p:spPr>
          <a:xfrm>
            <a:off x="457200" y="4771679"/>
            <a:ext cx="21336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 name="Google Shape;122;p18"/>
          <p:cNvSpPr txBox="1">
            <a:spLocks noGrp="1"/>
          </p:cNvSpPr>
          <p:nvPr>
            <p:ph type="ftr" idx="11"/>
          </p:nvPr>
        </p:nvSpPr>
        <p:spPr>
          <a:xfrm>
            <a:off x="3124200" y="4771679"/>
            <a:ext cx="28956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18"/>
          <p:cNvSpPr txBox="1">
            <a:spLocks noGrp="1"/>
          </p:cNvSpPr>
          <p:nvPr>
            <p:ph type="sldNum" idx="12"/>
          </p:nvPr>
        </p:nvSpPr>
        <p:spPr>
          <a:xfrm>
            <a:off x="6553200" y="4771679"/>
            <a:ext cx="2133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457200" y="206169"/>
            <a:ext cx="8229600" cy="858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19"/>
          <p:cNvSpPr txBox="1">
            <a:spLocks noGrp="1"/>
          </p:cNvSpPr>
          <p:nvPr>
            <p:ph type="dt" idx="10"/>
          </p:nvPr>
        </p:nvSpPr>
        <p:spPr>
          <a:xfrm>
            <a:off x="457200" y="4771679"/>
            <a:ext cx="21336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19"/>
          <p:cNvSpPr txBox="1">
            <a:spLocks noGrp="1"/>
          </p:cNvSpPr>
          <p:nvPr>
            <p:ph type="ftr" idx="11"/>
          </p:nvPr>
        </p:nvSpPr>
        <p:spPr>
          <a:xfrm>
            <a:off x="3124200" y="4771679"/>
            <a:ext cx="28956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p19"/>
          <p:cNvSpPr txBox="1">
            <a:spLocks noGrp="1"/>
          </p:cNvSpPr>
          <p:nvPr>
            <p:ph type="sldNum" idx="12"/>
          </p:nvPr>
        </p:nvSpPr>
        <p:spPr>
          <a:xfrm>
            <a:off x="6553200" y="4771679"/>
            <a:ext cx="2133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20"/>
          <p:cNvSpPr txBox="1">
            <a:spLocks noGrp="1"/>
          </p:cNvSpPr>
          <p:nvPr>
            <p:ph type="dt" idx="10"/>
          </p:nvPr>
        </p:nvSpPr>
        <p:spPr>
          <a:xfrm>
            <a:off x="457200" y="4771679"/>
            <a:ext cx="21336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1" name="Google Shape;131;p20"/>
          <p:cNvSpPr txBox="1">
            <a:spLocks noGrp="1"/>
          </p:cNvSpPr>
          <p:nvPr>
            <p:ph type="ftr" idx="11"/>
          </p:nvPr>
        </p:nvSpPr>
        <p:spPr>
          <a:xfrm>
            <a:off x="3124200" y="4771679"/>
            <a:ext cx="28956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2" name="Google Shape;132;p20"/>
          <p:cNvSpPr txBox="1">
            <a:spLocks noGrp="1"/>
          </p:cNvSpPr>
          <p:nvPr>
            <p:ph type="sldNum" idx="12"/>
          </p:nvPr>
        </p:nvSpPr>
        <p:spPr>
          <a:xfrm>
            <a:off x="6553200" y="4771679"/>
            <a:ext cx="2133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1" y="204977"/>
            <a:ext cx="3008400" cy="8724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5" name="Google Shape;135;p21"/>
          <p:cNvSpPr txBox="1">
            <a:spLocks noGrp="1"/>
          </p:cNvSpPr>
          <p:nvPr>
            <p:ph type="body" idx="1"/>
          </p:nvPr>
        </p:nvSpPr>
        <p:spPr>
          <a:xfrm>
            <a:off x="3575050" y="204979"/>
            <a:ext cx="5111700" cy="43938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36" name="Google Shape;136;p21"/>
          <p:cNvSpPr txBox="1">
            <a:spLocks noGrp="1"/>
          </p:cNvSpPr>
          <p:nvPr>
            <p:ph type="body" idx="2"/>
          </p:nvPr>
        </p:nvSpPr>
        <p:spPr>
          <a:xfrm>
            <a:off x="457201" y="1077324"/>
            <a:ext cx="3008400" cy="35217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37" name="Google Shape;137;p21"/>
          <p:cNvSpPr txBox="1">
            <a:spLocks noGrp="1"/>
          </p:cNvSpPr>
          <p:nvPr>
            <p:ph type="dt" idx="10"/>
          </p:nvPr>
        </p:nvSpPr>
        <p:spPr>
          <a:xfrm>
            <a:off x="457200" y="4771679"/>
            <a:ext cx="21336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21"/>
          <p:cNvSpPr txBox="1">
            <a:spLocks noGrp="1"/>
          </p:cNvSpPr>
          <p:nvPr>
            <p:ph type="ftr" idx="11"/>
          </p:nvPr>
        </p:nvSpPr>
        <p:spPr>
          <a:xfrm>
            <a:off x="3124200" y="4771679"/>
            <a:ext cx="28956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21"/>
          <p:cNvSpPr txBox="1">
            <a:spLocks noGrp="1"/>
          </p:cNvSpPr>
          <p:nvPr>
            <p:ph type="sldNum" idx="12"/>
          </p:nvPr>
        </p:nvSpPr>
        <p:spPr>
          <a:xfrm>
            <a:off x="6553200" y="4771679"/>
            <a:ext cx="2133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06169"/>
            <a:ext cx="8229600" cy="8580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201263"/>
            <a:ext cx="8229600" cy="3397616"/>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4771679"/>
            <a:ext cx="2133600" cy="27409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4771679"/>
            <a:ext cx="2895600" cy="27409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858000" y="4783931"/>
            <a:ext cx="2133600" cy="27409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1792288" y="3603784"/>
            <a:ext cx="5486400" cy="4254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2" name="Google Shape;142;p22"/>
          <p:cNvSpPr>
            <a:spLocks noGrp="1"/>
          </p:cNvSpPr>
          <p:nvPr>
            <p:ph type="pic" idx="2"/>
          </p:nvPr>
        </p:nvSpPr>
        <p:spPr>
          <a:xfrm>
            <a:off x="1792288" y="460007"/>
            <a:ext cx="5486400" cy="3089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43" name="Google Shape;143;p22"/>
          <p:cNvSpPr txBox="1">
            <a:spLocks noGrp="1"/>
          </p:cNvSpPr>
          <p:nvPr>
            <p:ph type="body" idx="1"/>
          </p:nvPr>
        </p:nvSpPr>
        <p:spPr>
          <a:xfrm>
            <a:off x="1792288" y="4029231"/>
            <a:ext cx="5486400" cy="6042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44" name="Google Shape;144;p22"/>
          <p:cNvSpPr txBox="1">
            <a:spLocks noGrp="1"/>
          </p:cNvSpPr>
          <p:nvPr>
            <p:ph type="dt" idx="10"/>
          </p:nvPr>
        </p:nvSpPr>
        <p:spPr>
          <a:xfrm>
            <a:off x="457200" y="4771679"/>
            <a:ext cx="21336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5" name="Google Shape;145;p22"/>
          <p:cNvSpPr txBox="1">
            <a:spLocks noGrp="1"/>
          </p:cNvSpPr>
          <p:nvPr>
            <p:ph type="ftr" idx="11"/>
          </p:nvPr>
        </p:nvSpPr>
        <p:spPr>
          <a:xfrm>
            <a:off x="3124200" y="4771679"/>
            <a:ext cx="28956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6" name="Google Shape;146;p22"/>
          <p:cNvSpPr txBox="1">
            <a:spLocks noGrp="1"/>
          </p:cNvSpPr>
          <p:nvPr>
            <p:ph type="sldNum" idx="12"/>
          </p:nvPr>
        </p:nvSpPr>
        <p:spPr>
          <a:xfrm>
            <a:off x="6553200" y="4771679"/>
            <a:ext cx="2133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457200" y="206169"/>
            <a:ext cx="8229600" cy="858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9" name="Google Shape;149;p23"/>
          <p:cNvSpPr txBox="1">
            <a:spLocks noGrp="1"/>
          </p:cNvSpPr>
          <p:nvPr>
            <p:ph type="body" idx="1"/>
          </p:nvPr>
        </p:nvSpPr>
        <p:spPr>
          <a:xfrm rot="5400000">
            <a:off x="2873250" y="-1214787"/>
            <a:ext cx="33975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50" name="Google Shape;150;p23"/>
          <p:cNvSpPr txBox="1">
            <a:spLocks noGrp="1"/>
          </p:cNvSpPr>
          <p:nvPr>
            <p:ph type="dt" idx="10"/>
          </p:nvPr>
        </p:nvSpPr>
        <p:spPr>
          <a:xfrm>
            <a:off x="457200" y="4771679"/>
            <a:ext cx="21336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1" name="Google Shape;151;p23"/>
          <p:cNvSpPr txBox="1">
            <a:spLocks noGrp="1"/>
          </p:cNvSpPr>
          <p:nvPr>
            <p:ph type="ftr" idx="11"/>
          </p:nvPr>
        </p:nvSpPr>
        <p:spPr>
          <a:xfrm>
            <a:off x="3124200" y="4771679"/>
            <a:ext cx="28956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2" name="Google Shape;152;p23"/>
          <p:cNvSpPr txBox="1">
            <a:spLocks noGrp="1"/>
          </p:cNvSpPr>
          <p:nvPr>
            <p:ph type="sldNum" idx="12"/>
          </p:nvPr>
        </p:nvSpPr>
        <p:spPr>
          <a:xfrm>
            <a:off x="6553200" y="4771679"/>
            <a:ext cx="2133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rot="5400000">
            <a:off x="5461800" y="1373771"/>
            <a:ext cx="43926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5" name="Google Shape;155;p24"/>
          <p:cNvSpPr txBox="1">
            <a:spLocks noGrp="1"/>
          </p:cNvSpPr>
          <p:nvPr>
            <p:ph type="body" idx="1"/>
          </p:nvPr>
        </p:nvSpPr>
        <p:spPr>
          <a:xfrm rot="5400000">
            <a:off x="1270800" y="-607429"/>
            <a:ext cx="43926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56" name="Google Shape;156;p24"/>
          <p:cNvSpPr txBox="1">
            <a:spLocks noGrp="1"/>
          </p:cNvSpPr>
          <p:nvPr>
            <p:ph type="dt" idx="10"/>
          </p:nvPr>
        </p:nvSpPr>
        <p:spPr>
          <a:xfrm>
            <a:off x="457200" y="4771679"/>
            <a:ext cx="21336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7" name="Google Shape;157;p24"/>
          <p:cNvSpPr txBox="1">
            <a:spLocks noGrp="1"/>
          </p:cNvSpPr>
          <p:nvPr>
            <p:ph type="ftr" idx="11"/>
          </p:nvPr>
        </p:nvSpPr>
        <p:spPr>
          <a:xfrm>
            <a:off x="3124200" y="4771679"/>
            <a:ext cx="28956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8" name="Google Shape;158;p24"/>
          <p:cNvSpPr txBox="1">
            <a:spLocks noGrp="1"/>
          </p:cNvSpPr>
          <p:nvPr>
            <p:ph type="sldNum" idx="12"/>
          </p:nvPr>
        </p:nvSpPr>
        <p:spPr>
          <a:xfrm>
            <a:off x="6553200" y="4771679"/>
            <a:ext cx="2133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3308238"/>
            <a:ext cx="7772400" cy="1022502"/>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182054"/>
            <a:ext cx="7772400" cy="1126182"/>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4771679"/>
            <a:ext cx="2133600" cy="27409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4771679"/>
            <a:ext cx="2895600" cy="27409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4771679"/>
            <a:ext cx="2133600" cy="27409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06169"/>
            <a:ext cx="8229600" cy="8580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201263"/>
            <a:ext cx="4038600" cy="3397616"/>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201263"/>
            <a:ext cx="4038600" cy="3397616"/>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4771679"/>
            <a:ext cx="2133600" cy="27409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4771679"/>
            <a:ext cx="2895600" cy="27409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4771679"/>
            <a:ext cx="2133600" cy="27409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6169"/>
            <a:ext cx="8229600" cy="8580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152401"/>
            <a:ext cx="4040188" cy="480266"/>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1632667"/>
            <a:ext cx="4040188" cy="296621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7" y="1152401"/>
            <a:ext cx="4041775" cy="480266"/>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7" y="1632667"/>
            <a:ext cx="4041775" cy="296621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4771679"/>
            <a:ext cx="2133600" cy="27409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4771679"/>
            <a:ext cx="2895600" cy="27409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4771679"/>
            <a:ext cx="2133600" cy="27409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06169"/>
            <a:ext cx="8229600" cy="8580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4771679"/>
            <a:ext cx="2133600" cy="27409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4771679"/>
            <a:ext cx="2895600" cy="27409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4771679"/>
            <a:ext cx="2133600" cy="27409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4771679"/>
            <a:ext cx="2133600" cy="27409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4771679"/>
            <a:ext cx="2895600" cy="27409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4771679"/>
            <a:ext cx="2133600" cy="27409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1" y="204977"/>
            <a:ext cx="3008313" cy="87234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04979"/>
            <a:ext cx="5111750" cy="4393900"/>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1" y="1077324"/>
            <a:ext cx="3008313" cy="3521555"/>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4771679"/>
            <a:ext cx="2133600" cy="27409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4771679"/>
            <a:ext cx="2895600" cy="27409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4771679"/>
            <a:ext cx="2133600" cy="27409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3603784"/>
            <a:ext cx="5486400" cy="4254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460007"/>
            <a:ext cx="5486400" cy="3088958"/>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4029231"/>
            <a:ext cx="5486400" cy="604205"/>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4771679"/>
            <a:ext cx="2133600" cy="27409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4771679"/>
            <a:ext cx="2895600" cy="27409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4771679"/>
            <a:ext cx="2133600" cy="27409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6169"/>
            <a:ext cx="8229600" cy="8580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201263"/>
            <a:ext cx="8229600" cy="3397616"/>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71679"/>
            <a:ext cx="2133600" cy="27409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71679"/>
            <a:ext cx="2895600" cy="27409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71679"/>
            <a:ext cx="2133600" cy="27409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57200" y="206169"/>
            <a:ext cx="8229600" cy="858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a:off x="457200" y="1201263"/>
            <a:ext cx="8229600" cy="33975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457200" y="4771679"/>
            <a:ext cx="2133600" cy="274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3124200" y="4771679"/>
            <a:ext cx="2895600" cy="274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6553200" y="4771679"/>
            <a:ext cx="2133600" cy="2742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hyperlink" Target="https://nodejs.org/en/download/package-manager/"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code.visualstudio.com/docs/nodejs/nodejs-tutoria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p:nvPr/>
        </p:nvSpPr>
        <p:spPr>
          <a:xfrm flipH="1">
            <a:off x="4343400" y="3546581"/>
            <a:ext cx="4800600" cy="1601682"/>
          </a:xfrm>
          <a:prstGeom prst="rtTriangle">
            <a:avLst/>
          </a:prstGeom>
          <a:gradFill>
            <a:gsLst>
              <a:gs pos="0">
                <a:srgbClr val="0098DF"/>
              </a:gs>
              <a:gs pos="100000">
                <a:srgbClr val="7ACCC8"/>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64" name="Google Shape;164;p25" descr="C:\Users\rajni.satankar\Desktop\ppt-graphic.png"/>
          <p:cNvPicPr preferRelativeResize="0"/>
          <p:nvPr/>
        </p:nvPicPr>
        <p:blipFill rotWithShape="1">
          <a:blip r:embed="rId3">
            <a:alphaModFix/>
          </a:blip>
          <a:srcRect/>
          <a:stretch/>
        </p:blipFill>
        <p:spPr>
          <a:xfrm>
            <a:off x="4325587" y="920169"/>
            <a:ext cx="4459537" cy="3723529"/>
          </a:xfrm>
          <a:prstGeom prst="rect">
            <a:avLst/>
          </a:prstGeom>
          <a:noFill/>
          <a:ln>
            <a:noFill/>
          </a:ln>
        </p:spPr>
      </p:pic>
      <p:sp>
        <p:nvSpPr>
          <p:cNvPr id="165" name="Google Shape;165;p25"/>
          <p:cNvSpPr txBox="1"/>
          <p:nvPr/>
        </p:nvSpPr>
        <p:spPr>
          <a:xfrm>
            <a:off x="381000" y="1712933"/>
            <a:ext cx="2873829" cy="1015663"/>
          </a:xfrm>
          <a:prstGeom prst="rect">
            <a:avLst/>
          </a:prstGeom>
          <a:noFill/>
          <a:ln>
            <a:noFill/>
          </a:ln>
          <a:effectLst>
            <a:outerShdw blurRad="42863" dist="9525"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4000" b="1" dirty="0" err="1" smtClean="0">
                <a:solidFill>
                  <a:srgbClr val="262626"/>
                </a:solidFill>
              </a:rPr>
              <a:t>NodeJS</a:t>
            </a:r>
            <a:r>
              <a:rPr lang="en-US" sz="4000" b="1" dirty="0" smtClean="0">
                <a:solidFill>
                  <a:srgbClr val="262626"/>
                </a:solidFill>
              </a:rPr>
              <a:t> </a:t>
            </a:r>
            <a:r>
              <a:rPr lang="en-US" sz="4000" b="1" smtClean="0">
                <a:solidFill>
                  <a:srgbClr val="262626"/>
                </a:solidFill>
              </a:rPr>
              <a:t>and Express.js</a:t>
            </a:r>
            <a:r>
              <a:rPr lang="en-US" sz="4000" b="0" i="0" u="none" strike="noStrike" cap="none" smtClean="0">
                <a:solidFill>
                  <a:srgbClr val="262626"/>
                </a:solidFill>
                <a:latin typeface="Calibri"/>
                <a:ea typeface="Calibri"/>
                <a:cs typeface="Calibri"/>
                <a:sym typeface="Calibri"/>
              </a:rPr>
              <a:t> </a:t>
            </a:r>
            <a:r>
              <a:rPr lang="en-US" sz="2400" dirty="0">
                <a:solidFill>
                  <a:srgbClr val="262626"/>
                </a:solidFill>
                <a:latin typeface="Montserrat"/>
                <a:ea typeface="Montserrat"/>
                <a:cs typeface="Montserrat"/>
                <a:sym typeface="Montserrat"/>
              </a:rPr>
              <a:t>Introduction</a:t>
            </a:r>
            <a:endParaRPr dirty="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33"/>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6" name="Google Shape;1306;p33"/>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7" name="Google Shape;1307;p33"/>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
        <p:nvSpPr>
          <p:cNvPr id="1308" name="Google Shape;1308;p33"/>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smtClean="0">
                <a:solidFill>
                  <a:schemeClr val="lt1"/>
                </a:solidFill>
                <a:latin typeface="Calibri"/>
                <a:ea typeface="Calibri"/>
                <a:cs typeface="Calibri"/>
                <a:sym typeface="Calibri"/>
              </a:rPr>
              <a:t>History of </a:t>
            </a:r>
            <a:r>
              <a:rPr lang="en-US" sz="2000" dirty="0" err="1">
                <a:solidFill>
                  <a:schemeClr val="lt1"/>
                </a:solidFill>
                <a:latin typeface="Calibri"/>
                <a:ea typeface="Calibri"/>
                <a:cs typeface="Calibri"/>
                <a:sym typeface="Calibri"/>
              </a:rPr>
              <a:t>NodeJS</a:t>
            </a:r>
            <a:endParaRPr sz="2000" dirty="0">
              <a:solidFill>
                <a:schemeClr val="lt1"/>
              </a:solidFill>
              <a:latin typeface="Calibri"/>
              <a:ea typeface="Calibri"/>
              <a:cs typeface="Calibri"/>
              <a:sym typeface="Calibri"/>
            </a:endParaRPr>
          </a:p>
        </p:txBody>
      </p:sp>
      <p:sp>
        <p:nvSpPr>
          <p:cNvPr id="1310" name="Google Shape;1310;p33"/>
          <p:cNvSpPr txBox="1"/>
          <p:nvPr/>
        </p:nvSpPr>
        <p:spPr>
          <a:xfrm>
            <a:off x="228600" y="2012700"/>
            <a:ext cx="8686800" cy="120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80"/>
              </a:spcBef>
              <a:spcAft>
                <a:spcPts val="0"/>
              </a:spcAft>
              <a:buClr>
                <a:schemeClr val="dk1"/>
              </a:buClr>
              <a:buSzPts val="1400"/>
              <a:buFont typeface="Arial"/>
              <a:buNone/>
            </a:pPr>
            <a:endParaRPr dirty="0">
              <a:solidFill>
                <a:srgbClr val="333333"/>
              </a:solidFill>
              <a:highlight>
                <a:srgbClr val="FFFFFF"/>
              </a:highlight>
              <a:latin typeface="Calibri"/>
              <a:ea typeface="Calibri"/>
              <a:cs typeface="Calibri"/>
              <a:sym typeface="Calibri"/>
            </a:endParaRPr>
          </a:p>
        </p:txBody>
      </p:sp>
      <p:sp>
        <p:nvSpPr>
          <p:cNvPr id="1312" name="Google Shape;1312;p33"/>
          <p:cNvSpPr txBox="1"/>
          <p:nvPr/>
        </p:nvSpPr>
        <p:spPr>
          <a:xfrm>
            <a:off x="150700" y="3470925"/>
            <a:ext cx="4990500" cy="108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80"/>
              </a:spcBef>
              <a:spcAft>
                <a:spcPts val="0"/>
              </a:spcAft>
              <a:buClr>
                <a:schemeClr val="dk1"/>
              </a:buClr>
              <a:buSzPts val="1400"/>
              <a:buFont typeface="Arial"/>
              <a:buNone/>
            </a:pPr>
            <a:endParaRPr dirty="0">
              <a:solidFill>
                <a:srgbClr val="333333"/>
              </a:solidFill>
              <a:highlight>
                <a:srgbClr val="FFFFFF"/>
              </a:highlight>
              <a:latin typeface="Calibri"/>
              <a:ea typeface="Calibri"/>
              <a:cs typeface="Calibri"/>
              <a:sym typeface="Calibri"/>
            </a:endParaRPr>
          </a:p>
        </p:txBody>
      </p:sp>
      <p:sp>
        <p:nvSpPr>
          <p:cNvPr id="2" name="Rectangle 1"/>
          <p:cNvSpPr/>
          <p:nvPr/>
        </p:nvSpPr>
        <p:spPr>
          <a:xfrm>
            <a:off x="359950" y="887928"/>
            <a:ext cx="4572000" cy="2893100"/>
          </a:xfrm>
          <a:prstGeom prst="rect">
            <a:avLst/>
          </a:prstGeom>
        </p:spPr>
        <p:txBody>
          <a:bodyPr>
            <a:spAutoFit/>
          </a:bodyPr>
          <a:lstStyle/>
          <a:p>
            <a:endParaRPr lang="en-US" dirty="0"/>
          </a:p>
          <a:p>
            <a:r>
              <a:rPr lang="en-US" b="1" dirty="0"/>
              <a:t>2017</a:t>
            </a:r>
          </a:p>
          <a:p>
            <a:r>
              <a:rPr lang="en-US" dirty="0" err="1"/>
              <a:t>npm</a:t>
            </a:r>
            <a:r>
              <a:rPr lang="en-US" dirty="0"/>
              <a:t> focuses more on security</a:t>
            </a:r>
          </a:p>
          <a:p>
            <a:r>
              <a:rPr lang="en-US" dirty="0"/>
              <a:t>Node.js 8</a:t>
            </a:r>
          </a:p>
          <a:p>
            <a:r>
              <a:rPr lang="en-US" dirty="0"/>
              <a:t>HTTP/2</a:t>
            </a:r>
          </a:p>
          <a:p>
            <a:r>
              <a:rPr lang="en-US" dirty="0"/>
              <a:t>V8 introduces Node.js in its testing suite, officially making Node.js a target for the JS engine, in addition to Chrome</a:t>
            </a:r>
          </a:p>
          <a:p>
            <a:r>
              <a:rPr lang="en-US" dirty="0"/>
              <a:t>3 billion </a:t>
            </a:r>
            <a:r>
              <a:rPr lang="en-US" dirty="0" err="1"/>
              <a:t>npm</a:t>
            </a:r>
            <a:r>
              <a:rPr lang="en-US" dirty="0"/>
              <a:t> downloads every </a:t>
            </a:r>
            <a:r>
              <a:rPr lang="en-US" dirty="0" smtClean="0"/>
              <a:t>week</a:t>
            </a:r>
          </a:p>
          <a:p>
            <a:endParaRPr lang="en-US" dirty="0"/>
          </a:p>
          <a:p>
            <a:r>
              <a:rPr lang="en-US" b="1" dirty="0"/>
              <a:t>2018</a:t>
            </a:r>
          </a:p>
          <a:p>
            <a:r>
              <a:rPr lang="en-US" dirty="0"/>
              <a:t>Node.js 10</a:t>
            </a:r>
          </a:p>
          <a:p>
            <a:r>
              <a:rPr lang="en-US" b="1" dirty="0" smtClean="0"/>
              <a:t>ES Modules</a:t>
            </a:r>
            <a:r>
              <a:rPr lang="en-US" dirty="0"/>
              <a:t> .</a:t>
            </a:r>
            <a:r>
              <a:rPr lang="en-US" dirty="0" err="1"/>
              <a:t>mjs</a:t>
            </a:r>
            <a:r>
              <a:rPr lang="en-US" dirty="0"/>
              <a:t> experimental support</a:t>
            </a:r>
          </a:p>
        </p:txBody>
      </p:sp>
    </p:spTree>
    <p:extLst>
      <p:ext uri="{BB962C8B-B14F-4D97-AF65-F5344CB8AC3E}">
        <p14:creationId xmlns:p14="http://schemas.microsoft.com/office/powerpoint/2010/main" xmlns="" val="2476659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34"/>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9" name="Google Shape;1319;p34"/>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0" name="Google Shape;1320;p34"/>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
        <p:nvSpPr>
          <p:cNvPr id="1321" name="Google Shape;1321;p34"/>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lt1"/>
                </a:solidFill>
                <a:latin typeface="Calibri"/>
                <a:ea typeface="Calibri"/>
                <a:cs typeface="Calibri"/>
                <a:sym typeface="Calibri"/>
              </a:rPr>
              <a:t>Traditional</a:t>
            </a:r>
            <a:r>
              <a:rPr lang="en-US" sz="2000">
                <a:solidFill>
                  <a:schemeClr val="lt1"/>
                </a:solidFill>
                <a:latin typeface="Calibri"/>
                <a:ea typeface="Calibri"/>
                <a:cs typeface="Calibri"/>
                <a:sym typeface="Calibri"/>
              </a:rPr>
              <a:t> vs </a:t>
            </a:r>
            <a:r>
              <a:rPr lang="en-US" sz="2000" b="1">
                <a:solidFill>
                  <a:schemeClr val="lt1"/>
                </a:solidFill>
                <a:latin typeface="Calibri"/>
                <a:ea typeface="Calibri"/>
                <a:cs typeface="Calibri"/>
                <a:sym typeface="Calibri"/>
              </a:rPr>
              <a:t>Non-blocking I/O</a:t>
            </a:r>
            <a:endParaRPr sz="2000">
              <a:solidFill>
                <a:schemeClr val="lt1"/>
              </a:solidFill>
              <a:latin typeface="Calibri"/>
              <a:ea typeface="Calibri"/>
              <a:cs typeface="Calibri"/>
              <a:sym typeface="Calibri"/>
            </a:endParaRPr>
          </a:p>
        </p:txBody>
      </p:sp>
      <p:sp>
        <p:nvSpPr>
          <p:cNvPr id="1322" name="Google Shape;1322;p34"/>
          <p:cNvSpPr/>
          <p:nvPr/>
        </p:nvSpPr>
        <p:spPr>
          <a:xfrm>
            <a:off x="3472463" y="3049701"/>
            <a:ext cx="457074" cy="457074"/>
          </a:xfrm>
          <a:custGeom>
            <a:avLst/>
            <a:gdLst/>
            <a:ahLst/>
            <a:cxnLst/>
            <a:rect l="l" t="t" r="r" b="b"/>
            <a:pathLst>
              <a:path w="202245" h="202245" extrusionOk="0">
                <a:moveTo>
                  <a:pt x="92968" y="48931"/>
                </a:moveTo>
                <a:cubicBezTo>
                  <a:pt x="90293" y="48931"/>
                  <a:pt x="88075" y="51149"/>
                  <a:pt x="88075" y="53824"/>
                </a:cubicBezTo>
                <a:lnTo>
                  <a:pt x="88075" y="101123"/>
                </a:lnTo>
                <a:lnTo>
                  <a:pt x="60772" y="101123"/>
                </a:lnTo>
                <a:cubicBezTo>
                  <a:pt x="56401" y="101123"/>
                  <a:pt x="54248" y="106374"/>
                  <a:pt x="57281" y="109473"/>
                </a:cubicBezTo>
                <a:lnTo>
                  <a:pt x="97665" y="149857"/>
                </a:lnTo>
                <a:cubicBezTo>
                  <a:pt x="98627" y="150819"/>
                  <a:pt x="99883" y="151300"/>
                  <a:pt x="101135" y="151300"/>
                </a:cubicBezTo>
                <a:cubicBezTo>
                  <a:pt x="102387" y="151300"/>
                  <a:pt x="103634" y="150819"/>
                  <a:pt x="104580" y="149857"/>
                </a:cubicBezTo>
                <a:lnTo>
                  <a:pt x="144964" y="109473"/>
                </a:lnTo>
                <a:cubicBezTo>
                  <a:pt x="148063" y="106374"/>
                  <a:pt x="145844" y="101123"/>
                  <a:pt x="141506" y="101123"/>
                </a:cubicBezTo>
                <a:lnTo>
                  <a:pt x="114171" y="101123"/>
                </a:lnTo>
                <a:lnTo>
                  <a:pt x="114171" y="53824"/>
                </a:lnTo>
                <a:cubicBezTo>
                  <a:pt x="114171" y="51149"/>
                  <a:pt x="111985" y="48931"/>
                  <a:pt x="109278" y="48931"/>
                </a:cubicBezTo>
                <a:close/>
                <a:moveTo>
                  <a:pt x="101123" y="19573"/>
                </a:moveTo>
                <a:cubicBezTo>
                  <a:pt x="146171" y="19573"/>
                  <a:pt x="182672" y="56075"/>
                  <a:pt x="182672" y="101123"/>
                </a:cubicBezTo>
                <a:cubicBezTo>
                  <a:pt x="182672" y="146171"/>
                  <a:pt x="146171" y="182672"/>
                  <a:pt x="101123" y="182672"/>
                </a:cubicBezTo>
                <a:cubicBezTo>
                  <a:pt x="56075" y="182672"/>
                  <a:pt x="19573" y="146171"/>
                  <a:pt x="19573" y="101123"/>
                </a:cubicBezTo>
                <a:cubicBezTo>
                  <a:pt x="19573" y="56075"/>
                  <a:pt x="56075" y="19573"/>
                  <a:pt x="101123" y="19573"/>
                </a:cubicBezTo>
                <a:close/>
                <a:moveTo>
                  <a:pt x="101123" y="1"/>
                </a:moveTo>
                <a:cubicBezTo>
                  <a:pt x="45277" y="1"/>
                  <a:pt x="1" y="45277"/>
                  <a:pt x="1" y="101123"/>
                </a:cubicBezTo>
                <a:cubicBezTo>
                  <a:pt x="1" y="157000"/>
                  <a:pt x="45277" y="202244"/>
                  <a:pt x="101123" y="202244"/>
                </a:cubicBezTo>
                <a:cubicBezTo>
                  <a:pt x="157000" y="202244"/>
                  <a:pt x="202244" y="157000"/>
                  <a:pt x="202244" y="101123"/>
                </a:cubicBezTo>
                <a:cubicBezTo>
                  <a:pt x="202244" y="45277"/>
                  <a:pt x="157000" y="1"/>
                  <a:pt x="1011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4"/>
          <p:cNvSpPr/>
          <p:nvPr/>
        </p:nvSpPr>
        <p:spPr>
          <a:xfrm>
            <a:off x="4053129" y="3049701"/>
            <a:ext cx="457074" cy="457074"/>
          </a:xfrm>
          <a:custGeom>
            <a:avLst/>
            <a:gdLst/>
            <a:ahLst/>
            <a:cxnLst/>
            <a:rect l="l" t="t" r="r" b="b"/>
            <a:pathLst>
              <a:path w="202245" h="202245" extrusionOk="0">
                <a:moveTo>
                  <a:pt x="92968" y="48931"/>
                </a:moveTo>
                <a:cubicBezTo>
                  <a:pt x="90293" y="48931"/>
                  <a:pt x="88075" y="51149"/>
                  <a:pt x="88075" y="53824"/>
                </a:cubicBezTo>
                <a:lnTo>
                  <a:pt x="88075" y="101123"/>
                </a:lnTo>
                <a:lnTo>
                  <a:pt x="60772" y="101123"/>
                </a:lnTo>
                <a:cubicBezTo>
                  <a:pt x="56401" y="101123"/>
                  <a:pt x="54248" y="106374"/>
                  <a:pt x="57281" y="109473"/>
                </a:cubicBezTo>
                <a:lnTo>
                  <a:pt x="97665" y="149857"/>
                </a:lnTo>
                <a:cubicBezTo>
                  <a:pt x="98627" y="150819"/>
                  <a:pt x="99883" y="151300"/>
                  <a:pt x="101135" y="151300"/>
                </a:cubicBezTo>
                <a:cubicBezTo>
                  <a:pt x="102387" y="151300"/>
                  <a:pt x="103634" y="150819"/>
                  <a:pt x="104580" y="149857"/>
                </a:cubicBezTo>
                <a:lnTo>
                  <a:pt x="144964" y="109473"/>
                </a:lnTo>
                <a:cubicBezTo>
                  <a:pt x="148063" y="106374"/>
                  <a:pt x="145844" y="101123"/>
                  <a:pt x="141506" y="101123"/>
                </a:cubicBezTo>
                <a:lnTo>
                  <a:pt x="114171" y="101123"/>
                </a:lnTo>
                <a:lnTo>
                  <a:pt x="114171" y="53824"/>
                </a:lnTo>
                <a:cubicBezTo>
                  <a:pt x="114171" y="51149"/>
                  <a:pt x="111985" y="48931"/>
                  <a:pt x="109278" y="48931"/>
                </a:cubicBezTo>
                <a:close/>
                <a:moveTo>
                  <a:pt x="101123" y="19573"/>
                </a:moveTo>
                <a:cubicBezTo>
                  <a:pt x="146171" y="19573"/>
                  <a:pt x="182672" y="56075"/>
                  <a:pt x="182672" y="101123"/>
                </a:cubicBezTo>
                <a:cubicBezTo>
                  <a:pt x="182672" y="146171"/>
                  <a:pt x="146171" y="182672"/>
                  <a:pt x="101123" y="182672"/>
                </a:cubicBezTo>
                <a:cubicBezTo>
                  <a:pt x="56075" y="182672"/>
                  <a:pt x="19573" y="146171"/>
                  <a:pt x="19573" y="101123"/>
                </a:cubicBezTo>
                <a:cubicBezTo>
                  <a:pt x="19573" y="56075"/>
                  <a:pt x="56075" y="19573"/>
                  <a:pt x="101123" y="19573"/>
                </a:cubicBezTo>
                <a:close/>
                <a:moveTo>
                  <a:pt x="101123" y="1"/>
                </a:moveTo>
                <a:cubicBezTo>
                  <a:pt x="45277" y="1"/>
                  <a:pt x="1" y="45277"/>
                  <a:pt x="1" y="101123"/>
                </a:cubicBezTo>
                <a:cubicBezTo>
                  <a:pt x="1" y="157000"/>
                  <a:pt x="45277" y="202244"/>
                  <a:pt x="101123" y="202244"/>
                </a:cubicBezTo>
                <a:cubicBezTo>
                  <a:pt x="157000" y="202244"/>
                  <a:pt x="202244" y="157000"/>
                  <a:pt x="202244" y="101123"/>
                </a:cubicBezTo>
                <a:cubicBezTo>
                  <a:pt x="202244" y="45277"/>
                  <a:pt x="157000" y="1"/>
                  <a:pt x="1011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4"/>
          <p:cNvSpPr/>
          <p:nvPr/>
        </p:nvSpPr>
        <p:spPr>
          <a:xfrm>
            <a:off x="4633796" y="3049701"/>
            <a:ext cx="457074" cy="457074"/>
          </a:xfrm>
          <a:custGeom>
            <a:avLst/>
            <a:gdLst/>
            <a:ahLst/>
            <a:cxnLst/>
            <a:rect l="l" t="t" r="r" b="b"/>
            <a:pathLst>
              <a:path w="202245" h="202245" extrusionOk="0">
                <a:moveTo>
                  <a:pt x="92968" y="48931"/>
                </a:moveTo>
                <a:cubicBezTo>
                  <a:pt x="90293" y="48931"/>
                  <a:pt x="88075" y="51149"/>
                  <a:pt x="88075" y="53824"/>
                </a:cubicBezTo>
                <a:lnTo>
                  <a:pt x="88075" y="101123"/>
                </a:lnTo>
                <a:lnTo>
                  <a:pt x="60772" y="101123"/>
                </a:lnTo>
                <a:cubicBezTo>
                  <a:pt x="56401" y="101123"/>
                  <a:pt x="54248" y="106374"/>
                  <a:pt x="57281" y="109473"/>
                </a:cubicBezTo>
                <a:lnTo>
                  <a:pt x="97665" y="149857"/>
                </a:lnTo>
                <a:cubicBezTo>
                  <a:pt x="98627" y="150819"/>
                  <a:pt x="99883" y="151300"/>
                  <a:pt x="101135" y="151300"/>
                </a:cubicBezTo>
                <a:cubicBezTo>
                  <a:pt x="102387" y="151300"/>
                  <a:pt x="103634" y="150819"/>
                  <a:pt x="104580" y="149857"/>
                </a:cubicBezTo>
                <a:lnTo>
                  <a:pt x="144964" y="109473"/>
                </a:lnTo>
                <a:cubicBezTo>
                  <a:pt x="148063" y="106374"/>
                  <a:pt x="145844" y="101123"/>
                  <a:pt x="141506" y="101123"/>
                </a:cubicBezTo>
                <a:lnTo>
                  <a:pt x="114171" y="101123"/>
                </a:lnTo>
                <a:lnTo>
                  <a:pt x="114171" y="53824"/>
                </a:lnTo>
                <a:cubicBezTo>
                  <a:pt x="114171" y="51149"/>
                  <a:pt x="111985" y="48931"/>
                  <a:pt x="109278" y="48931"/>
                </a:cubicBezTo>
                <a:close/>
                <a:moveTo>
                  <a:pt x="101123" y="19573"/>
                </a:moveTo>
                <a:cubicBezTo>
                  <a:pt x="146171" y="19573"/>
                  <a:pt x="182672" y="56075"/>
                  <a:pt x="182672" y="101123"/>
                </a:cubicBezTo>
                <a:cubicBezTo>
                  <a:pt x="182672" y="146171"/>
                  <a:pt x="146171" y="182672"/>
                  <a:pt x="101123" y="182672"/>
                </a:cubicBezTo>
                <a:cubicBezTo>
                  <a:pt x="56075" y="182672"/>
                  <a:pt x="19573" y="146171"/>
                  <a:pt x="19573" y="101123"/>
                </a:cubicBezTo>
                <a:cubicBezTo>
                  <a:pt x="19573" y="56075"/>
                  <a:pt x="56075" y="19573"/>
                  <a:pt x="101123" y="19573"/>
                </a:cubicBezTo>
                <a:close/>
                <a:moveTo>
                  <a:pt x="101123" y="1"/>
                </a:moveTo>
                <a:cubicBezTo>
                  <a:pt x="45277" y="1"/>
                  <a:pt x="1" y="45277"/>
                  <a:pt x="1" y="101123"/>
                </a:cubicBezTo>
                <a:cubicBezTo>
                  <a:pt x="1" y="157000"/>
                  <a:pt x="45277" y="202244"/>
                  <a:pt x="101123" y="202244"/>
                </a:cubicBezTo>
                <a:cubicBezTo>
                  <a:pt x="157000" y="202244"/>
                  <a:pt x="202244" y="157000"/>
                  <a:pt x="202244" y="101123"/>
                </a:cubicBezTo>
                <a:cubicBezTo>
                  <a:pt x="202244" y="45277"/>
                  <a:pt x="157000" y="1"/>
                  <a:pt x="1011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4"/>
          <p:cNvSpPr/>
          <p:nvPr/>
        </p:nvSpPr>
        <p:spPr>
          <a:xfrm>
            <a:off x="5214463" y="3049701"/>
            <a:ext cx="457074" cy="457074"/>
          </a:xfrm>
          <a:custGeom>
            <a:avLst/>
            <a:gdLst/>
            <a:ahLst/>
            <a:cxnLst/>
            <a:rect l="l" t="t" r="r" b="b"/>
            <a:pathLst>
              <a:path w="202245" h="202245" extrusionOk="0">
                <a:moveTo>
                  <a:pt x="94599" y="39145"/>
                </a:moveTo>
                <a:cubicBezTo>
                  <a:pt x="91924" y="39145"/>
                  <a:pt x="89706" y="41363"/>
                  <a:pt x="89706" y="44038"/>
                </a:cubicBezTo>
                <a:lnTo>
                  <a:pt x="89706" y="111006"/>
                </a:lnTo>
                <a:cubicBezTo>
                  <a:pt x="89706" y="112540"/>
                  <a:pt x="90456" y="114007"/>
                  <a:pt x="91695" y="114953"/>
                </a:cubicBezTo>
                <a:lnTo>
                  <a:pt x="126338" y="140103"/>
                </a:lnTo>
                <a:cubicBezTo>
                  <a:pt x="127210" y="140741"/>
                  <a:pt x="128222" y="141046"/>
                  <a:pt x="129225" y="141046"/>
                </a:cubicBezTo>
                <a:cubicBezTo>
                  <a:pt x="130736" y="141046"/>
                  <a:pt x="132227" y="140353"/>
                  <a:pt x="133188" y="139059"/>
                </a:cubicBezTo>
                <a:lnTo>
                  <a:pt x="140854" y="128491"/>
                </a:lnTo>
                <a:cubicBezTo>
                  <a:pt x="142419" y="126272"/>
                  <a:pt x="141995" y="123239"/>
                  <a:pt x="139777" y="121640"/>
                </a:cubicBezTo>
                <a:lnTo>
                  <a:pt x="112540" y="101808"/>
                </a:lnTo>
                <a:lnTo>
                  <a:pt x="112540" y="44038"/>
                </a:lnTo>
                <a:cubicBezTo>
                  <a:pt x="112540" y="41363"/>
                  <a:pt x="110354" y="39145"/>
                  <a:pt x="107647" y="39145"/>
                </a:cubicBezTo>
                <a:close/>
                <a:moveTo>
                  <a:pt x="101123" y="19573"/>
                </a:moveTo>
                <a:cubicBezTo>
                  <a:pt x="146171" y="19573"/>
                  <a:pt x="182672" y="56075"/>
                  <a:pt x="182672" y="101123"/>
                </a:cubicBezTo>
                <a:cubicBezTo>
                  <a:pt x="182672" y="146171"/>
                  <a:pt x="146171" y="182672"/>
                  <a:pt x="101123" y="182672"/>
                </a:cubicBezTo>
                <a:cubicBezTo>
                  <a:pt x="56075" y="182672"/>
                  <a:pt x="19573" y="146171"/>
                  <a:pt x="19573" y="101123"/>
                </a:cubicBezTo>
                <a:cubicBezTo>
                  <a:pt x="19573" y="56075"/>
                  <a:pt x="56075" y="19573"/>
                  <a:pt x="101123" y="19573"/>
                </a:cubicBezTo>
                <a:close/>
                <a:moveTo>
                  <a:pt x="101123" y="1"/>
                </a:moveTo>
                <a:cubicBezTo>
                  <a:pt x="45277" y="1"/>
                  <a:pt x="1" y="45277"/>
                  <a:pt x="1" y="101123"/>
                </a:cubicBezTo>
                <a:cubicBezTo>
                  <a:pt x="1" y="157000"/>
                  <a:pt x="45277" y="202244"/>
                  <a:pt x="101123" y="202244"/>
                </a:cubicBezTo>
                <a:cubicBezTo>
                  <a:pt x="157000" y="202244"/>
                  <a:pt x="202244" y="157000"/>
                  <a:pt x="202244" y="101123"/>
                </a:cubicBezTo>
                <a:cubicBezTo>
                  <a:pt x="202244" y="45277"/>
                  <a:pt x="157000" y="1"/>
                  <a:pt x="1011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6" name="Google Shape;1326;p34"/>
          <p:cNvCxnSpPr/>
          <p:nvPr/>
        </p:nvCxnSpPr>
        <p:spPr>
          <a:xfrm>
            <a:off x="4281700" y="2167128"/>
            <a:ext cx="0" cy="807600"/>
          </a:xfrm>
          <a:prstGeom prst="straightConnector1">
            <a:avLst/>
          </a:prstGeom>
          <a:noFill/>
          <a:ln w="9525" cap="flat" cmpd="sng">
            <a:solidFill>
              <a:srgbClr val="000000"/>
            </a:solidFill>
            <a:prstDash val="solid"/>
            <a:round/>
            <a:headEnd type="none" w="med" len="med"/>
            <a:tailEnd type="triangle" w="med" len="med"/>
          </a:ln>
        </p:spPr>
      </p:cxnSp>
      <p:sp>
        <p:nvSpPr>
          <p:cNvPr id="1327" name="Google Shape;1327;p34"/>
          <p:cNvSpPr/>
          <p:nvPr/>
        </p:nvSpPr>
        <p:spPr>
          <a:xfrm>
            <a:off x="3888226" y="3585027"/>
            <a:ext cx="1367529" cy="1198886"/>
          </a:xfrm>
          <a:custGeom>
            <a:avLst/>
            <a:gdLst/>
            <a:ahLst/>
            <a:cxnLst/>
            <a:rect l="l" t="t" r="r" b="b"/>
            <a:pathLst>
              <a:path w="209583" h="183386" extrusionOk="0">
                <a:moveTo>
                  <a:pt x="150638" y="16375"/>
                </a:moveTo>
                <a:lnTo>
                  <a:pt x="151653" y="16407"/>
                </a:lnTo>
                <a:lnTo>
                  <a:pt x="153552" y="16800"/>
                </a:lnTo>
                <a:lnTo>
                  <a:pt x="155320" y="17553"/>
                </a:lnTo>
                <a:lnTo>
                  <a:pt x="156892" y="18601"/>
                </a:lnTo>
                <a:lnTo>
                  <a:pt x="158235" y="19944"/>
                </a:lnTo>
                <a:lnTo>
                  <a:pt x="159283" y="21516"/>
                </a:lnTo>
                <a:lnTo>
                  <a:pt x="160036" y="23284"/>
                </a:lnTo>
                <a:lnTo>
                  <a:pt x="160429" y="25184"/>
                </a:lnTo>
                <a:lnTo>
                  <a:pt x="160462" y="26199"/>
                </a:lnTo>
                <a:lnTo>
                  <a:pt x="160429" y="27214"/>
                </a:lnTo>
                <a:lnTo>
                  <a:pt x="160036" y="29113"/>
                </a:lnTo>
                <a:lnTo>
                  <a:pt x="159283" y="30882"/>
                </a:lnTo>
                <a:lnTo>
                  <a:pt x="158235" y="32454"/>
                </a:lnTo>
                <a:lnTo>
                  <a:pt x="156892" y="33796"/>
                </a:lnTo>
                <a:lnTo>
                  <a:pt x="155320" y="34844"/>
                </a:lnTo>
                <a:lnTo>
                  <a:pt x="153552" y="35597"/>
                </a:lnTo>
                <a:lnTo>
                  <a:pt x="151653" y="35990"/>
                </a:lnTo>
                <a:lnTo>
                  <a:pt x="150638" y="36023"/>
                </a:lnTo>
                <a:lnTo>
                  <a:pt x="149622" y="35990"/>
                </a:lnTo>
                <a:lnTo>
                  <a:pt x="147723" y="35597"/>
                </a:lnTo>
                <a:lnTo>
                  <a:pt x="145955" y="34844"/>
                </a:lnTo>
                <a:lnTo>
                  <a:pt x="144383" y="33796"/>
                </a:lnTo>
                <a:lnTo>
                  <a:pt x="143040" y="32454"/>
                </a:lnTo>
                <a:lnTo>
                  <a:pt x="141992" y="30882"/>
                </a:lnTo>
                <a:lnTo>
                  <a:pt x="141239" y="29113"/>
                </a:lnTo>
                <a:lnTo>
                  <a:pt x="140846" y="27214"/>
                </a:lnTo>
                <a:lnTo>
                  <a:pt x="140813" y="26199"/>
                </a:lnTo>
                <a:lnTo>
                  <a:pt x="140846" y="25184"/>
                </a:lnTo>
                <a:lnTo>
                  <a:pt x="141239" y="23284"/>
                </a:lnTo>
                <a:lnTo>
                  <a:pt x="141992" y="21516"/>
                </a:lnTo>
                <a:lnTo>
                  <a:pt x="143040" y="19944"/>
                </a:lnTo>
                <a:lnTo>
                  <a:pt x="144383" y="18601"/>
                </a:lnTo>
                <a:lnTo>
                  <a:pt x="145955" y="17553"/>
                </a:lnTo>
                <a:lnTo>
                  <a:pt x="147723" y="16800"/>
                </a:lnTo>
                <a:lnTo>
                  <a:pt x="149622" y="16407"/>
                </a:lnTo>
                <a:lnTo>
                  <a:pt x="150638" y="16375"/>
                </a:lnTo>
                <a:close/>
                <a:moveTo>
                  <a:pt x="176835" y="16375"/>
                </a:moveTo>
                <a:lnTo>
                  <a:pt x="177851" y="16407"/>
                </a:lnTo>
                <a:lnTo>
                  <a:pt x="179750" y="16800"/>
                </a:lnTo>
                <a:lnTo>
                  <a:pt x="181518" y="17553"/>
                </a:lnTo>
                <a:lnTo>
                  <a:pt x="183090" y="18601"/>
                </a:lnTo>
                <a:lnTo>
                  <a:pt x="184433" y="19944"/>
                </a:lnTo>
                <a:lnTo>
                  <a:pt x="185481" y="21516"/>
                </a:lnTo>
                <a:lnTo>
                  <a:pt x="186234" y="23284"/>
                </a:lnTo>
                <a:lnTo>
                  <a:pt x="186627" y="25184"/>
                </a:lnTo>
                <a:lnTo>
                  <a:pt x="186660" y="26199"/>
                </a:lnTo>
                <a:lnTo>
                  <a:pt x="186627" y="27214"/>
                </a:lnTo>
                <a:lnTo>
                  <a:pt x="186234" y="29113"/>
                </a:lnTo>
                <a:lnTo>
                  <a:pt x="185481" y="30882"/>
                </a:lnTo>
                <a:lnTo>
                  <a:pt x="184433" y="32454"/>
                </a:lnTo>
                <a:lnTo>
                  <a:pt x="183090" y="33796"/>
                </a:lnTo>
                <a:lnTo>
                  <a:pt x="181518" y="34844"/>
                </a:lnTo>
                <a:lnTo>
                  <a:pt x="179750" y="35597"/>
                </a:lnTo>
                <a:lnTo>
                  <a:pt x="177851" y="35990"/>
                </a:lnTo>
                <a:lnTo>
                  <a:pt x="176835" y="36023"/>
                </a:lnTo>
                <a:lnTo>
                  <a:pt x="175820" y="35990"/>
                </a:lnTo>
                <a:lnTo>
                  <a:pt x="173921" y="35597"/>
                </a:lnTo>
                <a:lnTo>
                  <a:pt x="172153" y="34844"/>
                </a:lnTo>
                <a:lnTo>
                  <a:pt x="170581" y="33796"/>
                </a:lnTo>
                <a:lnTo>
                  <a:pt x="169238" y="32454"/>
                </a:lnTo>
                <a:lnTo>
                  <a:pt x="168190" y="30882"/>
                </a:lnTo>
                <a:lnTo>
                  <a:pt x="167437" y="29113"/>
                </a:lnTo>
                <a:lnTo>
                  <a:pt x="167044" y="27214"/>
                </a:lnTo>
                <a:lnTo>
                  <a:pt x="167011" y="26199"/>
                </a:lnTo>
                <a:lnTo>
                  <a:pt x="167044" y="25184"/>
                </a:lnTo>
                <a:lnTo>
                  <a:pt x="167437" y="23284"/>
                </a:lnTo>
                <a:lnTo>
                  <a:pt x="168190" y="21516"/>
                </a:lnTo>
                <a:lnTo>
                  <a:pt x="169238" y="19944"/>
                </a:lnTo>
                <a:lnTo>
                  <a:pt x="170581" y="18601"/>
                </a:lnTo>
                <a:lnTo>
                  <a:pt x="172153" y="17553"/>
                </a:lnTo>
                <a:lnTo>
                  <a:pt x="173921" y="16800"/>
                </a:lnTo>
                <a:lnTo>
                  <a:pt x="175820" y="16407"/>
                </a:lnTo>
                <a:lnTo>
                  <a:pt x="176835" y="16375"/>
                </a:lnTo>
                <a:close/>
                <a:moveTo>
                  <a:pt x="13099" y="1"/>
                </a:moveTo>
                <a:lnTo>
                  <a:pt x="11756" y="34"/>
                </a:lnTo>
                <a:lnTo>
                  <a:pt x="9202" y="558"/>
                </a:lnTo>
                <a:lnTo>
                  <a:pt x="6844" y="1573"/>
                </a:lnTo>
                <a:lnTo>
                  <a:pt x="4748" y="2981"/>
                </a:lnTo>
                <a:lnTo>
                  <a:pt x="2980" y="4749"/>
                </a:lnTo>
                <a:lnTo>
                  <a:pt x="1572" y="6845"/>
                </a:lnTo>
                <a:lnTo>
                  <a:pt x="557" y="9203"/>
                </a:lnTo>
                <a:lnTo>
                  <a:pt x="33" y="11757"/>
                </a:lnTo>
                <a:lnTo>
                  <a:pt x="0" y="13100"/>
                </a:lnTo>
                <a:lnTo>
                  <a:pt x="0" y="39298"/>
                </a:lnTo>
                <a:lnTo>
                  <a:pt x="33" y="40640"/>
                </a:lnTo>
                <a:lnTo>
                  <a:pt x="557" y="43195"/>
                </a:lnTo>
                <a:lnTo>
                  <a:pt x="1572" y="45552"/>
                </a:lnTo>
                <a:lnTo>
                  <a:pt x="2980" y="47648"/>
                </a:lnTo>
                <a:lnTo>
                  <a:pt x="4748" y="49417"/>
                </a:lnTo>
                <a:lnTo>
                  <a:pt x="6844" y="50825"/>
                </a:lnTo>
                <a:lnTo>
                  <a:pt x="9202" y="51840"/>
                </a:lnTo>
                <a:lnTo>
                  <a:pt x="11756" y="52364"/>
                </a:lnTo>
                <a:lnTo>
                  <a:pt x="13099" y="52397"/>
                </a:lnTo>
                <a:lnTo>
                  <a:pt x="196484" y="52397"/>
                </a:lnTo>
                <a:lnTo>
                  <a:pt x="197826" y="52364"/>
                </a:lnTo>
                <a:lnTo>
                  <a:pt x="200381" y="51840"/>
                </a:lnTo>
                <a:lnTo>
                  <a:pt x="202739" y="50825"/>
                </a:lnTo>
                <a:lnTo>
                  <a:pt x="204834" y="49417"/>
                </a:lnTo>
                <a:lnTo>
                  <a:pt x="206603" y="47648"/>
                </a:lnTo>
                <a:lnTo>
                  <a:pt x="208011" y="45552"/>
                </a:lnTo>
                <a:lnTo>
                  <a:pt x="209026" y="43195"/>
                </a:lnTo>
                <a:lnTo>
                  <a:pt x="209550" y="40640"/>
                </a:lnTo>
                <a:lnTo>
                  <a:pt x="209583" y="39298"/>
                </a:lnTo>
                <a:lnTo>
                  <a:pt x="209583" y="13100"/>
                </a:lnTo>
                <a:lnTo>
                  <a:pt x="209550" y="11757"/>
                </a:lnTo>
                <a:lnTo>
                  <a:pt x="209026" y="9203"/>
                </a:lnTo>
                <a:lnTo>
                  <a:pt x="208011" y="6845"/>
                </a:lnTo>
                <a:lnTo>
                  <a:pt x="206603" y="4749"/>
                </a:lnTo>
                <a:lnTo>
                  <a:pt x="204834" y="2981"/>
                </a:lnTo>
                <a:lnTo>
                  <a:pt x="202739" y="1573"/>
                </a:lnTo>
                <a:lnTo>
                  <a:pt x="200381" y="558"/>
                </a:lnTo>
                <a:lnTo>
                  <a:pt x="197826" y="34"/>
                </a:lnTo>
                <a:lnTo>
                  <a:pt x="196484" y="1"/>
                </a:lnTo>
                <a:close/>
                <a:moveTo>
                  <a:pt x="150638" y="81869"/>
                </a:moveTo>
                <a:lnTo>
                  <a:pt x="151653" y="81902"/>
                </a:lnTo>
                <a:lnTo>
                  <a:pt x="153552" y="82295"/>
                </a:lnTo>
                <a:lnTo>
                  <a:pt x="155320" y="83048"/>
                </a:lnTo>
                <a:lnTo>
                  <a:pt x="156892" y="84096"/>
                </a:lnTo>
                <a:lnTo>
                  <a:pt x="158235" y="85439"/>
                </a:lnTo>
                <a:lnTo>
                  <a:pt x="159283" y="87011"/>
                </a:lnTo>
                <a:lnTo>
                  <a:pt x="160036" y="88779"/>
                </a:lnTo>
                <a:lnTo>
                  <a:pt x="160429" y="90678"/>
                </a:lnTo>
                <a:lnTo>
                  <a:pt x="160462" y="91693"/>
                </a:lnTo>
                <a:lnTo>
                  <a:pt x="160429" y="92709"/>
                </a:lnTo>
                <a:lnTo>
                  <a:pt x="160036" y="94608"/>
                </a:lnTo>
                <a:lnTo>
                  <a:pt x="159283" y="96376"/>
                </a:lnTo>
                <a:lnTo>
                  <a:pt x="158235" y="97948"/>
                </a:lnTo>
                <a:lnTo>
                  <a:pt x="156892" y="99291"/>
                </a:lnTo>
                <a:lnTo>
                  <a:pt x="155320" y="100339"/>
                </a:lnTo>
                <a:lnTo>
                  <a:pt x="153552" y="101092"/>
                </a:lnTo>
                <a:lnTo>
                  <a:pt x="151653" y="101485"/>
                </a:lnTo>
                <a:lnTo>
                  <a:pt x="150638" y="101518"/>
                </a:lnTo>
                <a:lnTo>
                  <a:pt x="149622" y="101485"/>
                </a:lnTo>
                <a:lnTo>
                  <a:pt x="147723" y="101092"/>
                </a:lnTo>
                <a:lnTo>
                  <a:pt x="145955" y="100339"/>
                </a:lnTo>
                <a:lnTo>
                  <a:pt x="144383" y="99291"/>
                </a:lnTo>
                <a:lnTo>
                  <a:pt x="143040" y="97948"/>
                </a:lnTo>
                <a:lnTo>
                  <a:pt x="141992" y="96376"/>
                </a:lnTo>
                <a:lnTo>
                  <a:pt x="141239" y="94608"/>
                </a:lnTo>
                <a:lnTo>
                  <a:pt x="140846" y="92709"/>
                </a:lnTo>
                <a:lnTo>
                  <a:pt x="140813" y="91693"/>
                </a:lnTo>
                <a:lnTo>
                  <a:pt x="140846" y="90678"/>
                </a:lnTo>
                <a:lnTo>
                  <a:pt x="141239" y="88779"/>
                </a:lnTo>
                <a:lnTo>
                  <a:pt x="141992" y="87011"/>
                </a:lnTo>
                <a:lnTo>
                  <a:pt x="143040" y="85439"/>
                </a:lnTo>
                <a:lnTo>
                  <a:pt x="144383" y="84096"/>
                </a:lnTo>
                <a:lnTo>
                  <a:pt x="145955" y="83048"/>
                </a:lnTo>
                <a:lnTo>
                  <a:pt x="147723" y="82295"/>
                </a:lnTo>
                <a:lnTo>
                  <a:pt x="149622" y="81902"/>
                </a:lnTo>
                <a:lnTo>
                  <a:pt x="150638" y="81869"/>
                </a:lnTo>
                <a:close/>
                <a:moveTo>
                  <a:pt x="176835" y="81869"/>
                </a:moveTo>
                <a:lnTo>
                  <a:pt x="177851" y="81902"/>
                </a:lnTo>
                <a:lnTo>
                  <a:pt x="179750" y="82295"/>
                </a:lnTo>
                <a:lnTo>
                  <a:pt x="181518" y="83048"/>
                </a:lnTo>
                <a:lnTo>
                  <a:pt x="183090" y="84096"/>
                </a:lnTo>
                <a:lnTo>
                  <a:pt x="184433" y="85439"/>
                </a:lnTo>
                <a:lnTo>
                  <a:pt x="185481" y="87011"/>
                </a:lnTo>
                <a:lnTo>
                  <a:pt x="186234" y="88779"/>
                </a:lnTo>
                <a:lnTo>
                  <a:pt x="186627" y="90678"/>
                </a:lnTo>
                <a:lnTo>
                  <a:pt x="186660" y="91693"/>
                </a:lnTo>
                <a:lnTo>
                  <a:pt x="186627" y="92709"/>
                </a:lnTo>
                <a:lnTo>
                  <a:pt x="186234" y="94608"/>
                </a:lnTo>
                <a:lnTo>
                  <a:pt x="185481" y="96376"/>
                </a:lnTo>
                <a:lnTo>
                  <a:pt x="184433" y="97948"/>
                </a:lnTo>
                <a:lnTo>
                  <a:pt x="183090" y="99291"/>
                </a:lnTo>
                <a:lnTo>
                  <a:pt x="181518" y="100339"/>
                </a:lnTo>
                <a:lnTo>
                  <a:pt x="179750" y="101092"/>
                </a:lnTo>
                <a:lnTo>
                  <a:pt x="177851" y="101485"/>
                </a:lnTo>
                <a:lnTo>
                  <a:pt x="176835" y="101518"/>
                </a:lnTo>
                <a:lnTo>
                  <a:pt x="175820" y="101485"/>
                </a:lnTo>
                <a:lnTo>
                  <a:pt x="173921" y="101092"/>
                </a:lnTo>
                <a:lnTo>
                  <a:pt x="172153" y="100339"/>
                </a:lnTo>
                <a:lnTo>
                  <a:pt x="170581" y="99291"/>
                </a:lnTo>
                <a:lnTo>
                  <a:pt x="169238" y="97948"/>
                </a:lnTo>
                <a:lnTo>
                  <a:pt x="168190" y="96376"/>
                </a:lnTo>
                <a:lnTo>
                  <a:pt x="167437" y="94608"/>
                </a:lnTo>
                <a:lnTo>
                  <a:pt x="167044" y="92709"/>
                </a:lnTo>
                <a:lnTo>
                  <a:pt x="167011" y="91693"/>
                </a:lnTo>
                <a:lnTo>
                  <a:pt x="167044" y="90678"/>
                </a:lnTo>
                <a:lnTo>
                  <a:pt x="167437" y="88779"/>
                </a:lnTo>
                <a:lnTo>
                  <a:pt x="168190" y="87011"/>
                </a:lnTo>
                <a:lnTo>
                  <a:pt x="169238" y="85439"/>
                </a:lnTo>
                <a:lnTo>
                  <a:pt x="170581" y="84096"/>
                </a:lnTo>
                <a:lnTo>
                  <a:pt x="172153" y="83048"/>
                </a:lnTo>
                <a:lnTo>
                  <a:pt x="173921" y="82295"/>
                </a:lnTo>
                <a:lnTo>
                  <a:pt x="175820" y="81902"/>
                </a:lnTo>
                <a:lnTo>
                  <a:pt x="176835" y="81869"/>
                </a:lnTo>
                <a:close/>
                <a:moveTo>
                  <a:pt x="13099" y="65496"/>
                </a:moveTo>
                <a:lnTo>
                  <a:pt x="11756" y="65528"/>
                </a:lnTo>
                <a:lnTo>
                  <a:pt x="9202" y="66052"/>
                </a:lnTo>
                <a:lnTo>
                  <a:pt x="6844" y="67067"/>
                </a:lnTo>
                <a:lnTo>
                  <a:pt x="4748" y="68476"/>
                </a:lnTo>
                <a:lnTo>
                  <a:pt x="2980" y="70244"/>
                </a:lnTo>
                <a:lnTo>
                  <a:pt x="1572" y="72340"/>
                </a:lnTo>
                <a:lnTo>
                  <a:pt x="557" y="74698"/>
                </a:lnTo>
                <a:lnTo>
                  <a:pt x="33" y="77252"/>
                </a:lnTo>
                <a:lnTo>
                  <a:pt x="0" y="78594"/>
                </a:lnTo>
                <a:lnTo>
                  <a:pt x="0" y="104792"/>
                </a:lnTo>
                <a:lnTo>
                  <a:pt x="33" y="106135"/>
                </a:lnTo>
                <a:lnTo>
                  <a:pt x="557" y="108689"/>
                </a:lnTo>
                <a:lnTo>
                  <a:pt x="1572" y="111047"/>
                </a:lnTo>
                <a:lnTo>
                  <a:pt x="2980" y="113143"/>
                </a:lnTo>
                <a:lnTo>
                  <a:pt x="4748" y="114911"/>
                </a:lnTo>
                <a:lnTo>
                  <a:pt x="6844" y="116319"/>
                </a:lnTo>
                <a:lnTo>
                  <a:pt x="9202" y="117335"/>
                </a:lnTo>
                <a:lnTo>
                  <a:pt x="11756" y="117858"/>
                </a:lnTo>
                <a:lnTo>
                  <a:pt x="13099" y="117891"/>
                </a:lnTo>
                <a:lnTo>
                  <a:pt x="196484" y="117891"/>
                </a:lnTo>
                <a:lnTo>
                  <a:pt x="197826" y="117858"/>
                </a:lnTo>
                <a:lnTo>
                  <a:pt x="200381" y="117335"/>
                </a:lnTo>
                <a:lnTo>
                  <a:pt x="202739" y="116319"/>
                </a:lnTo>
                <a:lnTo>
                  <a:pt x="204834" y="114911"/>
                </a:lnTo>
                <a:lnTo>
                  <a:pt x="206603" y="113143"/>
                </a:lnTo>
                <a:lnTo>
                  <a:pt x="208011" y="111047"/>
                </a:lnTo>
                <a:lnTo>
                  <a:pt x="209026" y="108689"/>
                </a:lnTo>
                <a:lnTo>
                  <a:pt x="209550" y="106135"/>
                </a:lnTo>
                <a:lnTo>
                  <a:pt x="209583" y="104792"/>
                </a:lnTo>
                <a:lnTo>
                  <a:pt x="209583" y="78594"/>
                </a:lnTo>
                <a:lnTo>
                  <a:pt x="209550" y="77252"/>
                </a:lnTo>
                <a:lnTo>
                  <a:pt x="209026" y="74698"/>
                </a:lnTo>
                <a:lnTo>
                  <a:pt x="208011" y="72340"/>
                </a:lnTo>
                <a:lnTo>
                  <a:pt x="206603" y="70244"/>
                </a:lnTo>
                <a:lnTo>
                  <a:pt x="204834" y="68476"/>
                </a:lnTo>
                <a:lnTo>
                  <a:pt x="202739" y="67067"/>
                </a:lnTo>
                <a:lnTo>
                  <a:pt x="200381" y="66052"/>
                </a:lnTo>
                <a:lnTo>
                  <a:pt x="197826" y="65528"/>
                </a:lnTo>
                <a:lnTo>
                  <a:pt x="196484" y="65496"/>
                </a:lnTo>
                <a:close/>
                <a:moveTo>
                  <a:pt x="150638" y="147364"/>
                </a:moveTo>
                <a:lnTo>
                  <a:pt x="151653" y="147397"/>
                </a:lnTo>
                <a:lnTo>
                  <a:pt x="153552" y="147790"/>
                </a:lnTo>
                <a:lnTo>
                  <a:pt x="155320" y="148543"/>
                </a:lnTo>
                <a:lnTo>
                  <a:pt x="156892" y="149591"/>
                </a:lnTo>
                <a:lnTo>
                  <a:pt x="158235" y="150933"/>
                </a:lnTo>
                <a:lnTo>
                  <a:pt x="159283" y="152505"/>
                </a:lnTo>
                <a:lnTo>
                  <a:pt x="160036" y="154273"/>
                </a:lnTo>
                <a:lnTo>
                  <a:pt x="160429" y="156173"/>
                </a:lnTo>
                <a:lnTo>
                  <a:pt x="160462" y="157188"/>
                </a:lnTo>
                <a:lnTo>
                  <a:pt x="160429" y="158203"/>
                </a:lnTo>
                <a:lnTo>
                  <a:pt x="160036" y="160103"/>
                </a:lnTo>
                <a:lnTo>
                  <a:pt x="159283" y="161871"/>
                </a:lnTo>
                <a:lnTo>
                  <a:pt x="158235" y="163443"/>
                </a:lnTo>
                <a:lnTo>
                  <a:pt x="156892" y="164785"/>
                </a:lnTo>
                <a:lnTo>
                  <a:pt x="155320" y="165833"/>
                </a:lnTo>
                <a:lnTo>
                  <a:pt x="153552" y="166586"/>
                </a:lnTo>
                <a:lnTo>
                  <a:pt x="151653" y="166979"/>
                </a:lnTo>
                <a:lnTo>
                  <a:pt x="150638" y="167012"/>
                </a:lnTo>
                <a:lnTo>
                  <a:pt x="149622" y="166979"/>
                </a:lnTo>
                <a:lnTo>
                  <a:pt x="147723" y="166586"/>
                </a:lnTo>
                <a:lnTo>
                  <a:pt x="145955" y="165833"/>
                </a:lnTo>
                <a:lnTo>
                  <a:pt x="144383" y="164785"/>
                </a:lnTo>
                <a:lnTo>
                  <a:pt x="143040" y="163443"/>
                </a:lnTo>
                <a:lnTo>
                  <a:pt x="141992" y="161871"/>
                </a:lnTo>
                <a:lnTo>
                  <a:pt x="141239" y="160103"/>
                </a:lnTo>
                <a:lnTo>
                  <a:pt x="140846" y="158203"/>
                </a:lnTo>
                <a:lnTo>
                  <a:pt x="140813" y="157188"/>
                </a:lnTo>
                <a:lnTo>
                  <a:pt x="140846" y="156173"/>
                </a:lnTo>
                <a:lnTo>
                  <a:pt x="141239" y="154273"/>
                </a:lnTo>
                <a:lnTo>
                  <a:pt x="141992" y="152505"/>
                </a:lnTo>
                <a:lnTo>
                  <a:pt x="143040" y="150933"/>
                </a:lnTo>
                <a:lnTo>
                  <a:pt x="144383" y="149591"/>
                </a:lnTo>
                <a:lnTo>
                  <a:pt x="145955" y="148543"/>
                </a:lnTo>
                <a:lnTo>
                  <a:pt x="147723" y="147790"/>
                </a:lnTo>
                <a:lnTo>
                  <a:pt x="149622" y="147397"/>
                </a:lnTo>
                <a:lnTo>
                  <a:pt x="150638" y="147364"/>
                </a:lnTo>
                <a:close/>
                <a:moveTo>
                  <a:pt x="176835" y="147364"/>
                </a:moveTo>
                <a:lnTo>
                  <a:pt x="177851" y="147397"/>
                </a:lnTo>
                <a:lnTo>
                  <a:pt x="179750" y="147790"/>
                </a:lnTo>
                <a:lnTo>
                  <a:pt x="181518" y="148543"/>
                </a:lnTo>
                <a:lnTo>
                  <a:pt x="183090" y="149591"/>
                </a:lnTo>
                <a:lnTo>
                  <a:pt x="184433" y="150933"/>
                </a:lnTo>
                <a:lnTo>
                  <a:pt x="185481" y="152505"/>
                </a:lnTo>
                <a:lnTo>
                  <a:pt x="186234" y="154273"/>
                </a:lnTo>
                <a:lnTo>
                  <a:pt x="186627" y="156173"/>
                </a:lnTo>
                <a:lnTo>
                  <a:pt x="186660" y="157188"/>
                </a:lnTo>
                <a:lnTo>
                  <a:pt x="186627" y="158203"/>
                </a:lnTo>
                <a:lnTo>
                  <a:pt x="186234" y="160103"/>
                </a:lnTo>
                <a:lnTo>
                  <a:pt x="185481" y="161871"/>
                </a:lnTo>
                <a:lnTo>
                  <a:pt x="184433" y="163443"/>
                </a:lnTo>
                <a:lnTo>
                  <a:pt x="183090" y="164785"/>
                </a:lnTo>
                <a:lnTo>
                  <a:pt x="181518" y="165833"/>
                </a:lnTo>
                <a:lnTo>
                  <a:pt x="179750" y="166586"/>
                </a:lnTo>
                <a:lnTo>
                  <a:pt x="177851" y="166979"/>
                </a:lnTo>
                <a:lnTo>
                  <a:pt x="176835" y="167012"/>
                </a:lnTo>
                <a:lnTo>
                  <a:pt x="175820" y="166979"/>
                </a:lnTo>
                <a:lnTo>
                  <a:pt x="173921" y="166586"/>
                </a:lnTo>
                <a:lnTo>
                  <a:pt x="172153" y="165833"/>
                </a:lnTo>
                <a:lnTo>
                  <a:pt x="170581" y="164785"/>
                </a:lnTo>
                <a:lnTo>
                  <a:pt x="169238" y="163443"/>
                </a:lnTo>
                <a:lnTo>
                  <a:pt x="168190" y="161871"/>
                </a:lnTo>
                <a:lnTo>
                  <a:pt x="167437" y="160103"/>
                </a:lnTo>
                <a:lnTo>
                  <a:pt x="167044" y="158203"/>
                </a:lnTo>
                <a:lnTo>
                  <a:pt x="167011" y="157188"/>
                </a:lnTo>
                <a:lnTo>
                  <a:pt x="167044" y="156173"/>
                </a:lnTo>
                <a:lnTo>
                  <a:pt x="167437" y="154273"/>
                </a:lnTo>
                <a:lnTo>
                  <a:pt x="168190" y="152505"/>
                </a:lnTo>
                <a:lnTo>
                  <a:pt x="169238" y="150933"/>
                </a:lnTo>
                <a:lnTo>
                  <a:pt x="170581" y="149591"/>
                </a:lnTo>
                <a:lnTo>
                  <a:pt x="172153" y="148543"/>
                </a:lnTo>
                <a:lnTo>
                  <a:pt x="173921" y="147790"/>
                </a:lnTo>
                <a:lnTo>
                  <a:pt x="175820" y="147397"/>
                </a:lnTo>
                <a:lnTo>
                  <a:pt x="176835" y="147364"/>
                </a:lnTo>
                <a:close/>
                <a:moveTo>
                  <a:pt x="13099" y="130990"/>
                </a:moveTo>
                <a:lnTo>
                  <a:pt x="11756" y="131023"/>
                </a:lnTo>
                <a:lnTo>
                  <a:pt x="9202" y="131547"/>
                </a:lnTo>
                <a:lnTo>
                  <a:pt x="6844" y="132562"/>
                </a:lnTo>
                <a:lnTo>
                  <a:pt x="4748" y="133970"/>
                </a:lnTo>
                <a:lnTo>
                  <a:pt x="2980" y="135739"/>
                </a:lnTo>
                <a:lnTo>
                  <a:pt x="1572" y="137834"/>
                </a:lnTo>
                <a:lnTo>
                  <a:pt x="557" y="140192"/>
                </a:lnTo>
                <a:lnTo>
                  <a:pt x="33" y="142746"/>
                </a:lnTo>
                <a:lnTo>
                  <a:pt x="0" y="144089"/>
                </a:lnTo>
                <a:lnTo>
                  <a:pt x="0" y="170287"/>
                </a:lnTo>
                <a:lnTo>
                  <a:pt x="33" y="171630"/>
                </a:lnTo>
                <a:lnTo>
                  <a:pt x="557" y="174184"/>
                </a:lnTo>
                <a:lnTo>
                  <a:pt x="1572" y="176542"/>
                </a:lnTo>
                <a:lnTo>
                  <a:pt x="2980" y="178637"/>
                </a:lnTo>
                <a:lnTo>
                  <a:pt x="4748" y="180406"/>
                </a:lnTo>
                <a:lnTo>
                  <a:pt x="6844" y="181814"/>
                </a:lnTo>
                <a:lnTo>
                  <a:pt x="9202" y="182829"/>
                </a:lnTo>
                <a:lnTo>
                  <a:pt x="11756" y="183353"/>
                </a:lnTo>
                <a:lnTo>
                  <a:pt x="13099" y="183386"/>
                </a:lnTo>
                <a:lnTo>
                  <a:pt x="196484" y="183386"/>
                </a:lnTo>
                <a:lnTo>
                  <a:pt x="197826" y="183353"/>
                </a:lnTo>
                <a:lnTo>
                  <a:pt x="200381" y="182829"/>
                </a:lnTo>
                <a:lnTo>
                  <a:pt x="202739" y="181814"/>
                </a:lnTo>
                <a:lnTo>
                  <a:pt x="204834" y="180406"/>
                </a:lnTo>
                <a:lnTo>
                  <a:pt x="206603" y="178637"/>
                </a:lnTo>
                <a:lnTo>
                  <a:pt x="208011" y="176542"/>
                </a:lnTo>
                <a:lnTo>
                  <a:pt x="209026" y="174184"/>
                </a:lnTo>
                <a:lnTo>
                  <a:pt x="209550" y="171630"/>
                </a:lnTo>
                <a:lnTo>
                  <a:pt x="209583" y="170287"/>
                </a:lnTo>
                <a:lnTo>
                  <a:pt x="209583" y="144089"/>
                </a:lnTo>
                <a:lnTo>
                  <a:pt x="209550" y="142746"/>
                </a:lnTo>
                <a:lnTo>
                  <a:pt x="209026" y="140192"/>
                </a:lnTo>
                <a:lnTo>
                  <a:pt x="208011" y="137834"/>
                </a:lnTo>
                <a:lnTo>
                  <a:pt x="206603" y="135739"/>
                </a:lnTo>
                <a:lnTo>
                  <a:pt x="204834" y="133970"/>
                </a:lnTo>
                <a:lnTo>
                  <a:pt x="202739" y="132562"/>
                </a:lnTo>
                <a:lnTo>
                  <a:pt x="200381" y="131547"/>
                </a:lnTo>
                <a:lnTo>
                  <a:pt x="197826" y="131023"/>
                </a:lnTo>
                <a:lnTo>
                  <a:pt x="196484" y="13099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4"/>
          <p:cNvSpPr/>
          <p:nvPr/>
        </p:nvSpPr>
        <p:spPr>
          <a:xfrm>
            <a:off x="228600" y="3253625"/>
            <a:ext cx="1442700" cy="325200"/>
          </a:xfrm>
          <a:prstGeom prst="rect">
            <a:avLst/>
          </a:prstGeom>
          <a:solidFill>
            <a:srgbClr val="4A86E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latin typeface="Calibri"/>
                <a:ea typeface="Calibri"/>
                <a:cs typeface="Calibri"/>
                <a:sym typeface="Calibri"/>
              </a:rPr>
              <a:t>Thread</a:t>
            </a:r>
            <a:endParaRPr sz="1200">
              <a:solidFill>
                <a:srgbClr val="FFFFFF"/>
              </a:solidFill>
              <a:latin typeface="Calibri"/>
              <a:ea typeface="Calibri"/>
              <a:cs typeface="Calibri"/>
              <a:sym typeface="Calibri"/>
            </a:endParaRPr>
          </a:p>
        </p:txBody>
      </p:sp>
      <p:sp>
        <p:nvSpPr>
          <p:cNvPr id="1329" name="Google Shape;1329;p34"/>
          <p:cNvSpPr/>
          <p:nvPr/>
        </p:nvSpPr>
        <p:spPr>
          <a:xfrm>
            <a:off x="307049" y="3288721"/>
            <a:ext cx="274548" cy="274548"/>
          </a:xfrm>
          <a:custGeom>
            <a:avLst/>
            <a:gdLst/>
            <a:ahLst/>
            <a:cxnLst/>
            <a:rect l="l" t="t" r="r" b="b"/>
            <a:pathLst>
              <a:path w="202245" h="202245" extrusionOk="0">
                <a:moveTo>
                  <a:pt x="92968" y="48931"/>
                </a:moveTo>
                <a:cubicBezTo>
                  <a:pt x="90293" y="48931"/>
                  <a:pt x="88075" y="51149"/>
                  <a:pt x="88075" y="53824"/>
                </a:cubicBezTo>
                <a:lnTo>
                  <a:pt x="88075" y="101123"/>
                </a:lnTo>
                <a:lnTo>
                  <a:pt x="60772" y="101123"/>
                </a:lnTo>
                <a:cubicBezTo>
                  <a:pt x="56401" y="101123"/>
                  <a:pt x="54248" y="106374"/>
                  <a:pt x="57281" y="109473"/>
                </a:cubicBezTo>
                <a:lnTo>
                  <a:pt x="97665" y="149857"/>
                </a:lnTo>
                <a:cubicBezTo>
                  <a:pt x="98627" y="150819"/>
                  <a:pt x="99883" y="151300"/>
                  <a:pt x="101135" y="151300"/>
                </a:cubicBezTo>
                <a:cubicBezTo>
                  <a:pt x="102387" y="151300"/>
                  <a:pt x="103634" y="150819"/>
                  <a:pt x="104580" y="149857"/>
                </a:cubicBezTo>
                <a:lnTo>
                  <a:pt x="144964" y="109473"/>
                </a:lnTo>
                <a:cubicBezTo>
                  <a:pt x="148063" y="106374"/>
                  <a:pt x="145844" y="101123"/>
                  <a:pt x="141506" y="101123"/>
                </a:cubicBezTo>
                <a:lnTo>
                  <a:pt x="114171" y="101123"/>
                </a:lnTo>
                <a:lnTo>
                  <a:pt x="114171" y="53824"/>
                </a:lnTo>
                <a:cubicBezTo>
                  <a:pt x="114171" y="51149"/>
                  <a:pt x="111985" y="48931"/>
                  <a:pt x="109278" y="48931"/>
                </a:cubicBezTo>
                <a:close/>
                <a:moveTo>
                  <a:pt x="101123" y="19573"/>
                </a:moveTo>
                <a:cubicBezTo>
                  <a:pt x="146171" y="19573"/>
                  <a:pt x="182672" y="56075"/>
                  <a:pt x="182672" y="101123"/>
                </a:cubicBezTo>
                <a:cubicBezTo>
                  <a:pt x="182672" y="146171"/>
                  <a:pt x="146171" y="182672"/>
                  <a:pt x="101123" y="182672"/>
                </a:cubicBezTo>
                <a:cubicBezTo>
                  <a:pt x="56075" y="182672"/>
                  <a:pt x="19573" y="146171"/>
                  <a:pt x="19573" y="101123"/>
                </a:cubicBezTo>
                <a:cubicBezTo>
                  <a:pt x="19573" y="56075"/>
                  <a:pt x="56075" y="19573"/>
                  <a:pt x="101123" y="19573"/>
                </a:cubicBezTo>
                <a:close/>
                <a:moveTo>
                  <a:pt x="101123" y="1"/>
                </a:moveTo>
                <a:cubicBezTo>
                  <a:pt x="45277" y="1"/>
                  <a:pt x="1" y="45277"/>
                  <a:pt x="1" y="101123"/>
                </a:cubicBezTo>
                <a:cubicBezTo>
                  <a:pt x="1" y="157000"/>
                  <a:pt x="45277" y="202244"/>
                  <a:pt x="101123" y="202244"/>
                </a:cubicBezTo>
                <a:cubicBezTo>
                  <a:pt x="157000" y="202244"/>
                  <a:pt x="202244" y="157000"/>
                  <a:pt x="202244" y="101123"/>
                </a:cubicBezTo>
                <a:cubicBezTo>
                  <a:pt x="202244" y="45277"/>
                  <a:pt x="157000" y="1"/>
                  <a:pt x="1011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330" name="Google Shape;1330;p34"/>
          <p:cNvSpPr/>
          <p:nvPr/>
        </p:nvSpPr>
        <p:spPr>
          <a:xfrm>
            <a:off x="228600" y="3742250"/>
            <a:ext cx="1442700" cy="325200"/>
          </a:xfrm>
          <a:prstGeom prst="rect">
            <a:avLst/>
          </a:prstGeom>
          <a:solidFill>
            <a:srgbClr val="4A86E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latin typeface="Calibri"/>
                <a:ea typeface="Calibri"/>
                <a:cs typeface="Calibri"/>
                <a:sym typeface="Calibri"/>
              </a:rPr>
              <a:t>Waiting</a:t>
            </a:r>
            <a:endParaRPr sz="1200">
              <a:solidFill>
                <a:srgbClr val="FFFFFF"/>
              </a:solidFill>
              <a:latin typeface="Calibri"/>
              <a:ea typeface="Calibri"/>
              <a:cs typeface="Calibri"/>
              <a:sym typeface="Calibri"/>
            </a:endParaRPr>
          </a:p>
        </p:txBody>
      </p:sp>
      <p:sp>
        <p:nvSpPr>
          <p:cNvPr id="1331" name="Google Shape;1331;p34"/>
          <p:cNvSpPr/>
          <p:nvPr/>
        </p:nvSpPr>
        <p:spPr>
          <a:xfrm>
            <a:off x="307047" y="3770582"/>
            <a:ext cx="274548" cy="274548"/>
          </a:xfrm>
          <a:custGeom>
            <a:avLst/>
            <a:gdLst/>
            <a:ahLst/>
            <a:cxnLst/>
            <a:rect l="l" t="t" r="r" b="b"/>
            <a:pathLst>
              <a:path w="202245" h="202245" extrusionOk="0">
                <a:moveTo>
                  <a:pt x="94599" y="39145"/>
                </a:moveTo>
                <a:cubicBezTo>
                  <a:pt x="91924" y="39145"/>
                  <a:pt x="89706" y="41363"/>
                  <a:pt x="89706" y="44038"/>
                </a:cubicBezTo>
                <a:lnTo>
                  <a:pt x="89706" y="111006"/>
                </a:lnTo>
                <a:cubicBezTo>
                  <a:pt x="89706" y="112540"/>
                  <a:pt x="90456" y="114007"/>
                  <a:pt x="91695" y="114953"/>
                </a:cubicBezTo>
                <a:lnTo>
                  <a:pt x="126338" y="140103"/>
                </a:lnTo>
                <a:cubicBezTo>
                  <a:pt x="127210" y="140741"/>
                  <a:pt x="128222" y="141046"/>
                  <a:pt x="129225" y="141046"/>
                </a:cubicBezTo>
                <a:cubicBezTo>
                  <a:pt x="130736" y="141046"/>
                  <a:pt x="132227" y="140353"/>
                  <a:pt x="133188" y="139059"/>
                </a:cubicBezTo>
                <a:lnTo>
                  <a:pt x="140854" y="128491"/>
                </a:lnTo>
                <a:cubicBezTo>
                  <a:pt x="142419" y="126272"/>
                  <a:pt x="141995" y="123239"/>
                  <a:pt x="139777" y="121640"/>
                </a:cubicBezTo>
                <a:lnTo>
                  <a:pt x="112540" y="101808"/>
                </a:lnTo>
                <a:lnTo>
                  <a:pt x="112540" y="44038"/>
                </a:lnTo>
                <a:cubicBezTo>
                  <a:pt x="112540" y="41363"/>
                  <a:pt x="110354" y="39145"/>
                  <a:pt x="107647" y="39145"/>
                </a:cubicBezTo>
                <a:close/>
                <a:moveTo>
                  <a:pt x="101123" y="19573"/>
                </a:moveTo>
                <a:cubicBezTo>
                  <a:pt x="146171" y="19573"/>
                  <a:pt x="182672" y="56075"/>
                  <a:pt x="182672" y="101123"/>
                </a:cubicBezTo>
                <a:cubicBezTo>
                  <a:pt x="182672" y="146171"/>
                  <a:pt x="146171" y="182672"/>
                  <a:pt x="101123" y="182672"/>
                </a:cubicBezTo>
                <a:cubicBezTo>
                  <a:pt x="56075" y="182672"/>
                  <a:pt x="19573" y="146171"/>
                  <a:pt x="19573" y="101123"/>
                </a:cubicBezTo>
                <a:cubicBezTo>
                  <a:pt x="19573" y="56075"/>
                  <a:pt x="56075" y="19573"/>
                  <a:pt x="101123" y="19573"/>
                </a:cubicBezTo>
                <a:close/>
                <a:moveTo>
                  <a:pt x="101123" y="1"/>
                </a:moveTo>
                <a:cubicBezTo>
                  <a:pt x="45277" y="1"/>
                  <a:pt x="1" y="45277"/>
                  <a:pt x="1" y="101123"/>
                </a:cubicBezTo>
                <a:cubicBezTo>
                  <a:pt x="1" y="157000"/>
                  <a:pt x="45277" y="202244"/>
                  <a:pt x="101123" y="202244"/>
                </a:cubicBezTo>
                <a:cubicBezTo>
                  <a:pt x="157000" y="202244"/>
                  <a:pt x="202244" y="157000"/>
                  <a:pt x="202244" y="101123"/>
                </a:cubicBezTo>
                <a:cubicBezTo>
                  <a:pt x="202244" y="45277"/>
                  <a:pt x="157000" y="1"/>
                  <a:pt x="1011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2" name="Google Shape;1332;p34"/>
          <p:cNvCxnSpPr/>
          <p:nvPr/>
        </p:nvCxnSpPr>
        <p:spPr>
          <a:xfrm>
            <a:off x="3701000" y="2168488"/>
            <a:ext cx="0" cy="807600"/>
          </a:xfrm>
          <a:prstGeom prst="straightConnector1">
            <a:avLst/>
          </a:prstGeom>
          <a:noFill/>
          <a:ln w="9525" cap="flat" cmpd="sng">
            <a:solidFill>
              <a:srgbClr val="000000"/>
            </a:solidFill>
            <a:prstDash val="solid"/>
            <a:round/>
            <a:headEnd type="none" w="med" len="med"/>
            <a:tailEnd type="triangle" w="med" len="med"/>
          </a:ln>
        </p:spPr>
      </p:cxnSp>
      <p:cxnSp>
        <p:nvCxnSpPr>
          <p:cNvPr id="1333" name="Google Shape;1333;p34"/>
          <p:cNvCxnSpPr/>
          <p:nvPr/>
        </p:nvCxnSpPr>
        <p:spPr>
          <a:xfrm>
            <a:off x="5443000" y="2168475"/>
            <a:ext cx="0" cy="807600"/>
          </a:xfrm>
          <a:prstGeom prst="straightConnector1">
            <a:avLst/>
          </a:prstGeom>
          <a:noFill/>
          <a:ln w="9525" cap="flat" cmpd="sng">
            <a:solidFill>
              <a:srgbClr val="000000"/>
            </a:solidFill>
            <a:prstDash val="solid"/>
            <a:round/>
            <a:headEnd type="none" w="med" len="med"/>
            <a:tailEnd type="triangle" w="med" len="med"/>
          </a:ln>
        </p:spPr>
      </p:cxnSp>
      <p:sp>
        <p:nvSpPr>
          <p:cNvPr id="1334" name="Google Shape;1334;p34"/>
          <p:cNvSpPr/>
          <p:nvPr/>
        </p:nvSpPr>
        <p:spPr>
          <a:xfrm>
            <a:off x="2071950" y="1753000"/>
            <a:ext cx="762900" cy="325200"/>
          </a:xfrm>
          <a:prstGeom prst="rect">
            <a:avLst/>
          </a:prstGeom>
          <a:solidFill>
            <a:srgbClr val="4A86E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latin typeface="Calibri"/>
                <a:ea typeface="Calibri"/>
                <a:cs typeface="Calibri"/>
                <a:sym typeface="Calibri"/>
              </a:rPr>
              <a:t>Request</a:t>
            </a:r>
            <a:endParaRPr sz="1200">
              <a:solidFill>
                <a:srgbClr val="FFFFFF"/>
              </a:solidFill>
              <a:latin typeface="Calibri"/>
              <a:ea typeface="Calibri"/>
              <a:cs typeface="Calibri"/>
              <a:sym typeface="Calibri"/>
            </a:endParaRPr>
          </a:p>
        </p:txBody>
      </p:sp>
      <p:sp>
        <p:nvSpPr>
          <p:cNvPr id="1335" name="Google Shape;1335;p34"/>
          <p:cNvSpPr/>
          <p:nvPr/>
        </p:nvSpPr>
        <p:spPr>
          <a:xfrm>
            <a:off x="3484350" y="1612875"/>
            <a:ext cx="762900" cy="325200"/>
          </a:xfrm>
          <a:prstGeom prst="rect">
            <a:avLst/>
          </a:prstGeom>
          <a:solidFill>
            <a:srgbClr val="4A86E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latin typeface="Calibri"/>
                <a:ea typeface="Calibri"/>
                <a:cs typeface="Calibri"/>
                <a:sym typeface="Calibri"/>
              </a:rPr>
              <a:t>Request</a:t>
            </a:r>
            <a:endParaRPr sz="1200">
              <a:solidFill>
                <a:srgbClr val="FFFFFF"/>
              </a:solidFill>
              <a:latin typeface="Calibri"/>
              <a:ea typeface="Calibri"/>
              <a:cs typeface="Calibri"/>
              <a:sym typeface="Calibri"/>
            </a:endParaRPr>
          </a:p>
        </p:txBody>
      </p:sp>
      <p:sp>
        <p:nvSpPr>
          <p:cNvPr id="1336" name="Google Shape;1336;p34"/>
          <p:cNvSpPr/>
          <p:nvPr/>
        </p:nvSpPr>
        <p:spPr>
          <a:xfrm>
            <a:off x="4896750" y="1612875"/>
            <a:ext cx="762900" cy="325200"/>
          </a:xfrm>
          <a:prstGeom prst="rect">
            <a:avLst/>
          </a:prstGeom>
          <a:solidFill>
            <a:srgbClr val="4A86E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latin typeface="Calibri"/>
                <a:ea typeface="Calibri"/>
                <a:cs typeface="Calibri"/>
                <a:sym typeface="Calibri"/>
              </a:rPr>
              <a:t>Request</a:t>
            </a:r>
            <a:endParaRPr sz="1200">
              <a:solidFill>
                <a:srgbClr val="FFFFFF"/>
              </a:solidFill>
              <a:latin typeface="Calibri"/>
              <a:ea typeface="Calibri"/>
              <a:cs typeface="Calibri"/>
              <a:sym typeface="Calibri"/>
            </a:endParaRPr>
          </a:p>
        </p:txBody>
      </p:sp>
      <p:sp>
        <p:nvSpPr>
          <p:cNvPr id="1337" name="Google Shape;1337;p34"/>
          <p:cNvSpPr/>
          <p:nvPr/>
        </p:nvSpPr>
        <p:spPr>
          <a:xfrm>
            <a:off x="6309150" y="1718450"/>
            <a:ext cx="762900" cy="325200"/>
          </a:xfrm>
          <a:prstGeom prst="rect">
            <a:avLst/>
          </a:prstGeom>
          <a:solidFill>
            <a:srgbClr val="4A86E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latin typeface="Calibri"/>
                <a:ea typeface="Calibri"/>
                <a:cs typeface="Calibri"/>
                <a:sym typeface="Calibri"/>
              </a:rPr>
              <a:t>Request</a:t>
            </a:r>
            <a:endParaRPr sz="1200">
              <a:solidFill>
                <a:srgbClr val="FFFFFF"/>
              </a:solidFill>
              <a:latin typeface="Calibri"/>
              <a:ea typeface="Calibri"/>
              <a:cs typeface="Calibri"/>
              <a:sym typeface="Calibri"/>
            </a:endParaRPr>
          </a:p>
        </p:txBody>
      </p:sp>
      <p:cxnSp>
        <p:nvCxnSpPr>
          <p:cNvPr id="1338" name="Google Shape;1338;p34"/>
          <p:cNvCxnSpPr>
            <a:stCxn id="1334" idx="3"/>
          </p:cNvCxnSpPr>
          <p:nvPr/>
        </p:nvCxnSpPr>
        <p:spPr>
          <a:xfrm>
            <a:off x="2834850" y="1915600"/>
            <a:ext cx="868500" cy="259800"/>
          </a:xfrm>
          <a:prstGeom prst="straightConnector1">
            <a:avLst/>
          </a:prstGeom>
          <a:noFill/>
          <a:ln w="9525" cap="flat" cmpd="sng">
            <a:solidFill>
              <a:srgbClr val="000000"/>
            </a:solidFill>
            <a:prstDash val="solid"/>
            <a:round/>
            <a:headEnd type="none" w="med" len="med"/>
            <a:tailEnd type="none" w="med" len="med"/>
          </a:ln>
        </p:spPr>
      </p:cxnSp>
      <p:cxnSp>
        <p:nvCxnSpPr>
          <p:cNvPr id="1339" name="Google Shape;1339;p34"/>
          <p:cNvCxnSpPr>
            <a:stCxn id="1335" idx="2"/>
          </p:cNvCxnSpPr>
          <p:nvPr/>
        </p:nvCxnSpPr>
        <p:spPr>
          <a:xfrm>
            <a:off x="3865800" y="1938075"/>
            <a:ext cx="414600" cy="234900"/>
          </a:xfrm>
          <a:prstGeom prst="straightConnector1">
            <a:avLst/>
          </a:prstGeom>
          <a:noFill/>
          <a:ln w="9525" cap="flat" cmpd="sng">
            <a:solidFill>
              <a:srgbClr val="000000"/>
            </a:solidFill>
            <a:prstDash val="solid"/>
            <a:round/>
            <a:headEnd type="none" w="med" len="med"/>
            <a:tailEnd type="none" w="med" len="med"/>
          </a:ln>
        </p:spPr>
      </p:cxnSp>
      <p:cxnSp>
        <p:nvCxnSpPr>
          <p:cNvPr id="1340" name="Google Shape;1340;p34"/>
          <p:cNvCxnSpPr>
            <a:endCxn id="1337" idx="1"/>
          </p:cNvCxnSpPr>
          <p:nvPr/>
        </p:nvCxnSpPr>
        <p:spPr>
          <a:xfrm rot="10800000" flipH="1">
            <a:off x="5441250" y="1881050"/>
            <a:ext cx="867900" cy="293100"/>
          </a:xfrm>
          <a:prstGeom prst="straightConnector1">
            <a:avLst/>
          </a:prstGeom>
          <a:noFill/>
          <a:ln w="9525" cap="flat" cmpd="sng">
            <a:solidFill>
              <a:srgbClr val="000000"/>
            </a:solidFill>
            <a:prstDash val="solid"/>
            <a:round/>
            <a:headEnd type="none" w="med" len="med"/>
            <a:tailEnd type="none" w="med" len="med"/>
          </a:ln>
        </p:spPr>
      </p:cxnSp>
      <p:sp>
        <p:nvSpPr>
          <p:cNvPr id="1341" name="Google Shape;1341;p34"/>
          <p:cNvSpPr/>
          <p:nvPr/>
        </p:nvSpPr>
        <p:spPr>
          <a:xfrm>
            <a:off x="228600" y="4181300"/>
            <a:ext cx="1442700" cy="325200"/>
          </a:xfrm>
          <a:prstGeom prst="rect">
            <a:avLst/>
          </a:prstGeom>
          <a:solidFill>
            <a:srgbClr val="4A86E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latin typeface="Calibri"/>
                <a:ea typeface="Calibri"/>
                <a:cs typeface="Calibri"/>
                <a:sym typeface="Calibri"/>
              </a:rPr>
              <a:t>Server</a:t>
            </a:r>
            <a:endParaRPr sz="1200">
              <a:solidFill>
                <a:srgbClr val="FFFFFF"/>
              </a:solidFill>
              <a:latin typeface="Calibri"/>
              <a:ea typeface="Calibri"/>
              <a:cs typeface="Calibri"/>
              <a:sym typeface="Calibri"/>
            </a:endParaRPr>
          </a:p>
        </p:txBody>
      </p:sp>
      <p:sp>
        <p:nvSpPr>
          <p:cNvPr id="1342" name="Google Shape;1342;p34"/>
          <p:cNvSpPr/>
          <p:nvPr/>
        </p:nvSpPr>
        <p:spPr>
          <a:xfrm>
            <a:off x="307051" y="4230877"/>
            <a:ext cx="274554" cy="239777"/>
          </a:xfrm>
          <a:custGeom>
            <a:avLst/>
            <a:gdLst/>
            <a:ahLst/>
            <a:cxnLst/>
            <a:rect l="l" t="t" r="r" b="b"/>
            <a:pathLst>
              <a:path w="209583" h="183386" extrusionOk="0">
                <a:moveTo>
                  <a:pt x="150638" y="16375"/>
                </a:moveTo>
                <a:lnTo>
                  <a:pt x="151653" y="16407"/>
                </a:lnTo>
                <a:lnTo>
                  <a:pt x="153552" y="16800"/>
                </a:lnTo>
                <a:lnTo>
                  <a:pt x="155320" y="17553"/>
                </a:lnTo>
                <a:lnTo>
                  <a:pt x="156892" y="18601"/>
                </a:lnTo>
                <a:lnTo>
                  <a:pt x="158235" y="19944"/>
                </a:lnTo>
                <a:lnTo>
                  <a:pt x="159283" y="21516"/>
                </a:lnTo>
                <a:lnTo>
                  <a:pt x="160036" y="23284"/>
                </a:lnTo>
                <a:lnTo>
                  <a:pt x="160429" y="25184"/>
                </a:lnTo>
                <a:lnTo>
                  <a:pt x="160462" y="26199"/>
                </a:lnTo>
                <a:lnTo>
                  <a:pt x="160429" y="27214"/>
                </a:lnTo>
                <a:lnTo>
                  <a:pt x="160036" y="29113"/>
                </a:lnTo>
                <a:lnTo>
                  <a:pt x="159283" y="30882"/>
                </a:lnTo>
                <a:lnTo>
                  <a:pt x="158235" y="32454"/>
                </a:lnTo>
                <a:lnTo>
                  <a:pt x="156892" y="33796"/>
                </a:lnTo>
                <a:lnTo>
                  <a:pt x="155320" y="34844"/>
                </a:lnTo>
                <a:lnTo>
                  <a:pt x="153552" y="35597"/>
                </a:lnTo>
                <a:lnTo>
                  <a:pt x="151653" y="35990"/>
                </a:lnTo>
                <a:lnTo>
                  <a:pt x="150638" y="36023"/>
                </a:lnTo>
                <a:lnTo>
                  <a:pt x="149622" y="35990"/>
                </a:lnTo>
                <a:lnTo>
                  <a:pt x="147723" y="35597"/>
                </a:lnTo>
                <a:lnTo>
                  <a:pt x="145955" y="34844"/>
                </a:lnTo>
                <a:lnTo>
                  <a:pt x="144383" y="33796"/>
                </a:lnTo>
                <a:lnTo>
                  <a:pt x="143040" y="32454"/>
                </a:lnTo>
                <a:lnTo>
                  <a:pt x="141992" y="30882"/>
                </a:lnTo>
                <a:lnTo>
                  <a:pt x="141239" y="29113"/>
                </a:lnTo>
                <a:lnTo>
                  <a:pt x="140846" y="27214"/>
                </a:lnTo>
                <a:lnTo>
                  <a:pt x="140813" y="26199"/>
                </a:lnTo>
                <a:lnTo>
                  <a:pt x="140846" y="25184"/>
                </a:lnTo>
                <a:lnTo>
                  <a:pt x="141239" y="23284"/>
                </a:lnTo>
                <a:lnTo>
                  <a:pt x="141992" y="21516"/>
                </a:lnTo>
                <a:lnTo>
                  <a:pt x="143040" y="19944"/>
                </a:lnTo>
                <a:lnTo>
                  <a:pt x="144383" y="18601"/>
                </a:lnTo>
                <a:lnTo>
                  <a:pt x="145955" y="17553"/>
                </a:lnTo>
                <a:lnTo>
                  <a:pt x="147723" y="16800"/>
                </a:lnTo>
                <a:lnTo>
                  <a:pt x="149622" y="16407"/>
                </a:lnTo>
                <a:lnTo>
                  <a:pt x="150638" y="16375"/>
                </a:lnTo>
                <a:close/>
                <a:moveTo>
                  <a:pt x="176835" y="16375"/>
                </a:moveTo>
                <a:lnTo>
                  <a:pt x="177851" y="16407"/>
                </a:lnTo>
                <a:lnTo>
                  <a:pt x="179750" y="16800"/>
                </a:lnTo>
                <a:lnTo>
                  <a:pt x="181518" y="17553"/>
                </a:lnTo>
                <a:lnTo>
                  <a:pt x="183090" y="18601"/>
                </a:lnTo>
                <a:lnTo>
                  <a:pt x="184433" y="19944"/>
                </a:lnTo>
                <a:lnTo>
                  <a:pt x="185481" y="21516"/>
                </a:lnTo>
                <a:lnTo>
                  <a:pt x="186234" y="23284"/>
                </a:lnTo>
                <a:lnTo>
                  <a:pt x="186627" y="25184"/>
                </a:lnTo>
                <a:lnTo>
                  <a:pt x="186660" y="26199"/>
                </a:lnTo>
                <a:lnTo>
                  <a:pt x="186627" y="27214"/>
                </a:lnTo>
                <a:lnTo>
                  <a:pt x="186234" y="29113"/>
                </a:lnTo>
                <a:lnTo>
                  <a:pt x="185481" y="30882"/>
                </a:lnTo>
                <a:lnTo>
                  <a:pt x="184433" y="32454"/>
                </a:lnTo>
                <a:lnTo>
                  <a:pt x="183090" y="33796"/>
                </a:lnTo>
                <a:lnTo>
                  <a:pt x="181518" y="34844"/>
                </a:lnTo>
                <a:lnTo>
                  <a:pt x="179750" y="35597"/>
                </a:lnTo>
                <a:lnTo>
                  <a:pt x="177851" y="35990"/>
                </a:lnTo>
                <a:lnTo>
                  <a:pt x="176835" y="36023"/>
                </a:lnTo>
                <a:lnTo>
                  <a:pt x="175820" y="35990"/>
                </a:lnTo>
                <a:lnTo>
                  <a:pt x="173921" y="35597"/>
                </a:lnTo>
                <a:lnTo>
                  <a:pt x="172153" y="34844"/>
                </a:lnTo>
                <a:lnTo>
                  <a:pt x="170581" y="33796"/>
                </a:lnTo>
                <a:lnTo>
                  <a:pt x="169238" y="32454"/>
                </a:lnTo>
                <a:lnTo>
                  <a:pt x="168190" y="30882"/>
                </a:lnTo>
                <a:lnTo>
                  <a:pt x="167437" y="29113"/>
                </a:lnTo>
                <a:lnTo>
                  <a:pt x="167044" y="27214"/>
                </a:lnTo>
                <a:lnTo>
                  <a:pt x="167011" y="26199"/>
                </a:lnTo>
                <a:lnTo>
                  <a:pt x="167044" y="25184"/>
                </a:lnTo>
                <a:lnTo>
                  <a:pt x="167437" y="23284"/>
                </a:lnTo>
                <a:lnTo>
                  <a:pt x="168190" y="21516"/>
                </a:lnTo>
                <a:lnTo>
                  <a:pt x="169238" y="19944"/>
                </a:lnTo>
                <a:lnTo>
                  <a:pt x="170581" y="18601"/>
                </a:lnTo>
                <a:lnTo>
                  <a:pt x="172153" y="17553"/>
                </a:lnTo>
                <a:lnTo>
                  <a:pt x="173921" y="16800"/>
                </a:lnTo>
                <a:lnTo>
                  <a:pt x="175820" y="16407"/>
                </a:lnTo>
                <a:lnTo>
                  <a:pt x="176835" y="16375"/>
                </a:lnTo>
                <a:close/>
                <a:moveTo>
                  <a:pt x="13099" y="1"/>
                </a:moveTo>
                <a:lnTo>
                  <a:pt x="11756" y="34"/>
                </a:lnTo>
                <a:lnTo>
                  <a:pt x="9202" y="558"/>
                </a:lnTo>
                <a:lnTo>
                  <a:pt x="6844" y="1573"/>
                </a:lnTo>
                <a:lnTo>
                  <a:pt x="4748" y="2981"/>
                </a:lnTo>
                <a:lnTo>
                  <a:pt x="2980" y="4749"/>
                </a:lnTo>
                <a:lnTo>
                  <a:pt x="1572" y="6845"/>
                </a:lnTo>
                <a:lnTo>
                  <a:pt x="557" y="9203"/>
                </a:lnTo>
                <a:lnTo>
                  <a:pt x="33" y="11757"/>
                </a:lnTo>
                <a:lnTo>
                  <a:pt x="0" y="13100"/>
                </a:lnTo>
                <a:lnTo>
                  <a:pt x="0" y="39298"/>
                </a:lnTo>
                <a:lnTo>
                  <a:pt x="33" y="40640"/>
                </a:lnTo>
                <a:lnTo>
                  <a:pt x="557" y="43195"/>
                </a:lnTo>
                <a:lnTo>
                  <a:pt x="1572" y="45552"/>
                </a:lnTo>
                <a:lnTo>
                  <a:pt x="2980" y="47648"/>
                </a:lnTo>
                <a:lnTo>
                  <a:pt x="4748" y="49417"/>
                </a:lnTo>
                <a:lnTo>
                  <a:pt x="6844" y="50825"/>
                </a:lnTo>
                <a:lnTo>
                  <a:pt x="9202" y="51840"/>
                </a:lnTo>
                <a:lnTo>
                  <a:pt x="11756" y="52364"/>
                </a:lnTo>
                <a:lnTo>
                  <a:pt x="13099" y="52397"/>
                </a:lnTo>
                <a:lnTo>
                  <a:pt x="196484" y="52397"/>
                </a:lnTo>
                <a:lnTo>
                  <a:pt x="197826" y="52364"/>
                </a:lnTo>
                <a:lnTo>
                  <a:pt x="200381" y="51840"/>
                </a:lnTo>
                <a:lnTo>
                  <a:pt x="202739" y="50825"/>
                </a:lnTo>
                <a:lnTo>
                  <a:pt x="204834" y="49417"/>
                </a:lnTo>
                <a:lnTo>
                  <a:pt x="206603" y="47648"/>
                </a:lnTo>
                <a:lnTo>
                  <a:pt x="208011" y="45552"/>
                </a:lnTo>
                <a:lnTo>
                  <a:pt x="209026" y="43195"/>
                </a:lnTo>
                <a:lnTo>
                  <a:pt x="209550" y="40640"/>
                </a:lnTo>
                <a:lnTo>
                  <a:pt x="209583" y="39298"/>
                </a:lnTo>
                <a:lnTo>
                  <a:pt x="209583" y="13100"/>
                </a:lnTo>
                <a:lnTo>
                  <a:pt x="209550" y="11757"/>
                </a:lnTo>
                <a:lnTo>
                  <a:pt x="209026" y="9203"/>
                </a:lnTo>
                <a:lnTo>
                  <a:pt x="208011" y="6845"/>
                </a:lnTo>
                <a:lnTo>
                  <a:pt x="206603" y="4749"/>
                </a:lnTo>
                <a:lnTo>
                  <a:pt x="204834" y="2981"/>
                </a:lnTo>
                <a:lnTo>
                  <a:pt x="202739" y="1573"/>
                </a:lnTo>
                <a:lnTo>
                  <a:pt x="200381" y="558"/>
                </a:lnTo>
                <a:lnTo>
                  <a:pt x="197826" y="34"/>
                </a:lnTo>
                <a:lnTo>
                  <a:pt x="196484" y="1"/>
                </a:lnTo>
                <a:close/>
                <a:moveTo>
                  <a:pt x="150638" y="81869"/>
                </a:moveTo>
                <a:lnTo>
                  <a:pt x="151653" y="81902"/>
                </a:lnTo>
                <a:lnTo>
                  <a:pt x="153552" y="82295"/>
                </a:lnTo>
                <a:lnTo>
                  <a:pt x="155320" y="83048"/>
                </a:lnTo>
                <a:lnTo>
                  <a:pt x="156892" y="84096"/>
                </a:lnTo>
                <a:lnTo>
                  <a:pt x="158235" y="85439"/>
                </a:lnTo>
                <a:lnTo>
                  <a:pt x="159283" y="87011"/>
                </a:lnTo>
                <a:lnTo>
                  <a:pt x="160036" y="88779"/>
                </a:lnTo>
                <a:lnTo>
                  <a:pt x="160429" y="90678"/>
                </a:lnTo>
                <a:lnTo>
                  <a:pt x="160462" y="91693"/>
                </a:lnTo>
                <a:lnTo>
                  <a:pt x="160429" y="92709"/>
                </a:lnTo>
                <a:lnTo>
                  <a:pt x="160036" y="94608"/>
                </a:lnTo>
                <a:lnTo>
                  <a:pt x="159283" y="96376"/>
                </a:lnTo>
                <a:lnTo>
                  <a:pt x="158235" y="97948"/>
                </a:lnTo>
                <a:lnTo>
                  <a:pt x="156892" y="99291"/>
                </a:lnTo>
                <a:lnTo>
                  <a:pt x="155320" y="100339"/>
                </a:lnTo>
                <a:lnTo>
                  <a:pt x="153552" y="101092"/>
                </a:lnTo>
                <a:lnTo>
                  <a:pt x="151653" y="101485"/>
                </a:lnTo>
                <a:lnTo>
                  <a:pt x="150638" y="101518"/>
                </a:lnTo>
                <a:lnTo>
                  <a:pt x="149622" y="101485"/>
                </a:lnTo>
                <a:lnTo>
                  <a:pt x="147723" y="101092"/>
                </a:lnTo>
                <a:lnTo>
                  <a:pt x="145955" y="100339"/>
                </a:lnTo>
                <a:lnTo>
                  <a:pt x="144383" y="99291"/>
                </a:lnTo>
                <a:lnTo>
                  <a:pt x="143040" y="97948"/>
                </a:lnTo>
                <a:lnTo>
                  <a:pt x="141992" y="96376"/>
                </a:lnTo>
                <a:lnTo>
                  <a:pt x="141239" y="94608"/>
                </a:lnTo>
                <a:lnTo>
                  <a:pt x="140846" y="92709"/>
                </a:lnTo>
                <a:lnTo>
                  <a:pt x="140813" y="91693"/>
                </a:lnTo>
                <a:lnTo>
                  <a:pt x="140846" y="90678"/>
                </a:lnTo>
                <a:lnTo>
                  <a:pt x="141239" y="88779"/>
                </a:lnTo>
                <a:lnTo>
                  <a:pt x="141992" y="87011"/>
                </a:lnTo>
                <a:lnTo>
                  <a:pt x="143040" y="85439"/>
                </a:lnTo>
                <a:lnTo>
                  <a:pt x="144383" y="84096"/>
                </a:lnTo>
                <a:lnTo>
                  <a:pt x="145955" y="83048"/>
                </a:lnTo>
                <a:lnTo>
                  <a:pt x="147723" y="82295"/>
                </a:lnTo>
                <a:lnTo>
                  <a:pt x="149622" y="81902"/>
                </a:lnTo>
                <a:lnTo>
                  <a:pt x="150638" y="81869"/>
                </a:lnTo>
                <a:close/>
                <a:moveTo>
                  <a:pt x="176835" y="81869"/>
                </a:moveTo>
                <a:lnTo>
                  <a:pt x="177851" y="81902"/>
                </a:lnTo>
                <a:lnTo>
                  <a:pt x="179750" y="82295"/>
                </a:lnTo>
                <a:lnTo>
                  <a:pt x="181518" y="83048"/>
                </a:lnTo>
                <a:lnTo>
                  <a:pt x="183090" y="84096"/>
                </a:lnTo>
                <a:lnTo>
                  <a:pt x="184433" y="85439"/>
                </a:lnTo>
                <a:lnTo>
                  <a:pt x="185481" y="87011"/>
                </a:lnTo>
                <a:lnTo>
                  <a:pt x="186234" y="88779"/>
                </a:lnTo>
                <a:lnTo>
                  <a:pt x="186627" y="90678"/>
                </a:lnTo>
                <a:lnTo>
                  <a:pt x="186660" y="91693"/>
                </a:lnTo>
                <a:lnTo>
                  <a:pt x="186627" y="92709"/>
                </a:lnTo>
                <a:lnTo>
                  <a:pt x="186234" y="94608"/>
                </a:lnTo>
                <a:lnTo>
                  <a:pt x="185481" y="96376"/>
                </a:lnTo>
                <a:lnTo>
                  <a:pt x="184433" y="97948"/>
                </a:lnTo>
                <a:lnTo>
                  <a:pt x="183090" y="99291"/>
                </a:lnTo>
                <a:lnTo>
                  <a:pt x="181518" y="100339"/>
                </a:lnTo>
                <a:lnTo>
                  <a:pt x="179750" y="101092"/>
                </a:lnTo>
                <a:lnTo>
                  <a:pt x="177851" y="101485"/>
                </a:lnTo>
                <a:lnTo>
                  <a:pt x="176835" y="101518"/>
                </a:lnTo>
                <a:lnTo>
                  <a:pt x="175820" y="101485"/>
                </a:lnTo>
                <a:lnTo>
                  <a:pt x="173921" y="101092"/>
                </a:lnTo>
                <a:lnTo>
                  <a:pt x="172153" y="100339"/>
                </a:lnTo>
                <a:lnTo>
                  <a:pt x="170581" y="99291"/>
                </a:lnTo>
                <a:lnTo>
                  <a:pt x="169238" y="97948"/>
                </a:lnTo>
                <a:lnTo>
                  <a:pt x="168190" y="96376"/>
                </a:lnTo>
                <a:lnTo>
                  <a:pt x="167437" y="94608"/>
                </a:lnTo>
                <a:lnTo>
                  <a:pt x="167044" y="92709"/>
                </a:lnTo>
                <a:lnTo>
                  <a:pt x="167011" y="91693"/>
                </a:lnTo>
                <a:lnTo>
                  <a:pt x="167044" y="90678"/>
                </a:lnTo>
                <a:lnTo>
                  <a:pt x="167437" y="88779"/>
                </a:lnTo>
                <a:lnTo>
                  <a:pt x="168190" y="87011"/>
                </a:lnTo>
                <a:lnTo>
                  <a:pt x="169238" y="85439"/>
                </a:lnTo>
                <a:lnTo>
                  <a:pt x="170581" y="84096"/>
                </a:lnTo>
                <a:lnTo>
                  <a:pt x="172153" y="83048"/>
                </a:lnTo>
                <a:lnTo>
                  <a:pt x="173921" y="82295"/>
                </a:lnTo>
                <a:lnTo>
                  <a:pt x="175820" y="81902"/>
                </a:lnTo>
                <a:lnTo>
                  <a:pt x="176835" y="81869"/>
                </a:lnTo>
                <a:close/>
                <a:moveTo>
                  <a:pt x="13099" y="65496"/>
                </a:moveTo>
                <a:lnTo>
                  <a:pt x="11756" y="65528"/>
                </a:lnTo>
                <a:lnTo>
                  <a:pt x="9202" y="66052"/>
                </a:lnTo>
                <a:lnTo>
                  <a:pt x="6844" y="67067"/>
                </a:lnTo>
                <a:lnTo>
                  <a:pt x="4748" y="68476"/>
                </a:lnTo>
                <a:lnTo>
                  <a:pt x="2980" y="70244"/>
                </a:lnTo>
                <a:lnTo>
                  <a:pt x="1572" y="72340"/>
                </a:lnTo>
                <a:lnTo>
                  <a:pt x="557" y="74698"/>
                </a:lnTo>
                <a:lnTo>
                  <a:pt x="33" y="77252"/>
                </a:lnTo>
                <a:lnTo>
                  <a:pt x="0" y="78594"/>
                </a:lnTo>
                <a:lnTo>
                  <a:pt x="0" y="104792"/>
                </a:lnTo>
                <a:lnTo>
                  <a:pt x="33" y="106135"/>
                </a:lnTo>
                <a:lnTo>
                  <a:pt x="557" y="108689"/>
                </a:lnTo>
                <a:lnTo>
                  <a:pt x="1572" y="111047"/>
                </a:lnTo>
                <a:lnTo>
                  <a:pt x="2980" y="113143"/>
                </a:lnTo>
                <a:lnTo>
                  <a:pt x="4748" y="114911"/>
                </a:lnTo>
                <a:lnTo>
                  <a:pt x="6844" y="116319"/>
                </a:lnTo>
                <a:lnTo>
                  <a:pt x="9202" y="117335"/>
                </a:lnTo>
                <a:lnTo>
                  <a:pt x="11756" y="117858"/>
                </a:lnTo>
                <a:lnTo>
                  <a:pt x="13099" y="117891"/>
                </a:lnTo>
                <a:lnTo>
                  <a:pt x="196484" y="117891"/>
                </a:lnTo>
                <a:lnTo>
                  <a:pt x="197826" y="117858"/>
                </a:lnTo>
                <a:lnTo>
                  <a:pt x="200381" y="117335"/>
                </a:lnTo>
                <a:lnTo>
                  <a:pt x="202739" y="116319"/>
                </a:lnTo>
                <a:lnTo>
                  <a:pt x="204834" y="114911"/>
                </a:lnTo>
                <a:lnTo>
                  <a:pt x="206603" y="113143"/>
                </a:lnTo>
                <a:lnTo>
                  <a:pt x="208011" y="111047"/>
                </a:lnTo>
                <a:lnTo>
                  <a:pt x="209026" y="108689"/>
                </a:lnTo>
                <a:lnTo>
                  <a:pt x="209550" y="106135"/>
                </a:lnTo>
                <a:lnTo>
                  <a:pt x="209583" y="104792"/>
                </a:lnTo>
                <a:lnTo>
                  <a:pt x="209583" y="78594"/>
                </a:lnTo>
                <a:lnTo>
                  <a:pt x="209550" y="77252"/>
                </a:lnTo>
                <a:lnTo>
                  <a:pt x="209026" y="74698"/>
                </a:lnTo>
                <a:lnTo>
                  <a:pt x="208011" y="72340"/>
                </a:lnTo>
                <a:lnTo>
                  <a:pt x="206603" y="70244"/>
                </a:lnTo>
                <a:lnTo>
                  <a:pt x="204834" y="68476"/>
                </a:lnTo>
                <a:lnTo>
                  <a:pt x="202739" y="67067"/>
                </a:lnTo>
                <a:lnTo>
                  <a:pt x="200381" y="66052"/>
                </a:lnTo>
                <a:lnTo>
                  <a:pt x="197826" y="65528"/>
                </a:lnTo>
                <a:lnTo>
                  <a:pt x="196484" y="65496"/>
                </a:lnTo>
                <a:close/>
                <a:moveTo>
                  <a:pt x="150638" y="147364"/>
                </a:moveTo>
                <a:lnTo>
                  <a:pt x="151653" y="147397"/>
                </a:lnTo>
                <a:lnTo>
                  <a:pt x="153552" y="147790"/>
                </a:lnTo>
                <a:lnTo>
                  <a:pt x="155320" y="148543"/>
                </a:lnTo>
                <a:lnTo>
                  <a:pt x="156892" y="149591"/>
                </a:lnTo>
                <a:lnTo>
                  <a:pt x="158235" y="150933"/>
                </a:lnTo>
                <a:lnTo>
                  <a:pt x="159283" y="152505"/>
                </a:lnTo>
                <a:lnTo>
                  <a:pt x="160036" y="154273"/>
                </a:lnTo>
                <a:lnTo>
                  <a:pt x="160429" y="156173"/>
                </a:lnTo>
                <a:lnTo>
                  <a:pt x="160462" y="157188"/>
                </a:lnTo>
                <a:lnTo>
                  <a:pt x="160429" y="158203"/>
                </a:lnTo>
                <a:lnTo>
                  <a:pt x="160036" y="160103"/>
                </a:lnTo>
                <a:lnTo>
                  <a:pt x="159283" y="161871"/>
                </a:lnTo>
                <a:lnTo>
                  <a:pt x="158235" y="163443"/>
                </a:lnTo>
                <a:lnTo>
                  <a:pt x="156892" y="164785"/>
                </a:lnTo>
                <a:lnTo>
                  <a:pt x="155320" y="165833"/>
                </a:lnTo>
                <a:lnTo>
                  <a:pt x="153552" y="166586"/>
                </a:lnTo>
                <a:lnTo>
                  <a:pt x="151653" y="166979"/>
                </a:lnTo>
                <a:lnTo>
                  <a:pt x="150638" y="167012"/>
                </a:lnTo>
                <a:lnTo>
                  <a:pt x="149622" y="166979"/>
                </a:lnTo>
                <a:lnTo>
                  <a:pt x="147723" y="166586"/>
                </a:lnTo>
                <a:lnTo>
                  <a:pt x="145955" y="165833"/>
                </a:lnTo>
                <a:lnTo>
                  <a:pt x="144383" y="164785"/>
                </a:lnTo>
                <a:lnTo>
                  <a:pt x="143040" y="163443"/>
                </a:lnTo>
                <a:lnTo>
                  <a:pt x="141992" y="161871"/>
                </a:lnTo>
                <a:lnTo>
                  <a:pt x="141239" y="160103"/>
                </a:lnTo>
                <a:lnTo>
                  <a:pt x="140846" y="158203"/>
                </a:lnTo>
                <a:lnTo>
                  <a:pt x="140813" y="157188"/>
                </a:lnTo>
                <a:lnTo>
                  <a:pt x="140846" y="156173"/>
                </a:lnTo>
                <a:lnTo>
                  <a:pt x="141239" y="154273"/>
                </a:lnTo>
                <a:lnTo>
                  <a:pt x="141992" y="152505"/>
                </a:lnTo>
                <a:lnTo>
                  <a:pt x="143040" y="150933"/>
                </a:lnTo>
                <a:lnTo>
                  <a:pt x="144383" y="149591"/>
                </a:lnTo>
                <a:lnTo>
                  <a:pt x="145955" y="148543"/>
                </a:lnTo>
                <a:lnTo>
                  <a:pt x="147723" y="147790"/>
                </a:lnTo>
                <a:lnTo>
                  <a:pt x="149622" y="147397"/>
                </a:lnTo>
                <a:lnTo>
                  <a:pt x="150638" y="147364"/>
                </a:lnTo>
                <a:close/>
                <a:moveTo>
                  <a:pt x="176835" y="147364"/>
                </a:moveTo>
                <a:lnTo>
                  <a:pt x="177851" y="147397"/>
                </a:lnTo>
                <a:lnTo>
                  <a:pt x="179750" y="147790"/>
                </a:lnTo>
                <a:lnTo>
                  <a:pt x="181518" y="148543"/>
                </a:lnTo>
                <a:lnTo>
                  <a:pt x="183090" y="149591"/>
                </a:lnTo>
                <a:lnTo>
                  <a:pt x="184433" y="150933"/>
                </a:lnTo>
                <a:lnTo>
                  <a:pt x="185481" y="152505"/>
                </a:lnTo>
                <a:lnTo>
                  <a:pt x="186234" y="154273"/>
                </a:lnTo>
                <a:lnTo>
                  <a:pt x="186627" y="156173"/>
                </a:lnTo>
                <a:lnTo>
                  <a:pt x="186660" y="157188"/>
                </a:lnTo>
                <a:lnTo>
                  <a:pt x="186627" y="158203"/>
                </a:lnTo>
                <a:lnTo>
                  <a:pt x="186234" y="160103"/>
                </a:lnTo>
                <a:lnTo>
                  <a:pt x="185481" y="161871"/>
                </a:lnTo>
                <a:lnTo>
                  <a:pt x="184433" y="163443"/>
                </a:lnTo>
                <a:lnTo>
                  <a:pt x="183090" y="164785"/>
                </a:lnTo>
                <a:lnTo>
                  <a:pt x="181518" y="165833"/>
                </a:lnTo>
                <a:lnTo>
                  <a:pt x="179750" y="166586"/>
                </a:lnTo>
                <a:lnTo>
                  <a:pt x="177851" y="166979"/>
                </a:lnTo>
                <a:lnTo>
                  <a:pt x="176835" y="167012"/>
                </a:lnTo>
                <a:lnTo>
                  <a:pt x="175820" y="166979"/>
                </a:lnTo>
                <a:lnTo>
                  <a:pt x="173921" y="166586"/>
                </a:lnTo>
                <a:lnTo>
                  <a:pt x="172153" y="165833"/>
                </a:lnTo>
                <a:lnTo>
                  <a:pt x="170581" y="164785"/>
                </a:lnTo>
                <a:lnTo>
                  <a:pt x="169238" y="163443"/>
                </a:lnTo>
                <a:lnTo>
                  <a:pt x="168190" y="161871"/>
                </a:lnTo>
                <a:lnTo>
                  <a:pt x="167437" y="160103"/>
                </a:lnTo>
                <a:lnTo>
                  <a:pt x="167044" y="158203"/>
                </a:lnTo>
                <a:lnTo>
                  <a:pt x="167011" y="157188"/>
                </a:lnTo>
                <a:lnTo>
                  <a:pt x="167044" y="156173"/>
                </a:lnTo>
                <a:lnTo>
                  <a:pt x="167437" y="154273"/>
                </a:lnTo>
                <a:lnTo>
                  <a:pt x="168190" y="152505"/>
                </a:lnTo>
                <a:lnTo>
                  <a:pt x="169238" y="150933"/>
                </a:lnTo>
                <a:lnTo>
                  <a:pt x="170581" y="149591"/>
                </a:lnTo>
                <a:lnTo>
                  <a:pt x="172153" y="148543"/>
                </a:lnTo>
                <a:lnTo>
                  <a:pt x="173921" y="147790"/>
                </a:lnTo>
                <a:lnTo>
                  <a:pt x="175820" y="147397"/>
                </a:lnTo>
                <a:lnTo>
                  <a:pt x="176835" y="147364"/>
                </a:lnTo>
                <a:close/>
                <a:moveTo>
                  <a:pt x="13099" y="130990"/>
                </a:moveTo>
                <a:lnTo>
                  <a:pt x="11756" y="131023"/>
                </a:lnTo>
                <a:lnTo>
                  <a:pt x="9202" y="131547"/>
                </a:lnTo>
                <a:lnTo>
                  <a:pt x="6844" y="132562"/>
                </a:lnTo>
                <a:lnTo>
                  <a:pt x="4748" y="133970"/>
                </a:lnTo>
                <a:lnTo>
                  <a:pt x="2980" y="135739"/>
                </a:lnTo>
                <a:lnTo>
                  <a:pt x="1572" y="137834"/>
                </a:lnTo>
                <a:lnTo>
                  <a:pt x="557" y="140192"/>
                </a:lnTo>
                <a:lnTo>
                  <a:pt x="33" y="142746"/>
                </a:lnTo>
                <a:lnTo>
                  <a:pt x="0" y="144089"/>
                </a:lnTo>
                <a:lnTo>
                  <a:pt x="0" y="170287"/>
                </a:lnTo>
                <a:lnTo>
                  <a:pt x="33" y="171630"/>
                </a:lnTo>
                <a:lnTo>
                  <a:pt x="557" y="174184"/>
                </a:lnTo>
                <a:lnTo>
                  <a:pt x="1572" y="176542"/>
                </a:lnTo>
                <a:lnTo>
                  <a:pt x="2980" y="178637"/>
                </a:lnTo>
                <a:lnTo>
                  <a:pt x="4748" y="180406"/>
                </a:lnTo>
                <a:lnTo>
                  <a:pt x="6844" y="181814"/>
                </a:lnTo>
                <a:lnTo>
                  <a:pt x="9202" y="182829"/>
                </a:lnTo>
                <a:lnTo>
                  <a:pt x="11756" y="183353"/>
                </a:lnTo>
                <a:lnTo>
                  <a:pt x="13099" y="183386"/>
                </a:lnTo>
                <a:lnTo>
                  <a:pt x="196484" y="183386"/>
                </a:lnTo>
                <a:lnTo>
                  <a:pt x="197826" y="183353"/>
                </a:lnTo>
                <a:lnTo>
                  <a:pt x="200381" y="182829"/>
                </a:lnTo>
                <a:lnTo>
                  <a:pt x="202739" y="181814"/>
                </a:lnTo>
                <a:lnTo>
                  <a:pt x="204834" y="180406"/>
                </a:lnTo>
                <a:lnTo>
                  <a:pt x="206603" y="178637"/>
                </a:lnTo>
                <a:lnTo>
                  <a:pt x="208011" y="176542"/>
                </a:lnTo>
                <a:lnTo>
                  <a:pt x="209026" y="174184"/>
                </a:lnTo>
                <a:lnTo>
                  <a:pt x="209550" y="171630"/>
                </a:lnTo>
                <a:lnTo>
                  <a:pt x="209583" y="170287"/>
                </a:lnTo>
                <a:lnTo>
                  <a:pt x="209583" y="144089"/>
                </a:lnTo>
                <a:lnTo>
                  <a:pt x="209550" y="142746"/>
                </a:lnTo>
                <a:lnTo>
                  <a:pt x="209026" y="140192"/>
                </a:lnTo>
                <a:lnTo>
                  <a:pt x="208011" y="137834"/>
                </a:lnTo>
                <a:lnTo>
                  <a:pt x="206603" y="135739"/>
                </a:lnTo>
                <a:lnTo>
                  <a:pt x="204834" y="133970"/>
                </a:lnTo>
                <a:lnTo>
                  <a:pt x="202739" y="132562"/>
                </a:lnTo>
                <a:lnTo>
                  <a:pt x="200381" y="131547"/>
                </a:lnTo>
                <a:lnTo>
                  <a:pt x="197826" y="131023"/>
                </a:lnTo>
                <a:lnTo>
                  <a:pt x="196484" y="13099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4"/>
          <p:cNvSpPr/>
          <p:nvPr/>
        </p:nvSpPr>
        <p:spPr>
          <a:xfrm>
            <a:off x="6434450" y="3417624"/>
            <a:ext cx="2427900" cy="987000"/>
          </a:xfrm>
          <a:prstGeom prst="rect">
            <a:avLst/>
          </a:prstGeom>
          <a:noFill/>
          <a:ln w="9525" cap="flat" cmpd="sng">
            <a:solidFill>
              <a:srgbClr val="000000"/>
            </a:solidFill>
            <a:prstDash val="solid"/>
            <a:round/>
            <a:headEnd type="none" w="sm" len="sm"/>
            <a:tailEnd type="none" w="sm" len="sm"/>
          </a:ln>
          <a:effectLst>
            <a:outerShdw blurRad="42863" dist="9525"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Calibri"/>
                <a:ea typeface="Calibri"/>
                <a:cs typeface="Calibri"/>
                <a:sym typeface="Calibri"/>
              </a:rPr>
              <a:t>Server creates new </a:t>
            </a:r>
            <a:r>
              <a:rPr lang="en-US" b="1">
                <a:latin typeface="Calibri"/>
                <a:ea typeface="Calibri"/>
                <a:cs typeface="Calibri"/>
                <a:sym typeface="Calibri"/>
              </a:rPr>
              <a:t>Thread</a:t>
            </a:r>
            <a:r>
              <a:rPr lang="en-US">
                <a:latin typeface="Calibri"/>
                <a:ea typeface="Calibri"/>
                <a:cs typeface="Calibri"/>
                <a:sym typeface="Calibri"/>
              </a:rPr>
              <a:t> from </a:t>
            </a:r>
            <a:r>
              <a:rPr lang="en-US" b="1">
                <a:latin typeface="Calibri"/>
                <a:ea typeface="Calibri"/>
                <a:cs typeface="Calibri"/>
                <a:sym typeface="Calibri"/>
              </a:rPr>
              <a:t>limited pool</a:t>
            </a:r>
            <a:endParaRPr b="1">
              <a:latin typeface="Calibri"/>
              <a:ea typeface="Calibri"/>
              <a:cs typeface="Calibri"/>
              <a:sym typeface="Calibri"/>
            </a:endParaRPr>
          </a:p>
          <a:p>
            <a:pPr marL="0" lvl="0" indent="0" algn="ctr" rtl="0">
              <a:spcBef>
                <a:spcPts val="0"/>
              </a:spcBef>
              <a:spcAft>
                <a:spcPts val="0"/>
              </a:spcAft>
              <a:buNone/>
            </a:pPr>
            <a:r>
              <a:rPr lang="en-US">
                <a:latin typeface="Calibri"/>
                <a:ea typeface="Calibri"/>
                <a:cs typeface="Calibri"/>
                <a:sym typeface="Calibri"/>
              </a:rPr>
              <a:t>OR</a:t>
            </a:r>
            <a:endParaRPr>
              <a:latin typeface="Calibri"/>
              <a:ea typeface="Calibri"/>
              <a:cs typeface="Calibri"/>
              <a:sym typeface="Calibri"/>
            </a:endParaRPr>
          </a:p>
          <a:p>
            <a:pPr marL="0" lvl="0" indent="0" algn="ctr" rtl="0">
              <a:spcBef>
                <a:spcPts val="0"/>
              </a:spcBef>
              <a:spcAft>
                <a:spcPts val="0"/>
              </a:spcAft>
              <a:buNone/>
            </a:pPr>
            <a:r>
              <a:rPr lang="en-US" b="1">
                <a:latin typeface="Calibri"/>
                <a:ea typeface="Calibri"/>
                <a:cs typeface="Calibri"/>
                <a:sym typeface="Calibri"/>
              </a:rPr>
              <a:t>Waits</a:t>
            </a:r>
            <a:r>
              <a:rPr lang="en-US">
                <a:latin typeface="Calibri"/>
                <a:ea typeface="Calibri"/>
                <a:cs typeface="Calibri"/>
                <a:sym typeface="Calibri"/>
              </a:rPr>
              <a:t> for available thread</a:t>
            </a:r>
            <a:endParaRPr>
              <a:latin typeface="Calibri"/>
              <a:ea typeface="Calibri"/>
              <a:cs typeface="Calibri"/>
              <a:sym typeface="Calibri"/>
            </a:endParaRPr>
          </a:p>
        </p:txBody>
      </p:sp>
      <p:sp>
        <p:nvSpPr>
          <p:cNvPr id="1344" name="Google Shape;1344;p34"/>
          <p:cNvSpPr txBox="1"/>
          <p:nvPr/>
        </p:nvSpPr>
        <p:spPr>
          <a:xfrm>
            <a:off x="228600" y="864350"/>
            <a:ext cx="1407300" cy="400200"/>
          </a:xfrm>
          <a:prstGeom prst="rect">
            <a:avLst/>
          </a:prstGeom>
          <a:noFill/>
          <a:ln w="9525" cap="flat" cmpd="sng">
            <a:solidFill>
              <a:srgbClr val="000000"/>
            </a:solidFill>
            <a:prstDash val="solid"/>
            <a:round/>
            <a:headEnd type="none" w="sm" len="sm"/>
            <a:tailEnd type="none" w="sm" len="sm"/>
          </a:ln>
          <a:effectLst>
            <a:outerShdw blurRad="42863" dist="9525"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latin typeface="Calibri"/>
                <a:ea typeface="Calibri"/>
                <a:cs typeface="Calibri"/>
                <a:sym typeface="Calibri"/>
              </a:rPr>
              <a:t>Traditional</a:t>
            </a:r>
            <a:endParaRPr sz="2000">
              <a:latin typeface="Calibri"/>
              <a:ea typeface="Calibri"/>
              <a:cs typeface="Calibri"/>
              <a:sym typeface="Calibri"/>
            </a:endParaRPr>
          </a:p>
        </p:txBody>
      </p:sp>
      <p:cxnSp>
        <p:nvCxnSpPr>
          <p:cNvPr id="1345" name="Google Shape;1345;p34"/>
          <p:cNvCxnSpPr/>
          <p:nvPr/>
        </p:nvCxnSpPr>
        <p:spPr>
          <a:xfrm>
            <a:off x="4862338" y="2163853"/>
            <a:ext cx="0" cy="807600"/>
          </a:xfrm>
          <a:prstGeom prst="straightConnector1">
            <a:avLst/>
          </a:prstGeom>
          <a:noFill/>
          <a:ln w="9525" cap="flat" cmpd="sng">
            <a:solidFill>
              <a:srgbClr val="000000"/>
            </a:solidFill>
            <a:prstDash val="solid"/>
            <a:round/>
            <a:headEnd type="none" w="med" len="med"/>
            <a:tailEnd type="triangle" w="med" len="med"/>
          </a:ln>
        </p:spPr>
      </p:cxnSp>
      <p:cxnSp>
        <p:nvCxnSpPr>
          <p:cNvPr id="1346" name="Google Shape;1346;p34"/>
          <p:cNvCxnSpPr>
            <a:stCxn id="1336" idx="2"/>
          </p:cNvCxnSpPr>
          <p:nvPr/>
        </p:nvCxnSpPr>
        <p:spPr>
          <a:xfrm flipH="1">
            <a:off x="4863600" y="1938075"/>
            <a:ext cx="414600" cy="2313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35"/>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3" name="Google Shape;1353;p35"/>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4" name="Google Shape;1354;p35"/>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
        <p:nvSpPr>
          <p:cNvPr id="1355" name="Google Shape;1355;p35"/>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lt1"/>
                </a:solidFill>
                <a:latin typeface="Calibri"/>
                <a:ea typeface="Calibri"/>
                <a:cs typeface="Calibri"/>
                <a:sym typeface="Calibri"/>
              </a:rPr>
              <a:t>Traditional</a:t>
            </a:r>
            <a:r>
              <a:rPr lang="en-US" sz="2000">
                <a:solidFill>
                  <a:schemeClr val="lt1"/>
                </a:solidFill>
                <a:latin typeface="Calibri"/>
                <a:ea typeface="Calibri"/>
                <a:cs typeface="Calibri"/>
                <a:sym typeface="Calibri"/>
              </a:rPr>
              <a:t> vs </a:t>
            </a:r>
            <a:r>
              <a:rPr lang="en-US" sz="2000" b="1">
                <a:solidFill>
                  <a:schemeClr val="lt1"/>
                </a:solidFill>
                <a:latin typeface="Calibri"/>
                <a:ea typeface="Calibri"/>
                <a:cs typeface="Calibri"/>
                <a:sym typeface="Calibri"/>
              </a:rPr>
              <a:t>Non-blocking I/O</a:t>
            </a:r>
            <a:endParaRPr sz="2000">
              <a:solidFill>
                <a:schemeClr val="lt1"/>
              </a:solidFill>
              <a:latin typeface="Calibri"/>
              <a:ea typeface="Calibri"/>
              <a:cs typeface="Calibri"/>
              <a:sym typeface="Calibri"/>
            </a:endParaRPr>
          </a:p>
        </p:txBody>
      </p:sp>
      <p:sp>
        <p:nvSpPr>
          <p:cNvPr id="1356" name="Google Shape;1356;p35"/>
          <p:cNvSpPr/>
          <p:nvPr/>
        </p:nvSpPr>
        <p:spPr>
          <a:xfrm>
            <a:off x="4343454" y="3049701"/>
            <a:ext cx="457074" cy="457074"/>
          </a:xfrm>
          <a:custGeom>
            <a:avLst/>
            <a:gdLst/>
            <a:ahLst/>
            <a:cxnLst/>
            <a:rect l="l" t="t" r="r" b="b"/>
            <a:pathLst>
              <a:path w="202245" h="202245" extrusionOk="0">
                <a:moveTo>
                  <a:pt x="92968" y="48931"/>
                </a:moveTo>
                <a:cubicBezTo>
                  <a:pt x="90293" y="48931"/>
                  <a:pt x="88075" y="51149"/>
                  <a:pt x="88075" y="53824"/>
                </a:cubicBezTo>
                <a:lnTo>
                  <a:pt x="88075" y="101123"/>
                </a:lnTo>
                <a:lnTo>
                  <a:pt x="60772" y="101123"/>
                </a:lnTo>
                <a:cubicBezTo>
                  <a:pt x="56401" y="101123"/>
                  <a:pt x="54248" y="106374"/>
                  <a:pt x="57281" y="109473"/>
                </a:cubicBezTo>
                <a:lnTo>
                  <a:pt x="97665" y="149857"/>
                </a:lnTo>
                <a:cubicBezTo>
                  <a:pt x="98627" y="150819"/>
                  <a:pt x="99883" y="151300"/>
                  <a:pt x="101135" y="151300"/>
                </a:cubicBezTo>
                <a:cubicBezTo>
                  <a:pt x="102387" y="151300"/>
                  <a:pt x="103634" y="150819"/>
                  <a:pt x="104580" y="149857"/>
                </a:cubicBezTo>
                <a:lnTo>
                  <a:pt x="144964" y="109473"/>
                </a:lnTo>
                <a:cubicBezTo>
                  <a:pt x="148063" y="106374"/>
                  <a:pt x="145844" y="101123"/>
                  <a:pt x="141506" y="101123"/>
                </a:cubicBezTo>
                <a:lnTo>
                  <a:pt x="114171" y="101123"/>
                </a:lnTo>
                <a:lnTo>
                  <a:pt x="114171" y="53824"/>
                </a:lnTo>
                <a:cubicBezTo>
                  <a:pt x="114171" y="51149"/>
                  <a:pt x="111985" y="48931"/>
                  <a:pt x="109278" y="48931"/>
                </a:cubicBezTo>
                <a:close/>
                <a:moveTo>
                  <a:pt x="101123" y="19573"/>
                </a:moveTo>
                <a:cubicBezTo>
                  <a:pt x="146171" y="19573"/>
                  <a:pt x="182672" y="56075"/>
                  <a:pt x="182672" y="101123"/>
                </a:cubicBezTo>
                <a:cubicBezTo>
                  <a:pt x="182672" y="146171"/>
                  <a:pt x="146171" y="182672"/>
                  <a:pt x="101123" y="182672"/>
                </a:cubicBezTo>
                <a:cubicBezTo>
                  <a:pt x="56075" y="182672"/>
                  <a:pt x="19573" y="146171"/>
                  <a:pt x="19573" y="101123"/>
                </a:cubicBezTo>
                <a:cubicBezTo>
                  <a:pt x="19573" y="56075"/>
                  <a:pt x="56075" y="19573"/>
                  <a:pt x="101123" y="19573"/>
                </a:cubicBezTo>
                <a:close/>
                <a:moveTo>
                  <a:pt x="101123" y="1"/>
                </a:moveTo>
                <a:cubicBezTo>
                  <a:pt x="45277" y="1"/>
                  <a:pt x="1" y="45277"/>
                  <a:pt x="1" y="101123"/>
                </a:cubicBezTo>
                <a:cubicBezTo>
                  <a:pt x="1" y="157000"/>
                  <a:pt x="45277" y="202244"/>
                  <a:pt x="101123" y="202244"/>
                </a:cubicBezTo>
                <a:cubicBezTo>
                  <a:pt x="157000" y="202244"/>
                  <a:pt x="202244" y="157000"/>
                  <a:pt x="202244" y="101123"/>
                </a:cubicBezTo>
                <a:cubicBezTo>
                  <a:pt x="202244" y="45277"/>
                  <a:pt x="157000" y="1"/>
                  <a:pt x="1011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7" name="Google Shape;1357;p35"/>
          <p:cNvCxnSpPr/>
          <p:nvPr/>
        </p:nvCxnSpPr>
        <p:spPr>
          <a:xfrm>
            <a:off x="4191000" y="2170500"/>
            <a:ext cx="362400" cy="839100"/>
          </a:xfrm>
          <a:prstGeom prst="straightConnector1">
            <a:avLst/>
          </a:prstGeom>
          <a:noFill/>
          <a:ln w="9525" cap="flat" cmpd="sng">
            <a:solidFill>
              <a:srgbClr val="000000"/>
            </a:solidFill>
            <a:prstDash val="solid"/>
            <a:round/>
            <a:headEnd type="none" w="med" len="med"/>
            <a:tailEnd type="triangle" w="med" len="med"/>
          </a:ln>
        </p:spPr>
      </p:cxnSp>
      <p:sp>
        <p:nvSpPr>
          <p:cNvPr id="1358" name="Google Shape;1358;p35"/>
          <p:cNvSpPr/>
          <p:nvPr/>
        </p:nvSpPr>
        <p:spPr>
          <a:xfrm>
            <a:off x="3888226" y="3585027"/>
            <a:ext cx="1367529" cy="1198886"/>
          </a:xfrm>
          <a:custGeom>
            <a:avLst/>
            <a:gdLst/>
            <a:ahLst/>
            <a:cxnLst/>
            <a:rect l="l" t="t" r="r" b="b"/>
            <a:pathLst>
              <a:path w="209583" h="183386" extrusionOk="0">
                <a:moveTo>
                  <a:pt x="150638" y="16375"/>
                </a:moveTo>
                <a:lnTo>
                  <a:pt x="151653" y="16407"/>
                </a:lnTo>
                <a:lnTo>
                  <a:pt x="153552" y="16800"/>
                </a:lnTo>
                <a:lnTo>
                  <a:pt x="155320" y="17553"/>
                </a:lnTo>
                <a:lnTo>
                  <a:pt x="156892" y="18601"/>
                </a:lnTo>
                <a:lnTo>
                  <a:pt x="158235" y="19944"/>
                </a:lnTo>
                <a:lnTo>
                  <a:pt x="159283" y="21516"/>
                </a:lnTo>
                <a:lnTo>
                  <a:pt x="160036" y="23284"/>
                </a:lnTo>
                <a:lnTo>
                  <a:pt x="160429" y="25184"/>
                </a:lnTo>
                <a:lnTo>
                  <a:pt x="160462" y="26199"/>
                </a:lnTo>
                <a:lnTo>
                  <a:pt x="160429" y="27214"/>
                </a:lnTo>
                <a:lnTo>
                  <a:pt x="160036" y="29113"/>
                </a:lnTo>
                <a:lnTo>
                  <a:pt x="159283" y="30882"/>
                </a:lnTo>
                <a:lnTo>
                  <a:pt x="158235" y="32454"/>
                </a:lnTo>
                <a:lnTo>
                  <a:pt x="156892" y="33796"/>
                </a:lnTo>
                <a:lnTo>
                  <a:pt x="155320" y="34844"/>
                </a:lnTo>
                <a:lnTo>
                  <a:pt x="153552" y="35597"/>
                </a:lnTo>
                <a:lnTo>
                  <a:pt x="151653" y="35990"/>
                </a:lnTo>
                <a:lnTo>
                  <a:pt x="150638" y="36023"/>
                </a:lnTo>
                <a:lnTo>
                  <a:pt x="149622" y="35990"/>
                </a:lnTo>
                <a:lnTo>
                  <a:pt x="147723" y="35597"/>
                </a:lnTo>
                <a:lnTo>
                  <a:pt x="145955" y="34844"/>
                </a:lnTo>
                <a:lnTo>
                  <a:pt x="144383" y="33796"/>
                </a:lnTo>
                <a:lnTo>
                  <a:pt x="143040" y="32454"/>
                </a:lnTo>
                <a:lnTo>
                  <a:pt x="141992" y="30882"/>
                </a:lnTo>
                <a:lnTo>
                  <a:pt x="141239" y="29113"/>
                </a:lnTo>
                <a:lnTo>
                  <a:pt x="140846" y="27214"/>
                </a:lnTo>
                <a:lnTo>
                  <a:pt x="140813" y="26199"/>
                </a:lnTo>
                <a:lnTo>
                  <a:pt x="140846" y="25184"/>
                </a:lnTo>
                <a:lnTo>
                  <a:pt x="141239" y="23284"/>
                </a:lnTo>
                <a:lnTo>
                  <a:pt x="141992" y="21516"/>
                </a:lnTo>
                <a:lnTo>
                  <a:pt x="143040" y="19944"/>
                </a:lnTo>
                <a:lnTo>
                  <a:pt x="144383" y="18601"/>
                </a:lnTo>
                <a:lnTo>
                  <a:pt x="145955" y="17553"/>
                </a:lnTo>
                <a:lnTo>
                  <a:pt x="147723" y="16800"/>
                </a:lnTo>
                <a:lnTo>
                  <a:pt x="149622" y="16407"/>
                </a:lnTo>
                <a:lnTo>
                  <a:pt x="150638" y="16375"/>
                </a:lnTo>
                <a:close/>
                <a:moveTo>
                  <a:pt x="176835" y="16375"/>
                </a:moveTo>
                <a:lnTo>
                  <a:pt x="177851" y="16407"/>
                </a:lnTo>
                <a:lnTo>
                  <a:pt x="179750" y="16800"/>
                </a:lnTo>
                <a:lnTo>
                  <a:pt x="181518" y="17553"/>
                </a:lnTo>
                <a:lnTo>
                  <a:pt x="183090" y="18601"/>
                </a:lnTo>
                <a:lnTo>
                  <a:pt x="184433" y="19944"/>
                </a:lnTo>
                <a:lnTo>
                  <a:pt x="185481" y="21516"/>
                </a:lnTo>
                <a:lnTo>
                  <a:pt x="186234" y="23284"/>
                </a:lnTo>
                <a:lnTo>
                  <a:pt x="186627" y="25184"/>
                </a:lnTo>
                <a:lnTo>
                  <a:pt x="186660" y="26199"/>
                </a:lnTo>
                <a:lnTo>
                  <a:pt x="186627" y="27214"/>
                </a:lnTo>
                <a:lnTo>
                  <a:pt x="186234" y="29113"/>
                </a:lnTo>
                <a:lnTo>
                  <a:pt x="185481" y="30882"/>
                </a:lnTo>
                <a:lnTo>
                  <a:pt x="184433" y="32454"/>
                </a:lnTo>
                <a:lnTo>
                  <a:pt x="183090" y="33796"/>
                </a:lnTo>
                <a:lnTo>
                  <a:pt x="181518" y="34844"/>
                </a:lnTo>
                <a:lnTo>
                  <a:pt x="179750" y="35597"/>
                </a:lnTo>
                <a:lnTo>
                  <a:pt x="177851" y="35990"/>
                </a:lnTo>
                <a:lnTo>
                  <a:pt x="176835" y="36023"/>
                </a:lnTo>
                <a:lnTo>
                  <a:pt x="175820" y="35990"/>
                </a:lnTo>
                <a:lnTo>
                  <a:pt x="173921" y="35597"/>
                </a:lnTo>
                <a:lnTo>
                  <a:pt x="172153" y="34844"/>
                </a:lnTo>
                <a:lnTo>
                  <a:pt x="170581" y="33796"/>
                </a:lnTo>
                <a:lnTo>
                  <a:pt x="169238" y="32454"/>
                </a:lnTo>
                <a:lnTo>
                  <a:pt x="168190" y="30882"/>
                </a:lnTo>
                <a:lnTo>
                  <a:pt x="167437" y="29113"/>
                </a:lnTo>
                <a:lnTo>
                  <a:pt x="167044" y="27214"/>
                </a:lnTo>
                <a:lnTo>
                  <a:pt x="167011" y="26199"/>
                </a:lnTo>
                <a:lnTo>
                  <a:pt x="167044" y="25184"/>
                </a:lnTo>
                <a:lnTo>
                  <a:pt x="167437" y="23284"/>
                </a:lnTo>
                <a:lnTo>
                  <a:pt x="168190" y="21516"/>
                </a:lnTo>
                <a:lnTo>
                  <a:pt x="169238" y="19944"/>
                </a:lnTo>
                <a:lnTo>
                  <a:pt x="170581" y="18601"/>
                </a:lnTo>
                <a:lnTo>
                  <a:pt x="172153" y="17553"/>
                </a:lnTo>
                <a:lnTo>
                  <a:pt x="173921" y="16800"/>
                </a:lnTo>
                <a:lnTo>
                  <a:pt x="175820" y="16407"/>
                </a:lnTo>
                <a:lnTo>
                  <a:pt x="176835" y="16375"/>
                </a:lnTo>
                <a:close/>
                <a:moveTo>
                  <a:pt x="13099" y="1"/>
                </a:moveTo>
                <a:lnTo>
                  <a:pt x="11756" y="34"/>
                </a:lnTo>
                <a:lnTo>
                  <a:pt x="9202" y="558"/>
                </a:lnTo>
                <a:lnTo>
                  <a:pt x="6844" y="1573"/>
                </a:lnTo>
                <a:lnTo>
                  <a:pt x="4748" y="2981"/>
                </a:lnTo>
                <a:lnTo>
                  <a:pt x="2980" y="4749"/>
                </a:lnTo>
                <a:lnTo>
                  <a:pt x="1572" y="6845"/>
                </a:lnTo>
                <a:lnTo>
                  <a:pt x="557" y="9203"/>
                </a:lnTo>
                <a:lnTo>
                  <a:pt x="33" y="11757"/>
                </a:lnTo>
                <a:lnTo>
                  <a:pt x="0" y="13100"/>
                </a:lnTo>
                <a:lnTo>
                  <a:pt x="0" y="39298"/>
                </a:lnTo>
                <a:lnTo>
                  <a:pt x="33" y="40640"/>
                </a:lnTo>
                <a:lnTo>
                  <a:pt x="557" y="43195"/>
                </a:lnTo>
                <a:lnTo>
                  <a:pt x="1572" y="45552"/>
                </a:lnTo>
                <a:lnTo>
                  <a:pt x="2980" y="47648"/>
                </a:lnTo>
                <a:lnTo>
                  <a:pt x="4748" y="49417"/>
                </a:lnTo>
                <a:lnTo>
                  <a:pt x="6844" y="50825"/>
                </a:lnTo>
                <a:lnTo>
                  <a:pt x="9202" y="51840"/>
                </a:lnTo>
                <a:lnTo>
                  <a:pt x="11756" y="52364"/>
                </a:lnTo>
                <a:lnTo>
                  <a:pt x="13099" y="52397"/>
                </a:lnTo>
                <a:lnTo>
                  <a:pt x="196484" y="52397"/>
                </a:lnTo>
                <a:lnTo>
                  <a:pt x="197826" y="52364"/>
                </a:lnTo>
                <a:lnTo>
                  <a:pt x="200381" y="51840"/>
                </a:lnTo>
                <a:lnTo>
                  <a:pt x="202739" y="50825"/>
                </a:lnTo>
                <a:lnTo>
                  <a:pt x="204834" y="49417"/>
                </a:lnTo>
                <a:lnTo>
                  <a:pt x="206603" y="47648"/>
                </a:lnTo>
                <a:lnTo>
                  <a:pt x="208011" y="45552"/>
                </a:lnTo>
                <a:lnTo>
                  <a:pt x="209026" y="43195"/>
                </a:lnTo>
                <a:lnTo>
                  <a:pt x="209550" y="40640"/>
                </a:lnTo>
                <a:lnTo>
                  <a:pt x="209583" y="39298"/>
                </a:lnTo>
                <a:lnTo>
                  <a:pt x="209583" y="13100"/>
                </a:lnTo>
                <a:lnTo>
                  <a:pt x="209550" y="11757"/>
                </a:lnTo>
                <a:lnTo>
                  <a:pt x="209026" y="9203"/>
                </a:lnTo>
                <a:lnTo>
                  <a:pt x="208011" y="6845"/>
                </a:lnTo>
                <a:lnTo>
                  <a:pt x="206603" y="4749"/>
                </a:lnTo>
                <a:lnTo>
                  <a:pt x="204834" y="2981"/>
                </a:lnTo>
                <a:lnTo>
                  <a:pt x="202739" y="1573"/>
                </a:lnTo>
                <a:lnTo>
                  <a:pt x="200381" y="558"/>
                </a:lnTo>
                <a:lnTo>
                  <a:pt x="197826" y="34"/>
                </a:lnTo>
                <a:lnTo>
                  <a:pt x="196484" y="1"/>
                </a:lnTo>
                <a:close/>
                <a:moveTo>
                  <a:pt x="150638" y="81869"/>
                </a:moveTo>
                <a:lnTo>
                  <a:pt x="151653" y="81902"/>
                </a:lnTo>
                <a:lnTo>
                  <a:pt x="153552" y="82295"/>
                </a:lnTo>
                <a:lnTo>
                  <a:pt x="155320" y="83048"/>
                </a:lnTo>
                <a:lnTo>
                  <a:pt x="156892" y="84096"/>
                </a:lnTo>
                <a:lnTo>
                  <a:pt x="158235" y="85439"/>
                </a:lnTo>
                <a:lnTo>
                  <a:pt x="159283" y="87011"/>
                </a:lnTo>
                <a:lnTo>
                  <a:pt x="160036" y="88779"/>
                </a:lnTo>
                <a:lnTo>
                  <a:pt x="160429" y="90678"/>
                </a:lnTo>
                <a:lnTo>
                  <a:pt x="160462" y="91693"/>
                </a:lnTo>
                <a:lnTo>
                  <a:pt x="160429" y="92709"/>
                </a:lnTo>
                <a:lnTo>
                  <a:pt x="160036" y="94608"/>
                </a:lnTo>
                <a:lnTo>
                  <a:pt x="159283" y="96376"/>
                </a:lnTo>
                <a:lnTo>
                  <a:pt x="158235" y="97948"/>
                </a:lnTo>
                <a:lnTo>
                  <a:pt x="156892" y="99291"/>
                </a:lnTo>
                <a:lnTo>
                  <a:pt x="155320" y="100339"/>
                </a:lnTo>
                <a:lnTo>
                  <a:pt x="153552" y="101092"/>
                </a:lnTo>
                <a:lnTo>
                  <a:pt x="151653" y="101485"/>
                </a:lnTo>
                <a:lnTo>
                  <a:pt x="150638" y="101518"/>
                </a:lnTo>
                <a:lnTo>
                  <a:pt x="149622" y="101485"/>
                </a:lnTo>
                <a:lnTo>
                  <a:pt x="147723" y="101092"/>
                </a:lnTo>
                <a:lnTo>
                  <a:pt x="145955" y="100339"/>
                </a:lnTo>
                <a:lnTo>
                  <a:pt x="144383" y="99291"/>
                </a:lnTo>
                <a:lnTo>
                  <a:pt x="143040" y="97948"/>
                </a:lnTo>
                <a:lnTo>
                  <a:pt x="141992" y="96376"/>
                </a:lnTo>
                <a:lnTo>
                  <a:pt x="141239" y="94608"/>
                </a:lnTo>
                <a:lnTo>
                  <a:pt x="140846" y="92709"/>
                </a:lnTo>
                <a:lnTo>
                  <a:pt x="140813" y="91693"/>
                </a:lnTo>
                <a:lnTo>
                  <a:pt x="140846" y="90678"/>
                </a:lnTo>
                <a:lnTo>
                  <a:pt x="141239" y="88779"/>
                </a:lnTo>
                <a:lnTo>
                  <a:pt x="141992" y="87011"/>
                </a:lnTo>
                <a:lnTo>
                  <a:pt x="143040" y="85439"/>
                </a:lnTo>
                <a:lnTo>
                  <a:pt x="144383" y="84096"/>
                </a:lnTo>
                <a:lnTo>
                  <a:pt x="145955" y="83048"/>
                </a:lnTo>
                <a:lnTo>
                  <a:pt x="147723" y="82295"/>
                </a:lnTo>
                <a:lnTo>
                  <a:pt x="149622" y="81902"/>
                </a:lnTo>
                <a:lnTo>
                  <a:pt x="150638" y="81869"/>
                </a:lnTo>
                <a:close/>
                <a:moveTo>
                  <a:pt x="176835" y="81869"/>
                </a:moveTo>
                <a:lnTo>
                  <a:pt x="177851" y="81902"/>
                </a:lnTo>
                <a:lnTo>
                  <a:pt x="179750" y="82295"/>
                </a:lnTo>
                <a:lnTo>
                  <a:pt x="181518" y="83048"/>
                </a:lnTo>
                <a:lnTo>
                  <a:pt x="183090" y="84096"/>
                </a:lnTo>
                <a:lnTo>
                  <a:pt x="184433" y="85439"/>
                </a:lnTo>
                <a:lnTo>
                  <a:pt x="185481" y="87011"/>
                </a:lnTo>
                <a:lnTo>
                  <a:pt x="186234" y="88779"/>
                </a:lnTo>
                <a:lnTo>
                  <a:pt x="186627" y="90678"/>
                </a:lnTo>
                <a:lnTo>
                  <a:pt x="186660" y="91693"/>
                </a:lnTo>
                <a:lnTo>
                  <a:pt x="186627" y="92709"/>
                </a:lnTo>
                <a:lnTo>
                  <a:pt x="186234" y="94608"/>
                </a:lnTo>
                <a:lnTo>
                  <a:pt x="185481" y="96376"/>
                </a:lnTo>
                <a:lnTo>
                  <a:pt x="184433" y="97948"/>
                </a:lnTo>
                <a:lnTo>
                  <a:pt x="183090" y="99291"/>
                </a:lnTo>
                <a:lnTo>
                  <a:pt x="181518" y="100339"/>
                </a:lnTo>
                <a:lnTo>
                  <a:pt x="179750" y="101092"/>
                </a:lnTo>
                <a:lnTo>
                  <a:pt x="177851" y="101485"/>
                </a:lnTo>
                <a:lnTo>
                  <a:pt x="176835" y="101518"/>
                </a:lnTo>
                <a:lnTo>
                  <a:pt x="175820" y="101485"/>
                </a:lnTo>
                <a:lnTo>
                  <a:pt x="173921" y="101092"/>
                </a:lnTo>
                <a:lnTo>
                  <a:pt x="172153" y="100339"/>
                </a:lnTo>
                <a:lnTo>
                  <a:pt x="170581" y="99291"/>
                </a:lnTo>
                <a:lnTo>
                  <a:pt x="169238" y="97948"/>
                </a:lnTo>
                <a:lnTo>
                  <a:pt x="168190" y="96376"/>
                </a:lnTo>
                <a:lnTo>
                  <a:pt x="167437" y="94608"/>
                </a:lnTo>
                <a:lnTo>
                  <a:pt x="167044" y="92709"/>
                </a:lnTo>
                <a:lnTo>
                  <a:pt x="167011" y="91693"/>
                </a:lnTo>
                <a:lnTo>
                  <a:pt x="167044" y="90678"/>
                </a:lnTo>
                <a:lnTo>
                  <a:pt x="167437" y="88779"/>
                </a:lnTo>
                <a:lnTo>
                  <a:pt x="168190" y="87011"/>
                </a:lnTo>
                <a:lnTo>
                  <a:pt x="169238" y="85439"/>
                </a:lnTo>
                <a:lnTo>
                  <a:pt x="170581" y="84096"/>
                </a:lnTo>
                <a:lnTo>
                  <a:pt x="172153" y="83048"/>
                </a:lnTo>
                <a:lnTo>
                  <a:pt x="173921" y="82295"/>
                </a:lnTo>
                <a:lnTo>
                  <a:pt x="175820" y="81902"/>
                </a:lnTo>
                <a:lnTo>
                  <a:pt x="176835" y="81869"/>
                </a:lnTo>
                <a:close/>
                <a:moveTo>
                  <a:pt x="13099" y="65496"/>
                </a:moveTo>
                <a:lnTo>
                  <a:pt x="11756" y="65528"/>
                </a:lnTo>
                <a:lnTo>
                  <a:pt x="9202" y="66052"/>
                </a:lnTo>
                <a:lnTo>
                  <a:pt x="6844" y="67067"/>
                </a:lnTo>
                <a:lnTo>
                  <a:pt x="4748" y="68476"/>
                </a:lnTo>
                <a:lnTo>
                  <a:pt x="2980" y="70244"/>
                </a:lnTo>
                <a:lnTo>
                  <a:pt x="1572" y="72340"/>
                </a:lnTo>
                <a:lnTo>
                  <a:pt x="557" y="74698"/>
                </a:lnTo>
                <a:lnTo>
                  <a:pt x="33" y="77252"/>
                </a:lnTo>
                <a:lnTo>
                  <a:pt x="0" y="78594"/>
                </a:lnTo>
                <a:lnTo>
                  <a:pt x="0" y="104792"/>
                </a:lnTo>
                <a:lnTo>
                  <a:pt x="33" y="106135"/>
                </a:lnTo>
                <a:lnTo>
                  <a:pt x="557" y="108689"/>
                </a:lnTo>
                <a:lnTo>
                  <a:pt x="1572" y="111047"/>
                </a:lnTo>
                <a:lnTo>
                  <a:pt x="2980" y="113143"/>
                </a:lnTo>
                <a:lnTo>
                  <a:pt x="4748" y="114911"/>
                </a:lnTo>
                <a:lnTo>
                  <a:pt x="6844" y="116319"/>
                </a:lnTo>
                <a:lnTo>
                  <a:pt x="9202" y="117335"/>
                </a:lnTo>
                <a:lnTo>
                  <a:pt x="11756" y="117858"/>
                </a:lnTo>
                <a:lnTo>
                  <a:pt x="13099" y="117891"/>
                </a:lnTo>
                <a:lnTo>
                  <a:pt x="196484" y="117891"/>
                </a:lnTo>
                <a:lnTo>
                  <a:pt x="197826" y="117858"/>
                </a:lnTo>
                <a:lnTo>
                  <a:pt x="200381" y="117335"/>
                </a:lnTo>
                <a:lnTo>
                  <a:pt x="202739" y="116319"/>
                </a:lnTo>
                <a:lnTo>
                  <a:pt x="204834" y="114911"/>
                </a:lnTo>
                <a:lnTo>
                  <a:pt x="206603" y="113143"/>
                </a:lnTo>
                <a:lnTo>
                  <a:pt x="208011" y="111047"/>
                </a:lnTo>
                <a:lnTo>
                  <a:pt x="209026" y="108689"/>
                </a:lnTo>
                <a:lnTo>
                  <a:pt x="209550" y="106135"/>
                </a:lnTo>
                <a:lnTo>
                  <a:pt x="209583" y="104792"/>
                </a:lnTo>
                <a:lnTo>
                  <a:pt x="209583" y="78594"/>
                </a:lnTo>
                <a:lnTo>
                  <a:pt x="209550" y="77252"/>
                </a:lnTo>
                <a:lnTo>
                  <a:pt x="209026" y="74698"/>
                </a:lnTo>
                <a:lnTo>
                  <a:pt x="208011" y="72340"/>
                </a:lnTo>
                <a:lnTo>
                  <a:pt x="206603" y="70244"/>
                </a:lnTo>
                <a:lnTo>
                  <a:pt x="204834" y="68476"/>
                </a:lnTo>
                <a:lnTo>
                  <a:pt x="202739" y="67067"/>
                </a:lnTo>
                <a:lnTo>
                  <a:pt x="200381" y="66052"/>
                </a:lnTo>
                <a:lnTo>
                  <a:pt x="197826" y="65528"/>
                </a:lnTo>
                <a:lnTo>
                  <a:pt x="196484" y="65496"/>
                </a:lnTo>
                <a:close/>
                <a:moveTo>
                  <a:pt x="150638" y="147364"/>
                </a:moveTo>
                <a:lnTo>
                  <a:pt x="151653" y="147397"/>
                </a:lnTo>
                <a:lnTo>
                  <a:pt x="153552" y="147790"/>
                </a:lnTo>
                <a:lnTo>
                  <a:pt x="155320" y="148543"/>
                </a:lnTo>
                <a:lnTo>
                  <a:pt x="156892" y="149591"/>
                </a:lnTo>
                <a:lnTo>
                  <a:pt x="158235" y="150933"/>
                </a:lnTo>
                <a:lnTo>
                  <a:pt x="159283" y="152505"/>
                </a:lnTo>
                <a:lnTo>
                  <a:pt x="160036" y="154273"/>
                </a:lnTo>
                <a:lnTo>
                  <a:pt x="160429" y="156173"/>
                </a:lnTo>
                <a:lnTo>
                  <a:pt x="160462" y="157188"/>
                </a:lnTo>
                <a:lnTo>
                  <a:pt x="160429" y="158203"/>
                </a:lnTo>
                <a:lnTo>
                  <a:pt x="160036" y="160103"/>
                </a:lnTo>
                <a:lnTo>
                  <a:pt x="159283" y="161871"/>
                </a:lnTo>
                <a:lnTo>
                  <a:pt x="158235" y="163443"/>
                </a:lnTo>
                <a:lnTo>
                  <a:pt x="156892" y="164785"/>
                </a:lnTo>
                <a:lnTo>
                  <a:pt x="155320" y="165833"/>
                </a:lnTo>
                <a:lnTo>
                  <a:pt x="153552" y="166586"/>
                </a:lnTo>
                <a:lnTo>
                  <a:pt x="151653" y="166979"/>
                </a:lnTo>
                <a:lnTo>
                  <a:pt x="150638" y="167012"/>
                </a:lnTo>
                <a:lnTo>
                  <a:pt x="149622" y="166979"/>
                </a:lnTo>
                <a:lnTo>
                  <a:pt x="147723" y="166586"/>
                </a:lnTo>
                <a:lnTo>
                  <a:pt x="145955" y="165833"/>
                </a:lnTo>
                <a:lnTo>
                  <a:pt x="144383" y="164785"/>
                </a:lnTo>
                <a:lnTo>
                  <a:pt x="143040" y="163443"/>
                </a:lnTo>
                <a:lnTo>
                  <a:pt x="141992" y="161871"/>
                </a:lnTo>
                <a:lnTo>
                  <a:pt x="141239" y="160103"/>
                </a:lnTo>
                <a:lnTo>
                  <a:pt x="140846" y="158203"/>
                </a:lnTo>
                <a:lnTo>
                  <a:pt x="140813" y="157188"/>
                </a:lnTo>
                <a:lnTo>
                  <a:pt x="140846" y="156173"/>
                </a:lnTo>
                <a:lnTo>
                  <a:pt x="141239" y="154273"/>
                </a:lnTo>
                <a:lnTo>
                  <a:pt x="141992" y="152505"/>
                </a:lnTo>
                <a:lnTo>
                  <a:pt x="143040" y="150933"/>
                </a:lnTo>
                <a:lnTo>
                  <a:pt x="144383" y="149591"/>
                </a:lnTo>
                <a:lnTo>
                  <a:pt x="145955" y="148543"/>
                </a:lnTo>
                <a:lnTo>
                  <a:pt x="147723" y="147790"/>
                </a:lnTo>
                <a:lnTo>
                  <a:pt x="149622" y="147397"/>
                </a:lnTo>
                <a:lnTo>
                  <a:pt x="150638" y="147364"/>
                </a:lnTo>
                <a:close/>
                <a:moveTo>
                  <a:pt x="176835" y="147364"/>
                </a:moveTo>
                <a:lnTo>
                  <a:pt x="177851" y="147397"/>
                </a:lnTo>
                <a:lnTo>
                  <a:pt x="179750" y="147790"/>
                </a:lnTo>
                <a:lnTo>
                  <a:pt x="181518" y="148543"/>
                </a:lnTo>
                <a:lnTo>
                  <a:pt x="183090" y="149591"/>
                </a:lnTo>
                <a:lnTo>
                  <a:pt x="184433" y="150933"/>
                </a:lnTo>
                <a:lnTo>
                  <a:pt x="185481" y="152505"/>
                </a:lnTo>
                <a:lnTo>
                  <a:pt x="186234" y="154273"/>
                </a:lnTo>
                <a:lnTo>
                  <a:pt x="186627" y="156173"/>
                </a:lnTo>
                <a:lnTo>
                  <a:pt x="186660" y="157188"/>
                </a:lnTo>
                <a:lnTo>
                  <a:pt x="186627" y="158203"/>
                </a:lnTo>
                <a:lnTo>
                  <a:pt x="186234" y="160103"/>
                </a:lnTo>
                <a:lnTo>
                  <a:pt x="185481" y="161871"/>
                </a:lnTo>
                <a:lnTo>
                  <a:pt x="184433" y="163443"/>
                </a:lnTo>
                <a:lnTo>
                  <a:pt x="183090" y="164785"/>
                </a:lnTo>
                <a:lnTo>
                  <a:pt x="181518" y="165833"/>
                </a:lnTo>
                <a:lnTo>
                  <a:pt x="179750" y="166586"/>
                </a:lnTo>
                <a:lnTo>
                  <a:pt x="177851" y="166979"/>
                </a:lnTo>
                <a:lnTo>
                  <a:pt x="176835" y="167012"/>
                </a:lnTo>
                <a:lnTo>
                  <a:pt x="175820" y="166979"/>
                </a:lnTo>
                <a:lnTo>
                  <a:pt x="173921" y="166586"/>
                </a:lnTo>
                <a:lnTo>
                  <a:pt x="172153" y="165833"/>
                </a:lnTo>
                <a:lnTo>
                  <a:pt x="170581" y="164785"/>
                </a:lnTo>
                <a:lnTo>
                  <a:pt x="169238" y="163443"/>
                </a:lnTo>
                <a:lnTo>
                  <a:pt x="168190" y="161871"/>
                </a:lnTo>
                <a:lnTo>
                  <a:pt x="167437" y="160103"/>
                </a:lnTo>
                <a:lnTo>
                  <a:pt x="167044" y="158203"/>
                </a:lnTo>
                <a:lnTo>
                  <a:pt x="167011" y="157188"/>
                </a:lnTo>
                <a:lnTo>
                  <a:pt x="167044" y="156173"/>
                </a:lnTo>
                <a:lnTo>
                  <a:pt x="167437" y="154273"/>
                </a:lnTo>
                <a:lnTo>
                  <a:pt x="168190" y="152505"/>
                </a:lnTo>
                <a:lnTo>
                  <a:pt x="169238" y="150933"/>
                </a:lnTo>
                <a:lnTo>
                  <a:pt x="170581" y="149591"/>
                </a:lnTo>
                <a:lnTo>
                  <a:pt x="172153" y="148543"/>
                </a:lnTo>
                <a:lnTo>
                  <a:pt x="173921" y="147790"/>
                </a:lnTo>
                <a:lnTo>
                  <a:pt x="175820" y="147397"/>
                </a:lnTo>
                <a:lnTo>
                  <a:pt x="176835" y="147364"/>
                </a:lnTo>
                <a:close/>
                <a:moveTo>
                  <a:pt x="13099" y="130990"/>
                </a:moveTo>
                <a:lnTo>
                  <a:pt x="11756" y="131023"/>
                </a:lnTo>
                <a:lnTo>
                  <a:pt x="9202" y="131547"/>
                </a:lnTo>
                <a:lnTo>
                  <a:pt x="6844" y="132562"/>
                </a:lnTo>
                <a:lnTo>
                  <a:pt x="4748" y="133970"/>
                </a:lnTo>
                <a:lnTo>
                  <a:pt x="2980" y="135739"/>
                </a:lnTo>
                <a:lnTo>
                  <a:pt x="1572" y="137834"/>
                </a:lnTo>
                <a:lnTo>
                  <a:pt x="557" y="140192"/>
                </a:lnTo>
                <a:lnTo>
                  <a:pt x="33" y="142746"/>
                </a:lnTo>
                <a:lnTo>
                  <a:pt x="0" y="144089"/>
                </a:lnTo>
                <a:lnTo>
                  <a:pt x="0" y="170287"/>
                </a:lnTo>
                <a:lnTo>
                  <a:pt x="33" y="171630"/>
                </a:lnTo>
                <a:lnTo>
                  <a:pt x="557" y="174184"/>
                </a:lnTo>
                <a:lnTo>
                  <a:pt x="1572" y="176542"/>
                </a:lnTo>
                <a:lnTo>
                  <a:pt x="2980" y="178637"/>
                </a:lnTo>
                <a:lnTo>
                  <a:pt x="4748" y="180406"/>
                </a:lnTo>
                <a:lnTo>
                  <a:pt x="6844" y="181814"/>
                </a:lnTo>
                <a:lnTo>
                  <a:pt x="9202" y="182829"/>
                </a:lnTo>
                <a:lnTo>
                  <a:pt x="11756" y="183353"/>
                </a:lnTo>
                <a:lnTo>
                  <a:pt x="13099" y="183386"/>
                </a:lnTo>
                <a:lnTo>
                  <a:pt x="196484" y="183386"/>
                </a:lnTo>
                <a:lnTo>
                  <a:pt x="197826" y="183353"/>
                </a:lnTo>
                <a:lnTo>
                  <a:pt x="200381" y="182829"/>
                </a:lnTo>
                <a:lnTo>
                  <a:pt x="202739" y="181814"/>
                </a:lnTo>
                <a:lnTo>
                  <a:pt x="204834" y="180406"/>
                </a:lnTo>
                <a:lnTo>
                  <a:pt x="206603" y="178637"/>
                </a:lnTo>
                <a:lnTo>
                  <a:pt x="208011" y="176542"/>
                </a:lnTo>
                <a:lnTo>
                  <a:pt x="209026" y="174184"/>
                </a:lnTo>
                <a:lnTo>
                  <a:pt x="209550" y="171630"/>
                </a:lnTo>
                <a:lnTo>
                  <a:pt x="209583" y="170287"/>
                </a:lnTo>
                <a:lnTo>
                  <a:pt x="209583" y="144089"/>
                </a:lnTo>
                <a:lnTo>
                  <a:pt x="209550" y="142746"/>
                </a:lnTo>
                <a:lnTo>
                  <a:pt x="209026" y="140192"/>
                </a:lnTo>
                <a:lnTo>
                  <a:pt x="208011" y="137834"/>
                </a:lnTo>
                <a:lnTo>
                  <a:pt x="206603" y="135739"/>
                </a:lnTo>
                <a:lnTo>
                  <a:pt x="204834" y="133970"/>
                </a:lnTo>
                <a:lnTo>
                  <a:pt x="202739" y="132562"/>
                </a:lnTo>
                <a:lnTo>
                  <a:pt x="200381" y="131547"/>
                </a:lnTo>
                <a:lnTo>
                  <a:pt x="197826" y="131023"/>
                </a:lnTo>
                <a:lnTo>
                  <a:pt x="196484" y="13099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5"/>
          <p:cNvSpPr/>
          <p:nvPr/>
        </p:nvSpPr>
        <p:spPr>
          <a:xfrm>
            <a:off x="228600" y="3253625"/>
            <a:ext cx="1442700" cy="325200"/>
          </a:xfrm>
          <a:prstGeom prst="rect">
            <a:avLst/>
          </a:prstGeom>
          <a:solidFill>
            <a:srgbClr val="4A86E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latin typeface="Calibri"/>
                <a:ea typeface="Calibri"/>
                <a:cs typeface="Calibri"/>
                <a:sym typeface="Calibri"/>
              </a:rPr>
              <a:t>Thread</a:t>
            </a:r>
            <a:endParaRPr sz="1200">
              <a:solidFill>
                <a:srgbClr val="FFFFFF"/>
              </a:solidFill>
              <a:latin typeface="Calibri"/>
              <a:ea typeface="Calibri"/>
              <a:cs typeface="Calibri"/>
              <a:sym typeface="Calibri"/>
            </a:endParaRPr>
          </a:p>
        </p:txBody>
      </p:sp>
      <p:sp>
        <p:nvSpPr>
          <p:cNvPr id="1360" name="Google Shape;1360;p35"/>
          <p:cNvSpPr/>
          <p:nvPr/>
        </p:nvSpPr>
        <p:spPr>
          <a:xfrm>
            <a:off x="307049" y="3288721"/>
            <a:ext cx="274548" cy="274548"/>
          </a:xfrm>
          <a:custGeom>
            <a:avLst/>
            <a:gdLst/>
            <a:ahLst/>
            <a:cxnLst/>
            <a:rect l="l" t="t" r="r" b="b"/>
            <a:pathLst>
              <a:path w="202245" h="202245" extrusionOk="0">
                <a:moveTo>
                  <a:pt x="92968" y="48931"/>
                </a:moveTo>
                <a:cubicBezTo>
                  <a:pt x="90293" y="48931"/>
                  <a:pt x="88075" y="51149"/>
                  <a:pt x="88075" y="53824"/>
                </a:cubicBezTo>
                <a:lnTo>
                  <a:pt x="88075" y="101123"/>
                </a:lnTo>
                <a:lnTo>
                  <a:pt x="60772" y="101123"/>
                </a:lnTo>
                <a:cubicBezTo>
                  <a:pt x="56401" y="101123"/>
                  <a:pt x="54248" y="106374"/>
                  <a:pt x="57281" y="109473"/>
                </a:cubicBezTo>
                <a:lnTo>
                  <a:pt x="97665" y="149857"/>
                </a:lnTo>
                <a:cubicBezTo>
                  <a:pt x="98627" y="150819"/>
                  <a:pt x="99883" y="151300"/>
                  <a:pt x="101135" y="151300"/>
                </a:cubicBezTo>
                <a:cubicBezTo>
                  <a:pt x="102387" y="151300"/>
                  <a:pt x="103634" y="150819"/>
                  <a:pt x="104580" y="149857"/>
                </a:cubicBezTo>
                <a:lnTo>
                  <a:pt x="144964" y="109473"/>
                </a:lnTo>
                <a:cubicBezTo>
                  <a:pt x="148063" y="106374"/>
                  <a:pt x="145844" y="101123"/>
                  <a:pt x="141506" y="101123"/>
                </a:cubicBezTo>
                <a:lnTo>
                  <a:pt x="114171" y="101123"/>
                </a:lnTo>
                <a:lnTo>
                  <a:pt x="114171" y="53824"/>
                </a:lnTo>
                <a:cubicBezTo>
                  <a:pt x="114171" y="51149"/>
                  <a:pt x="111985" y="48931"/>
                  <a:pt x="109278" y="48931"/>
                </a:cubicBezTo>
                <a:close/>
                <a:moveTo>
                  <a:pt x="101123" y="19573"/>
                </a:moveTo>
                <a:cubicBezTo>
                  <a:pt x="146171" y="19573"/>
                  <a:pt x="182672" y="56075"/>
                  <a:pt x="182672" y="101123"/>
                </a:cubicBezTo>
                <a:cubicBezTo>
                  <a:pt x="182672" y="146171"/>
                  <a:pt x="146171" y="182672"/>
                  <a:pt x="101123" y="182672"/>
                </a:cubicBezTo>
                <a:cubicBezTo>
                  <a:pt x="56075" y="182672"/>
                  <a:pt x="19573" y="146171"/>
                  <a:pt x="19573" y="101123"/>
                </a:cubicBezTo>
                <a:cubicBezTo>
                  <a:pt x="19573" y="56075"/>
                  <a:pt x="56075" y="19573"/>
                  <a:pt x="101123" y="19573"/>
                </a:cubicBezTo>
                <a:close/>
                <a:moveTo>
                  <a:pt x="101123" y="1"/>
                </a:moveTo>
                <a:cubicBezTo>
                  <a:pt x="45277" y="1"/>
                  <a:pt x="1" y="45277"/>
                  <a:pt x="1" y="101123"/>
                </a:cubicBezTo>
                <a:cubicBezTo>
                  <a:pt x="1" y="157000"/>
                  <a:pt x="45277" y="202244"/>
                  <a:pt x="101123" y="202244"/>
                </a:cubicBezTo>
                <a:cubicBezTo>
                  <a:pt x="157000" y="202244"/>
                  <a:pt x="202244" y="157000"/>
                  <a:pt x="202244" y="101123"/>
                </a:cubicBezTo>
                <a:cubicBezTo>
                  <a:pt x="202244" y="45277"/>
                  <a:pt x="157000" y="1"/>
                  <a:pt x="1011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361" name="Google Shape;1361;p35"/>
          <p:cNvSpPr/>
          <p:nvPr/>
        </p:nvSpPr>
        <p:spPr>
          <a:xfrm>
            <a:off x="228600" y="3742250"/>
            <a:ext cx="1442700" cy="325200"/>
          </a:xfrm>
          <a:prstGeom prst="rect">
            <a:avLst/>
          </a:prstGeom>
          <a:solidFill>
            <a:srgbClr val="4A86E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latin typeface="Calibri"/>
                <a:ea typeface="Calibri"/>
                <a:cs typeface="Calibri"/>
                <a:sym typeface="Calibri"/>
              </a:rPr>
              <a:t>Waiting</a:t>
            </a:r>
            <a:endParaRPr sz="1200">
              <a:solidFill>
                <a:srgbClr val="FFFFFF"/>
              </a:solidFill>
              <a:latin typeface="Calibri"/>
              <a:ea typeface="Calibri"/>
              <a:cs typeface="Calibri"/>
              <a:sym typeface="Calibri"/>
            </a:endParaRPr>
          </a:p>
        </p:txBody>
      </p:sp>
      <p:sp>
        <p:nvSpPr>
          <p:cNvPr id="1362" name="Google Shape;1362;p35"/>
          <p:cNvSpPr/>
          <p:nvPr/>
        </p:nvSpPr>
        <p:spPr>
          <a:xfrm>
            <a:off x="307047" y="3770582"/>
            <a:ext cx="274548" cy="274548"/>
          </a:xfrm>
          <a:custGeom>
            <a:avLst/>
            <a:gdLst/>
            <a:ahLst/>
            <a:cxnLst/>
            <a:rect l="l" t="t" r="r" b="b"/>
            <a:pathLst>
              <a:path w="202245" h="202245" extrusionOk="0">
                <a:moveTo>
                  <a:pt x="94599" y="39145"/>
                </a:moveTo>
                <a:cubicBezTo>
                  <a:pt x="91924" y="39145"/>
                  <a:pt x="89706" y="41363"/>
                  <a:pt x="89706" y="44038"/>
                </a:cubicBezTo>
                <a:lnTo>
                  <a:pt x="89706" y="111006"/>
                </a:lnTo>
                <a:cubicBezTo>
                  <a:pt x="89706" y="112540"/>
                  <a:pt x="90456" y="114007"/>
                  <a:pt x="91695" y="114953"/>
                </a:cubicBezTo>
                <a:lnTo>
                  <a:pt x="126338" y="140103"/>
                </a:lnTo>
                <a:cubicBezTo>
                  <a:pt x="127210" y="140741"/>
                  <a:pt x="128222" y="141046"/>
                  <a:pt x="129225" y="141046"/>
                </a:cubicBezTo>
                <a:cubicBezTo>
                  <a:pt x="130736" y="141046"/>
                  <a:pt x="132227" y="140353"/>
                  <a:pt x="133188" y="139059"/>
                </a:cubicBezTo>
                <a:lnTo>
                  <a:pt x="140854" y="128491"/>
                </a:lnTo>
                <a:cubicBezTo>
                  <a:pt x="142419" y="126272"/>
                  <a:pt x="141995" y="123239"/>
                  <a:pt x="139777" y="121640"/>
                </a:cubicBezTo>
                <a:lnTo>
                  <a:pt x="112540" y="101808"/>
                </a:lnTo>
                <a:lnTo>
                  <a:pt x="112540" y="44038"/>
                </a:lnTo>
                <a:cubicBezTo>
                  <a:pt x="112540" y="41363"/>
                  <a:pt x="110354" y="39145"/>
                  <a:pt x="107647" y="39145"/>
                </a:cubicBezTo>
                <a:close/>
                <a:moveTo>
                  <a:pt x="101123" y="19573"/>
                </a:moveTo>
                <a:cubicBezTo>
                  <a:pt x="146171" y="19573"/>
                  <a:pt x="182672" y="56075"/>
                  <a:pt x="182672" y="101123"/>
                </a:cubicBezTo>
                <a:cubicBezTo>
                  <a:pt x="182672" y="146171"/>
                  <a:pt x="146171" y="182672"/>
                  <a:pt x="101123" y="182672"/>
                </a:cubicBezTo>
                <a:cubicBezTo>
                  <a:pt x="56075" y="182672"/>
                  <a:pt x="19573" y="146171"/>
                  <a:pt x="19573" y="101123"/>
                </a:cubicBezTo>
                <a:cubicBezTo>
                  <a:pt x="19573" y="56075"/>
                  <a:pt x="56075" y="19573"/>
                  <a:pt x="101123" y="19573"/>
                </a:cubicBezTo>
                <a:close/>
                <a:moveTo>
                  <a:pt x="101123" y="1"/>
                </a:moveTo>
                <a:cubicBezTo>
                  <a:pt x="45277" y="1"/>
                  <a:pt x="1" y="45277"/>
                  <a:pt x="1" y="101123"/>
                </a:cubicBezTo>
                <a:cubicBezTo>
                  <a:pt x="1" y="157000"/>
                  <a:pt x="45277" y="202244"/>
                  <a:pt x="101123" y="202244"/>
                </a:cubicBezTo>
                <a:cubicBezTo>
                  <a:pt x="157000" y="202244"/>
                  <a:pt x="202244" y="157000"/>
                  <a:pt x="202244" y="101123"/>
                </a:cubicBezTo>
                <a:cubicBezTo>
                  <a:pt x="202244" y="45277"/>
                  <a:pt x="157000" y="1"/>
                  <a:pt x="1011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3" name="Google Shape;1363;p35"/>
          <p:cNvCxnSpPr/>
          <p:nvPr/>
        </p:nvCxnSpPr>
        <p:spPr>
          <a:xfrm>
            <a:off x="3582600" y="2175275"/>
            <a:ext cx="793800" cy="898200"/>
          </a:xfrm>
          <a:prstGeom prst="straightConnector1">
            <a:avLst/>
          </a:prstGeom>
          <a:noFill/>
          <a:ln w="9525" cap="flat" cmpd="sng">
            <a:solidFill>
              <a:srgbClr val="000000"/>
            </a:solidFill>
            <a:prstDash val="solid"/>
            <a:round/>
            <a:headEnd type="none" w="med" len="med"/>
            <a:tailEnd type="triangle" w="med" len="med"/>
          </a:ln>
        </p:spPr>
      </p:cxnSp>
      <p:cxnSp>
        <p:nvCxnSpPr>
          <p:cNvPr id="1364" name="Google Shape;1364;p35"/>
          <p:cNvCxnSpPr/>
          <p:nvPr/>
        </p:nvCxnSpPr>
        <p:spPr>
          <a:xfrm flipH="1">
            <a:off x="4687700" y="2188175"/>
            <a:ext cx="212700" cy="814500"/>
          </a:xfrm>
          <a:prstGeom prst="straightConnector1">
            <a:avLst/>
          </a:prstGeom>
          <a:noFill/>
          <a:ln w="9525" cap="flat" cmpd="sng">
            <a:solidFill>
              <a:srgbClr val="000000"/>
            </a:solidFill>
            <a:prstDash val="solid"/>
            <a:round/>
            <a:headEnd type="none" w="med" len="med"/>
            <a:tailEnd type="triangle" w="med" len="med"/>
          </a:ln>
        </p:spPr>
      </p:cxnSp>
      <p:cxnSp>
        <p:nvCxnSpPr>
          <p:cNvPr id="1365" name="Google Shape;1365;p35"/>
          <p:cNvCxnSpPr/>
          <p:nvPr/>
        </p:nvCxnSpPr>
        <p:spPr>
          <a:xfrm flipH="1">
            <a:off x="4822500" y="2177650"/>
            <a:ext cx="511500" cy="924000"/>
          </a:xfrm>
          <a:prstGeom prst="straightConnector1">
            <a:avLst/>
          </a:prstGeom>
          <a:noFill/>
          <a:ln w="9525" cap="flat" cmpd="sng">
            <a:solidFill>
              <a:srgbClr val="000000"/>
            </a:solidFill>
            <a:prstDash val="solid"/>
            <a:round/>
            <a:headEnd type="none" w="med" len="med"/>
            <a:tailEnd type="triangle" w="med" len="med"/>
          </a:ln>
        </p:spPr>
      </p:cxnSp>
      <p:sp>
        <p:nvSpPr>
          <p:cNvPr id="1366" name="Google Shape;1366;p35"/>
          <p:cNvSpPr/>
          <p:nvPr/>
        </p:nvSpPr>
        <p:spPr>
          <a:xfrm>
            <a:off x="2071938" y="1759425"/>
            <a:ext cx="762900" cy="325200"/>
          </a:xfrm>
          <a:prstGeom prst="rect">
            <a:avLst/>
          </a:prstGeom>
          <a:solidFill>
            <a:srgbClr val="4A86E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latin typeface="Calibri"/>
                <a:ea typeface="Calibri"/>
                <a:cs typeface="Calibri"/>
                <a:sym typeface="Calibri"/>
              </a:rPr>
              <a:t>Request</a:t>
            </a:r>
            <a:endParaRPr sz="1200">
              <a:solidFill>
                <a:srgbClr val="FFFFFF"/>
              </a:solidFill>
              <a:latin typeface="Calibri"/>
              <a:ea typeface="Calibri"/>
              <a:cs typeface="Calibri"/>
              <a:sym typeface="Calibri"/>
            </a:endParaRPr>
          </a:p>
        </p:txBody>
      </p:sp>
      <p:sp>
        <p:nvSpPr>
          <p:cNvPr id="1367" name="Google Shape;1367;p35"/>
          <p:cNvSpPr/>
          <p:nvPr/>
        </p:nvSpPr>
        <p:spPr>
          <a:xfrm>
            <a:off x="3484338" y="1619300"/>
            <a:ext cx="762900" cy="325200"/>
          </a:xfrm>
          <a:prstGeom prst="rect">
            <a:avLst/>
          </a:prstGeom>
          <a:solidFill>
            <a:srgbClr val="4A86E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latin typeface="Calibri"/>
                <a:ea typeface="Calibri"/>
                <a:cs typeface="Calibri"/>
                <a:sym typeface="Calibri"/>
              </a:rPr>
              <a:t>Request</a:t>
            </a:r>
            <a:endParaRPr sz="1200">
              <a:solidFill>
                <a:srgbClr val="FFFFFF"/>
              </a:solidFill>
              <a:latin typeface="Calibri"/>
              <a:ea typeface="Calibri"/>
              <a:cs typeface="Calibri"/>
              <a:sym typeface="Calibri"/>
            </a:endParaRPr>
          </a:p>
        </p:txBody>
      </p:sp>
      <p:sp>
        <p:nvSpPr>
          <p:cNvPr id="1368" name="Google Shape;1368;p35"/>
          <p:cNvSpPr/>
          <p:nvPr/>
        </p:nvSpPr>
        <p:spPr>
          <a:xfrm>
            <a:off x="4896738" y="1619300"/>
            <a:ext cx="762900" cy="325200"/>
          </a:xfrm>
          <a:prstGeom prst="rect">
            <a:avLst/>
          </a:prstGeom>
          <a:solidFill>
            <a:srgbClr val="4A86E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latin typeface="Calibri"/>
                <a:ea typeface="Calibri"/>
                <a:cs typeface="Calibri"/>
                <a:sym typeface="Calibri"/>
              </a:rPr>
              <a:t>Request</a:t>
            </a:r>
            <a:endParaRPr sz="1200">
              <a:solidFill>
                <a:srgbClr val="FFFFFF"/>
              </a:solidFill>
              <a:latin typeface="Calibri"/>
              <a:ea typeface="Calibri"/>
              <a:cs typeface="Calibri"/>
              <a:sym typeface="Calibri"/>
            </a:endParaRPr>
          </a:p>
        </p:txBody>
      </p:sp>
      <p:sp>
        <p:nvSpPr>
          <p:cNvPr id="1369" name="Google Shape;1369;p35"/>
          <p:cNvSpPr/>
          <p:nvPr/>
        </p:nvSpPr>
        <p:spPr>
          <a:xfrm>
            <a:off x="6309138" y="1724875"/>
            <a:ext cx="762900" cy="325200"/>
          </a:xfrm>
          <a:prstGeom prst="rect">
            <a:avLst/>
          </a:prstGeom>
          <a:solidFill>
            <a:srgbClr val="4A86E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latin typeface="Calibri"/>
                <a:ea typeface="Calibri"/>
                <a:cs typeface="Calibri"/>
                <a:sym typeface="Calibri"/>
              </a:rPr>
              <a:t>Request</a:t>
            </a:r>
            <a:endParaRPr sz="1200">
              <a:solidFill>
                <a:srgbClr val="FFFFFF"/>
              </a:solidFill>
              <a:latin typeface="Calibri"/>
              <a:ea typeface="Calibri"/>
              <a:cs typeface="Calibri"/>
              <a:sym typeface="Calibri"/>
            </a:endParaRPr>
          </a:p>
        </p:txBody>
      </p:sp>
      <p:cxnSp>
        <p:nvCxnSpPr>
          <p:cNvPr id="1370" name="Google Shape;1370;p35"/>
          <p:cNvCxnSpPr>
            <a:stCxn id="1366" idx="3"/>
          </p:cNvCxnSpPr>
          <p:nvPr/>
        </p:nvCxnSpPr>
        <p:spPr>
          <a:xfrm>
            <a:off x="2834838" y="1922025"/>
            <a:ext cx="750600" cy="256200"/>
          </a:xfrm>
          <a:prstGeom prst="straightConnector1">
            <a:avLst/>
          </a:prstGeom>
          <a:noFill/>
          <a:ln w="9525" cap="flat" cmpd="sng">
            <a:solidFill>
              <a:srgbClr val="000000"/>
            </a:solidFill>
            <a:prstDash val="solid"/>
            <a:round/>
            <a:headEnd type="none" w="med" len="med"/>
            <a:tailEnd type="none" w="med" len="med"/>
          </a:ln>
        </p:spPr>
      </p:cxnSp>
      <p:cxnSp>
        <p:nvCxnSpPr>
          <p:cNvPr id="1371" name="Google Shape;1371;p35"/>
          <p:cNvCxnSpPr>
            <a:stCxn id="1367" idx="2"/>
          </p:cNvCxnSpPr>
          <p:nvPr/>
        </p:nvCxnSpPr>
        <p:spPr>
          <a:xfrm>
            <a:off x="3865788" y="1944500"/>
            <a:ext cx="328500" cy="226500"/>
          </a:xfrm>
          <a:prstGeom prst="straightConnector1">
            <a:avLst/>
          </a:prstGeom>
          <a:noFill/>
          <a:ln w="9525" cap="flat" cmpd="sng">
            <a:solidFill>
              <a:srgbClr val="000000"/>
            </a:solidFill>
            <a:prstDash val="solid"/>
            <a:round/>
            <a:headEnd type="none" w="med" len="med"/>
            <a:tailEnd type="none" w="med" len="med"/>
          </a:ln>
        </p:spPr>
      </p:cxnSp>
      <p:cxnSp>
        <p:nvCxnSpPr>
          <p:cNvPr id="1372" name="Google Shape;1372;p35"/>
          <p:cNvCxnSpPr>
            <a:endCxn id="1368" idx="2"/>
          </p:cNvCxnSpPr>
          <p:nvPr/>
        </p:nvCxnSpPr>
        <p:spPr>
          <a:xfrm rot="10800000" flipH="1">
            <a:off x="4904088" y="1944500"/>
            <a:ext cx="374100" cy="245700"/>
          </a:xfrm>
          <a:prstGeom prst="straightConnector1">
            <a:avLst/>
          </a:prstGeom>
          <a:noFill/>
          <a:ln w="9525" cap="flat" cmpd="sng">
            <a:solidFill>
              <a:srgbClr val="000000"/>
            </a:solidFill>
            <a:prstDash val="solid"/>
            <a:round/>
            <a:headEnd type="none" w="med" len="med"/>
            <a:tailEnd type="none" w="med" len="med"/>
          </a:ln>
        </p:spPr>
      </p:cxnSp>
      <p:cxnSp>
        <p:nvCxnSpPr>
          <p:cNvPr id="1373" name="Google Shape;1373;p35"/>
          <p:cNvCxnSpPr>
            <a:endCxn id="1369" idx="1"/>
          </p:cNvCxnSpPr>
          <p:nvPr/>
        </p:nvCxnSpPr>
        <p:spPr>
          <a:xfrm rot="10800000" flipH="1">
            <a:off x="5327538" y="1887475"/>
            <a:ext cx="981600" cy="297600"/>
          </a:xfrm>
          <a:prstGeom prst="straightConnector1">
            <a:avLst/>
          </a:prstGeom>
          <a:noFill/>
          <a:ln w="9525" cap="flat" cmpd="sng">
            <a:solidFill>
              <a:srgbClr val="000000"/>
            </a:solidFill>
            <a:prstDash val="solid"/>
            <a:round/>
            <a:headEnd type="none" w="med" len="med"/>
            <a:tailEnd type="none" w="med" len="med"/>
          </a:ln>
        </p:spPr>
      </p:cxnSp>
      <p:sp>
        <p:nvSpPr>
          <p:cNvPr id="1374" name="Google Shape;1374;p35"/>
          <p:cNvSpPr/>
          <p:nvPr/>
        </p:nvSpPr>
        <p:spPr>
          <a:xfrm>
            <a:off x="228600" y="4181300"/>
            <a:ext cx="1442700" cy="325200"/>
          </a:xfrm>
          <a:prstGeom prst="rect">
            <a:avLst/>
          </a:prstGeom>
          <a:solidFill>
            <a:srgbClr val="4A86E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latin typeface="Calibri"/>
                <a:ea typeface="Calibri"/>
                <a:cs typeface="Calibri"/>
                <a:sym typeface="Calibri"/>
              </a:rPr>
              <a:t>Server</a:t>
            </a:r>
            <a:endParaRPr sz="1200">
              <a:solidFill>
                <a:srgbClr val="FFFFFF"/>
              </a:solidFill>
              <a:latin typeface="Calibri"/>
              <a:ea typeface="Calibri"/>
              <a:cs typeface="Calibri"/>
              <a:sym typeface="Calibri"/>
            </a:endParaRPr>
          </a:p>
        </p:txBody>
      </p:sp>
      <p:sp>
        <p:nvSpPr>
          <p:cNvPr id="1375" name="Google Shape;1375;p35"/>
          <p:cNvSpPr/>
          <p:nvPr/>
        </p:nvSpPr>
        <p:spPr>
          <a:xfrm>
            <a:off x="307051" y="4230877"/>
            <a:ext cx="274554" cy="239777"/>
          </a:xfrm>
          <a:custGeom>
            <a:avLst/>
            <a:gdLst/>
            <a:ahLst/>
            <a:cxnLst/>
            <a:rect l="l" t="t" r="r" b="b"/>
            <a:pathLst>
              <a:path w="209583" h="183386" extrusionOk="0">
                <a:moveTo>
                  <a:pt x="150638" y="16375"/>
                </a:moveTo>
                <a:lnTo>
                  <a:pt x="151653" y="16407"/>
                </a:lnTo>
                <a:lnTo>
                  <a:pt x="153552" y="16800"/>
                </a:lnTo>
                <a:lnTo>
                  <a:pt x="155320" y="17553"/>
                </a:lnTo>
                <a:lnTo>
                  <a:pt x="156892" y="18601"/>
                </a:lnTo>
                <a:lnTo>
                  <a:pt x="158235" y="19944"/>
                </a:lnTo>
                <a:lnTo>
                  <a:pt x="159283" y="21516"/>
                </a:lnTo>
                <a:lnTo>
                  <a:pt x="160036" y="23284"/>
                </a:lnTo>
                <a:lnTo>
                  <a:pt x="160429" y="25184"/>
                </a:lnTo>
                <a:lnTo>
                  <a:pt x="160462" y="26199"/>
                </a:lnTo>
                <a:lnTo>
                  <a:pt x="160429" y="27214"/>
                </a:lnTo>
                <a:lnTo>
                  <a:pt x="160036" y="29113"/>
                </a:lnTo>
                <a:lnTo>
                  <a:pt x="159283" y="30882"/>
                </a:lnTo>
                <a:lnTo>
                  <a:pt x="158235" y="32454"/>
                </a:lnTo>
                <a:lnTo>
                  <a:pt x="156892" y="33796"/>
                </a:lnTo>
                <a:lnTo>
                  <a:pt x="155320" y="34844"/>
                </a:lnTo>
                <a:lnTo>
                  <a:pt x="153552" y="35597"/>
                </a:lnTo>
                <a:lnTo>
                  <a:pt x="151653" y="35990"/>
                </a:lnTo>
                <a:lnTo>
                  <a:pt x="150638" y="36023"/>
                </a:lnTo>
                <a:lnTo>
                  <a:pt x="149622" y="35990"/>
                </a:lnTo>
                <a:lnTo>
                  <a:pt x="147723" y="35597"/>
                </a:lnTo>
                <a:lnTo>
                  <a:pt x="145955" y="34844"/>
                </a:lnTo>
                <a:lnTo>
                  <a:pt x="144383" y="33796"/>
                </a:lnTo>
                <a:lnTo>
                  <a:pt x="143040" y="32454"/>
                </a:lnTo>
                <a:lnTo>
                  <a:pt x="141992" y="30882"/>
                </a:lnTo>
                <a:lnTo>
                  <a:pt x="141239" y="29113"/>
                </a:lnTo>
                <a:lnTo>
                  <a:pt x="140846" y="27214"/>
                </a:lnTo>
                <a:lnTo>
                  <a:pt x="140813" y="26199"/>
                </a:lnTo>
                <a:lnTo>
                  <a:pt x="140846" y="25184"/>
                </a:lnTo>
                <a:lnTo>
                  <a:pt x="141239" y="23284"/>
                </a:lnTo>
                <a:lnTo>
                  <a:pt x="141992" y="21516"/>
                </a:lnTo>
                <a:lnTo>
                  <a:pt x="143040" y="19944"/>
                </a:lnTo>
                <a:lnTo>
                  <a:pt x="144383" y="18601"/>
                </a:lnTo>
                <a:lnTo>
                  <a:pt x="145955" y="17553"/>
                </a:lnTo>
                <a:lnTo>
                  <a:pt x="147723" y="16800"/>
                </a:lnTo>
                <a:lnTo>
                  <a:pt x="149622" y="16407"/>
                </a:lnTo>
                <a:lnTo>
                  <a:pt x="150638" y="16375"/>
                </a:lnTo>
                <a:close/>
                <a:moveTo>
                  <a:pt x="176835" y="16375"/>
                </a:moveTo>
                <a:lnTo>
                  <a:pt x="177851" y="16407"/>
                </a:lnTo>
                <a:lnTo>
                  <a:pt x="179750" y="16800"/>
                </a:lnTo>
                <a:lnTo>
                  <a:pt x="181518" y="17553"/>
                </a:lnTo>
                <a:lnTo>
                  <a:pt x="183090" y="18601"/>
                </a:lnTo>
                <a:lnTo>
                  <a:pt x="184433" y="19944"/>
                </a:lnTo>
                <a:lnTo>
                  <a:pt x="185481" y="21516"/>
                </a:lnTo>
                <a:lnTo>
                  <a:pt x="186234" y="23284"/>
                </a:lnTo>
                <a:lnTo>
                  <a:pt x="186627" y="25184"/>
                </a:lnTo>
                <a:lnTo>
                  <a:pt x="186660" y="26199"/>
                </a:lnTo>
                <a:lnTo>
                  <a:pt x="186627" y="27214"/>
                </a:lnTo>
                <a:lnTo>
                  <a:pt x="186234" y="29113"/>
                </a:lnTo>
                <a:lnTo>
                  <a:pt x="185481" y="30882"/>
                </a:lnTo>
                <a:lnTo>
                  <a:pt x="184433" y="32454"/>
                </a:lnTo>
                <a:lnTo>
                  <a:pt x="183090" y="33796"/>
                </a:lnTo>
                <a:lnTo>
                  <a:pt x="181518" y="34844"/>
                </a:lnTo>
                <a:lnTo>
                  <a:pt x="179750" y="35597"/>
                </a:lnTo>
                <a:lnTo>
                  <a:pt x="177851" y="35990"/>
                </a:lnTo>
                <a:lnTo>
                  <a:pt x="176835" y="36023"/>
                </a:lnTo>
                <a:lnTo>
                  <a:pt x="175820" y="35990"/>
                </a:lnTo>
                <a:lnTo>
                  <a:pt x="173921" y="35597"/>
                </a:lnTo>
                <a:lnTo>
                  <a:pt x="172153" y="34844"/>
                </a:lnTo>
                <a:lnTo>
                  <a:pt x="170581" y="33796"/>
                </a:lnTo>
                <a:lnTo>
                  <a:pt x="169238" y="32454"/>
                </a:lnTo>
                <a:lnTo>
                  <a:pt x="168190" y="30882"/>
                </a:lnTo>
                <a:lnTo>
                  <a:pt x="167437" y="29113"/>
                </a:lnTo>
                <a:lnTo>
                  <a:pt x="167044" y="27214"/>
                </a:lnTo>
                <a:lnTo>
                  <a:pt x="167011" y="26199"/>
                </a:lnTo>
                <a:lnTo>
                  <a:pt x="167044" y="25184"/>
                </a:lnTo>
                <a:lnTo>
                  <a:pt x="167437" y="23284"/>
                </a:lnTo>
                <a:lnTo>
                  <a:pt x="168190" y="21516"/>
                </a:lnTo>
                <a:lnTo>
                  <a:pt x="169238" y="19944"/>
                </a:lnTo>
                <a:lnTo>
                  <a:pt x="170581" y="18601"/>
                </a:lnTo>
                <a:lnTo>
                  <a:pt x="172153" y="17553"/>
                </a:lnTo>
                <a:lnTo>
                  <a:pt x="173921" y="16800"/>
                </a:lnTo>
                <a:lnTo>
                  <a:pt x="175820" y="16407"/>
                </a:lnTo>
                <a:lnTo>
                  <a:pt x="176835" y="16375"/>
                </a:lnTo>
                <a:close/>
                <a:moveTo>
                  <a:pt x="13099" y="1"/>
                </a:moveTo>
                <a:lnTo>
                  <a:pt x="11756" y="34"/>
                </a:lnTo>
                <a:lnTo>
                  <a:pt x="9202" y="558"/>
                </a:lnTo>
                <a:lnTo>
                  <a:pt x="6844" y="1573"/>
                </a:lnTo>
                <a:lnTo>
                  <a:pt x="4748" y="2981"/>
                </a:lnTo>
                <a:lnTo>
                  <a:pt x="2980" y="4749"/>
                </a:lnTo>
                <a:lnTo>
                  <a:pt x="1572" y="6845"/>
                </a:lnTo>
                <a:lnTo>
                  <a:pt x="557" y="9203"/>
                </a:lnTo>
                <a:lnTo>
                  <a:pt x="33" y="11757"/>
                </a:lnTo>
                <a:lnTo>
                  <a:pt x="0" y="13100"/>
                </a:lnTo>
                <a:lnTo>
                  <a:pt x="0" y="39298"/>
                </a:lnTo>
                <a:lnTo>
                  <a:pt x="33" y="40640"/>
                </a:lnTo>
                <a:lnTo>
                  <a:pt x="557" y="43195"/>
                </a:lnTo>
                <a:lnTo>
                  <a:pt x="1572" y="45552"/>
                </a:lnTo>
                <a:lnTo>
                  <a:pt x="2980" y="47648"/>
                </a:lnTo>
                <a:lnTo>
                  <a:pt x="4748" y="49417"/>
                </a:lnTo>
                <a:lnTo>
                  <a:pt x="6844" y="50825"/>
                </a:lnTo>
                <a:lnTo>
                  <a:pt x="9202" y="51840"/>
                </a:lnTo>
                <a:lnTo>
                  <a:pt x="11756" y="52364"/>
                </a:lnTo>
                <a:lnTo>
                  <a:pt x="13099" y="52397"/>
                </a:lnTo>
                <a:lnTo>
                  <a:pt x="196484" y="52397"/>
                </a:lnTo>
                <a:lnTo>
                  <a:pt x="197826" y="52364"/>
                </a:lnTo>
                <a:lnTo>
                  <a:pt x="200381" y="51840"/>
                </a:lnTo>
                <a:lnTo>
                  <a:pt x="202739" y="50825"/>
                </a:lnTo>
                <a:lnTo>
                  <a:pt x="204834" y="49417"/>
                </a:lnTo>
                <a:lnTo>
                  <a:pt x="206603" y="47648"/>
                </a:lnTo>
                <a:lnTo>
                  <a:pt x="208011" y="45552"/>
                </a:lnTo>
                <a:lnTo>
                  <a:pt x="209026" y="43195"/>
                </a:lnTo>
                <a:lnTo>
                  <a:pt x="209550" y="40640"/>
                </a:lnTo>
                <a:lnTo>
                  <a:pt x="209583" y="39298"/>
                </a:lnTo>
                <a:lnTo>
                  <a:pt x="209583" y="13100"/>
                </a:lnTo>
                <a:lnTo>
                  <a:pt x="209550" y="11757"/>
                </a:lnTo>
                <a:lnTo>
                  <a:pt x="209026" y="9203"/>
                </a:lnTo>
                <a:lnTo>
                  <a:pt x="208011" y="6845"/>
                </a:lnTo>
                <a:lnTo>
                  <a:pt x="206603" y="4749"/>
                </a:lnTo>
                <a:lnTo>
                  <a:pt x="204834" y="2981"/>
                </a:lnTo>
                <a:lnTo>
                  <a:pt x="202739" y="1573"/>
                </a:lnTo>
                <a:lnTo>
                  <a:pt x="200381" y="558"/>
                </a:lnTo>
                <a:lnTo>
                  <a:pt x="197826" y="34"/>
                </a:lnTo>
                <a:lnTo>
                  <a:pt x="196484" y="1"/>
                </a:lnTo>
                <a:close/>
                <a:moveTo>
                  <a:pt x="150638" y="81869"/>
                </a:moveTo>
                <a:lnTo>
                  <a:pt x="151653" y="81902"/>
                </a:lnTo>
                <a:lnTo>
                  <a:pt x="153552" y="82295"/>
                </a:lnTo>
                <a:lnTo>
                  <a:pt x="155320" y="83048"/>
                </a:lnTo>
                <a:lnTo>
                  <a:pt x="156892" y="84096"/>
                </a:lnTo>
                <a:lnTo>
                  <a:pt x="158235" y="85439"/>
                </a:lnTo>
                <a:lnTo>
                  <a:pt x="159283" y="87011"/>
                </a:lnTo>
                <a:lnTo>
                  <a:pt x="160036" y="88779"/>
                </a:lnTo>
                <a:lnTo>
                  <a:pt x="160429" y="90678"/>
                </a:lnTo>
                <a:lnTo>
                  <a:pt x="160462" y="91693"/>
                </a:lnTo>
                <a:lnTo>
                  <a:pt x="160429" y="92709"/>
                </a:lnTo>
                <a:lnTo>
                  <a:pt x="160036" y="94608"/>
                </a:lnTo>
                <a:lnTo>
                  <a:pt x="159283" y="96376"/>
                </a:lnTo>
                <a:lnTo>
                  <a:pt x="158235" y="97948"/>
                </a:lnTo>
                <a:lnTo>
                  <a:pt x="156892" y="99291"/>
                </a:lnTo>
                <a:lnTo>
                  <a:pt x="155320" y="100339"/>
                </a:lnTo>
                <a:lnTo>
                  <a:pt x="153552" y="101092"/>
                </a:lnTo>
                <a:lnTo>
                  <a:pt x="151653" y="101485"/>
                </a:lnTo>
                <a:lnTo>
                  <a:pt x="150638" y="101518"/>
                </a:lnTo>
                <a:lnTo>
                  <a:pt x="149622" y="101485"/>
                </a:lnTo>
                <a:lnTo>
                  <a:pt x="147723" y="101092"/>
                </a:lnTo>
                <a:lnTo>
                  <a:pt x="145955" y="100339"/>
                </a:lnTo>
                <a:lnTo>
                  <a:pt x="144383" y="99291"/>
                </a:lnTo>
                <a:lnTo>
                  <a:pt x="143040" y="97948"/>
                </a:lnTo>
                <a:lnTo>
                  <a:pt x="141992" y="96376"/>
                </a:lnTo>
                <a:lnTo>
                  <a:pt x="141239" y="94608"/>
                </a:lnTo>
                <a:lnTo>
                  <a:pt x="140846" y="92709"/>
                </a:lnTo>
                <a:lnTo>
                  <a:pt x="140813" y="91693"/>
                </a:lnTo>
                <a:lnTo>
                  <a:pt x="140846" y="90678"/>
                </a:lnTo>
                <a:lnTo>
                  <a:pt x="141239" y="88779"/>
                </a:lnTo>
                <a:lnTo>
                  <a:pt x="141992" y="87011"/>
                </a:lnTo>
                <a:lnTo>
                  <a:pt x="143040" y="85439"/>
                </a:lnTo>
                <a:lnTo>
                  <a:pt x="144383" y="84096"/>
                </a:lnTo>
                <a:lnTo>
                  <a:pt x="145955" y="83048"/>
                </a:lnTo>
                <a:lnTo>
                  <a:pt x="147723" y="82295"/>
                </a:lnTo>
                <a:lnTo>
                  <a:pt x="149622" y="81902"/>
                </a:lnTo>
                <a:lnTo>
                  <a:pt x="150638" y="81869"/>
                </a:lnTo>
                <a:close/>
                <a:moveTo>
                  <a:pt x="176835" y="81869"/>
                </a:moveTo>
                <a:lnTo>
                  <a:pt x="177851" y="81902"/>
                </a:lnTo>
                <a:lnTo>
                  <a:pt x="179750" y="82295"/>
                </a:lnTo>
                <a:lnTo>
                  <a:pt x="181518" y="83048"/>
                </a:lnTo>
                <a:lnTo>
                  <a:pt x="183090" y="84096"/>
                </a:lnTo>
                <a:lnTo>
                  <a:pt x="184433" y="85439"/>
                </a:lnTo>
                <a:lnTo>
                  <a:pt x="185481" y="87011"/>
                </a:lnTo>
                <a:lnTo>
                  <a:pt x="186234" y="88779"/>
                </a:lnTo>
                <a:lnTo>
                  <a:pt x="186627" y="90678"/>
                </a:lnTo>
                <a:lnTo>
                  <a:pt x="186660" y="91693"/>
                </a:lnTo>
                <a:lnTo>
                  <a:pt x="186627" y="92709"/>
                </a:lnTo>
                <a:lnTo>
                  <a:pt x="186234" y="94608"/>
                </a:lnTo>
                <a:lnTo>
                  <a:pt x="185481" y="96376"/>
                </a:lnTo>
                <a:lnTo>
                  <a:pt x="184433" y="97948"/>
                </a:lnTo>
                <a:lnTo>
                  <a:pt x="183090" y="99291"/>
                </a:lnTo>
                <a:lnTo>
                  <a:pt x="181518" y="100339"/>
                </a:lnTo>
                <a:lnTo>
                  <a:pt x="179750" y="101092"/>
                </a:lnTo>
                <a:lnTo>
                  <a:pt x="177851" y="101485"/>
                </a:lnTo>
                <a:lnTo>
                  <a:pt x="176835" y="101518"/>
                </a:lnTo>
                <a:lnTo>
                  <a:pt x="175820" y="101485"/>
                </a:lnTo>
                <a:lnTo>
                  <a:pt x="173921" y="101092"/>
                </a:lnTo>
                <a:lnTo>
                  <a:pt x="172153" y="100339"/>
                </a:lnTo>
                <a:lnTo>
                  <a:pt x="170581" y="99291"/>
                </a:lnTo>
                <a:lnTo>
                  <a:pt x="169238" y="97948"/>
                </a:lnTo>
                <a:lnTo>
                  <a:pt x="168190" y="96376"/>
                </a:lnTo>
                <a:lnTo>
                  <a:pt x="167437" y="94608"/>
                </a:lnTo>
                <a:lnTo>
                  <a:pt x="167044" y="92709"/>
                </a:lnTo>
                <a:lnTo>
                  <a:pt x="167011" y="91693"/>
                </a:lnTo>
                <a:lnTo>
                  <a:pt x="167044" y="90678"/>
                </a:lnTo>
                <a:lnTo>
                  <a:pt x="167437" y="88779"/>
                </a:lnTo>
                <a:lnTo>
                  <a:pt x="168190" y="87011"/>
                </a:lnTo>
                <a:lnTo>
                  <a:pt x="169238" y="85439"/>
                </a:lnTo>
                <a:lnTo>
                  <a:pt x="170581" y="84096"/>
                </a:lnTo>
                <a:lnTo>
                  <a:pt x="172153" y="83048"/>
                </a:lnTo>
                <a:lnTo>
                  <a:pt x="173921" y="82295"/>
                </a:lnTo>
                <a:lnTo>
                  <a:pt x="175820" y="81902"/>
                </a:lnTo>
                <a:lnTo>
                  <a:pt x="176835" y="81869"/>
                </a:lnTo>
                <a:close/>
                <a:moveTo>
                  <a:pt x="13099" y="65496"/>
                </a:moveTo>
                <a:lnTo>
                  <a:pt x="11756" y="65528"/>
                </a:lnTo>
                <a:lnTo>
                  <a:pt x="9202" y="66052"/>
                </a:lnTo>
                <a:lnTo>
                  <a:pt x="6844" y="67067"/>
                </a:lnTo>
                <a:lnTo>
                  <a:pt x="4748" y="68476"/>
                </a:lnTo>
                <a:lnTo>
                  <a:pt x="2980" y="70244"/>
                </a:lnTo>
                <a:lnTo>
                  <a:pt x="1572" y="72340"/>
                </a:lnTo>
                <a:lnTo>
                  <a:pt x="557" y="74698"/>
                </a:lnTo>
                <a:lnTo>
                  <a:pt x="33" y="77252"/>
                </a:lnTo>
                <a:lnTo>
                  <a:pt x="0" y="78594"/>
                </a:lnTo>
                <a:lnTo>
                  <a:pt x="0" y="104792"/>
                </a:lnTo>
                <a:lnTo>
                  <a:pt x="33" y="106135"/>
                </a:lnTo>
                <a:lnTo>
                  <a:pt x="557" y="108689"/>
                </a:lnTo>
                <a:lnTo>
                  <a:pt x="1572" y="111047"/>
                </a:lnTo>
                <a:lnTo>
                  <a:pt x="2980" y="113143"/>
                </a:lnTo>
                <a:lnTo>
                  <a:pt x="4748" y="114911"/>
                </a:lnTo>
                <a:lnTo>
                  <a:pt x="6844" y="116319"/>
                </a:lnTo>
                <a:lnTo>
                  <a:pt x="9202" y="117335"/>
                </a:lnTo>
                <a:lnTo>
                  <a:pt x="11756" y="117858"/>
                </a:lnTo>
                <a:lnTo>
                  <a:pt x="13099" y="117891"/>
                </a:lnTo>
                <a:lnTo>
                  <a:pt x="196484" y="117891"/>
                </a:lnTo>
                <a:lnTo>
                  <a:pt x="197826" y="117858"/>
                </a:lnTo>
                <a:lnTo>
                  <a:pt x="200381" y="117335"/>
                </a:lnTo>
                <a:lnTo>
                  <a:pt x="202739" y="116319"/>
                </a:lnTo>
                <a:lnTo>
                  <a:pt x="204834" y="114911"/>
                </a:lnTo>
                <a:lnTo>
                  <a:pt x="206603" y="113143"/>
                </a:lnTo>
                <a:lnTo>
                  <a:pt x="208011" y="111047"/>
                </a:lnTo>
                <a:lnTo>
                  <a:pt x="209026" y="108689"/>
                </a:lnTo>
                <a:lnTo>
                  <a:pt x="209550" y="106135"/>
                </a:lnTo>
                <a:lnTo>
                  <a:pt x="209583" y="104792"/>
                </a:lnTo>
                <a:lnTo>
                  <a:pt x="209583" y="78594"/>
                </a:lnTo>
                <a:lnTo>
                  <a:pt x="209550" y="77252"/>
                </a:lnTo>
                <a:lnTo>
                  <a:pt x="209026" y="74698"/>
                </a:lnTo>
                <a:lnTo>
                  <a:pt x="208011" y="72340"/>
                </a:lnTo>
                <a:lnTo>
                  <a:pt x="206603" y="70244"/>
                </a:lnTo>
                <a:lnTo>
                  <a:pt x="204834" y="68476"/>
                </a:lnTo>
                <a:lnTo>
                  <a:pt x="202739" y="67067"/>
                </a:lnTo>
                <a:lnTo>
                  <a:pt x="200381" y="66052"/>
                </a:lnTo>
                <a:lnTo>
                  <a:pt x="197826" y="65528"/>
                </a:lnTo>
                <a:lnTo>
                  <a:pt x="196484" y="65496"/>
                </a:lnTo>
                <a:close/>
                <a:moveTo>
                  <a:pt x="150638" y="147364"/>
                </a:moveTo>
                <a:lnTo>
                  <a:pt x="151653" y="147397"/>
                </a:lnTo>
                <a:lnTo>
                  <a:pt x="153552" y="147790"/>
                </a:lnTo>
                <a:lnTo>
                  <a:pt x="155320" y="148543"/>
                </a:lnTo>
                <a:lnTo>
                  <a:pt x="156892" y="149591"/>
                </a:lnTo>
                <a:lnTo>
                  <a:pt x="158235" y="150933"/>
                </a:lnTo>
                <a:lnTo>
                  <a:pt x="159283" y="152505"/>
                </a:lnTo>
                <a:lnTo>
                  <a:pt x="160036" y="154273"/>
                </a:lnTo>
                <a:lnTo>
                  <a:pt x="160429" y="156173"/>
                </a:lnTo>
                <a:lnTo>
                  <a:pt x="160462" y="157188"/>
                </a:lnTo>
                <a:lnTo>
                  <a:pt x="160429" y="158203"/>
                </a:lnTo>
                <a:lnTo>
                  <a:pt x="160036" y="160103"/>
                </a:lnTo>
                <a:lnTo>
                  <a:pt x="159283" y="161871"/>
                </a:lnTo>
                <a:lnTo>
                  <a:pt x="158235" y="163443"/>
                </a:lnTo>
                <a:lnTo>
                  <a:pt x="156892" y="164785"/>
                </a:lnTo>
                <a:lnTo>
                  <a:pt x="155320" y="165833"/>
                </a:lnTo>
                <a:lnTo>
                  <a:pt x="153552" y="166586"/>
                </a:lnTo>
                <a:lnTo>
                  <a:pt x="151653" y="166979"/>
                </a:lnTo>
                <a:lnTo>
                  <a:pt x="150638" y="167012"/>
                </a:lnTo>
                <a:lnTo>
                  <a:pt x="149622" y="166979"/>
                </a:lnTo>
                <a:lnTo>
                  <a:pt x="147723" y="166586"/>
                </a:lnTo>
                <a:lnTo>
                  <a:pt x="145955" y="165833"/>
                </a:lnTo>
                <a:lnTo>
                  <a:pt x="144383" y="164785"/>
                </a:lnTo>
                <a:lnTo>
                  <a:pt x="143040" y="163443"/>
                </a:lnTo>
                <a:lnTo>
                  <a:pt x="141992" y="161871"/>
                </a:lnTo>
                <a:lnTo>
                  <a:pt x="141239" y="160103"/>
                </a:lnTo>
                <a:lnTo>
                  <a:pt x="140846" y="158203"/>
                </a:lnTo>
                <a:lnTo>
                  <a:pt x="140813" y="157188"/>
                </a:lnTo>
                <a:lnTo>
                  <a:pt x="140846" y="156173"/>
                </a:lnTo>
                <a:lnTo>
                  <a:pt x="141239" y="154273"/>
                </a:lnTo>
                <a:lnTo>
                  <a:pt x="141992" y="152505"/>
                </a:lnTo>
                <a:lnTo>
                  <a:pt x="143040" y="150933"/>
                </a:lnTo>
                <a:lnTo>
                  <a:pt x="144383" y="149591"/>
                </a:lnTo>
                <a:lnTo>
                  <a:pt x="145955" y="148543"/>
                </a:lnTo>
                <a:lnTo>
                  <a:pt x="147723" y="147790"/>
                </a:lnTo>
                <a:lnTo>
                  <a:pt x="149622" y="147397"/>
                </a:lnTo>
                <a:lnTo>
                  <a:pt x="150638" y="147364"/>
                </a:lnTo>
                <a:close/>
                <a:moveTo>
                  <a:pt x="176835" y="147364"/>
                </a:moveTo>
                <a:lnTo>
                  <a:pt x="177851" y="147397"/>
                </a:lnTo>
                <a:lnTo>
                  <a:pt x="179750" y="147790"/>
                </a:lnTo>
                <a:lnTo>
                  <a:pt x="181518" y="148543"/>
                </a:lnTo>
                <a:lnTo>
                  <a:pt x="183090" y="149591"/>
                </a:lnTo>
                <a:lnTo>
                  <a:pt x="184433" y="150933"/>
                </a:lnTo>
                <a:lnTo>
                  <a:pt x="185481" y="152505"/>
                </a:lnTo>
                <a:lnTo>
                  <a:pt x="186234" y="154273"/>
                </a:lnTo>
                <a:lnTo>
                  <a:pt x="186627" y="156173"/>
                </a:lnTo>
                <a:lnTo>
                  <a:pt x="186660" y="157188"/>
                </a:lnTo>
                <a:lnTo>
                  <a:pt x="186627" y="158203"/>
                </a:lnTo>
                <a:lnTo>
                  <a:pt x="186234" y="160103"/>
                </a:lnTo>
                <a:lnTo>
                  <a:pt x="185481" y="161871"/>
                </a:lnTo>
                <a:lnTo>
                  <a:pt x="184433" y="163443"/>
                </a:lnTo>
                <a:lnTo>
                  <a:pt x="183090" y="164785"/>
                </a:lnTo>
                <a:lnTo>
                  <a:pt x="181518" y="165833"/>
                </a:lnTo>
                <a:lnTo>
                  <a:pt x="179750" y="166586"/>
                </a:lnTo>
                <a:lnTo>
                  <a:pt x="177851" y="166979"/>
                </a:lnTo>
                <a:lnTo>
                  <a:pt x="176835" y="167012"/>
                </a:lnTo>
                <a:lnTo>
                  <a:pt x="175820" y="166979"/>
                </a:lnTo>
                <a:lnTo>
                  <a:pt x="173921" y="166586"/>
                </a:lnTo>
                <a:lnTo>
                  <a:pt x="172153" y="165833"/>
                </a:lnTo>
                <a:lnTo>
                  <a:pt x="170581" y="164785"/>
                </a:lnTo>
                <a:lnTo>
                  <a:pt x="169238" y="163443"/>
                </a:lnTo>
                <a:lnTo>
                  <a:pt x="168190" y="161871"/>
                </a:lnTo>
                <a:lnTo>
                  <a:pt x="167437" y="160103"/>
                </a:lnTo>
                <a:lnTo>
                  <a:pt x="167044" y="158203"/>
                </a:lnTo>
                <a:lnTo>
                  <a:pt x="167011" y="157188"/>
                </a:lnTo>
                <a:lnTo>
                  <a:pt x="167044" y="156173"/>
                </a:lnTo>
                <a:lnTo>
                  <a:pt x="167437" y="154273"/>
                </a:lnTo>
                <a:lnTo>
                  <a:pt x="168190" y="152505"/>
                </a:lnTo>
                <a:lnTo>
                  <a:pt x="169238" y="150933"/>
                </a:lnTo>
                <a:lnTo>
                  <a:pt x="170581" y="149591"/>
                </a:lnTo>
                <a:lnTo>
                  <a:pt x="172153" y="148543"/>
                </a:lnTo>
                <a:lnTo>
                  <a:pt x="173921" y="147790"/>
                </a:lnTo>
                <a:lnTo>
                  <a:pt x="175820" y="147397"/>
                </a:lnTo>
                <a:lnTo>
                  <a:pt x="176835" y="147364"/>
                </a:lnTo>
                <a:close/>
                <a:moveTo>
                  <a:pt x="13099" y="130990"/>
                </a:moveTo>
                <a:lnTo>
                  <a:pt x="11756" y="131023"/>
                </a:lnTo>
                <a:lnTo>
                  <a:pt x="9202" y="131547"/>
                </a:lnTo>
                <a:lnTo>
                  <a:pt x="6844" y="132562"/>
                </a:lnTo>
                <a:lnTo>
                  <a:pt x="4748" y="133970"/>
                </a:lnTo>
                <a:lnTo>
                  <a:pt x="2980" y="135739"/>
                </a:lnTo>
                <a:lnTo>
                  <a:pt x="1572" y="137834"/>
                </a:lnTo>
                <a:lnTo>
                  <a:pt x="557" y="140192"/>
                </a:lnTo>
                <a:lnTo>
                  <a:pt x="33" y="142746"/>
                </a:lnTo>
                <a:lnTo>
                  <a:pt x="0" y="144089"/>
                </a:lnTo>
                <a:lnTo>
                  <a:pt x="0" y="170287"/>
                </a:lnTo>
                <a:lnTo>
                  <a:pt x="33" y="171630"/>
                </a:lnTo>
                <a:lnTo>
                  <a:pt x="557" y="174184"/>
                </a:lnTo>
                <a:lnTo>
                  <a:pt x="1572" y="176542"/>
                </a:lnTo>
                <a:lnTo>
                  <a:pt x="2980" y="178637"/>
                </a:lnTo>
                <a:lnTo>
                  <a:pt x="4748" y="180406"/>
                </a:lnTo>
                <a:lnTo>
                  <a:pt x="6844" y="181814"/>
                </a:lnTo>
                <a:lnTo>
                  <a:pt x="9202" y="182829"/>
                </a:lnTo>
                <a:lnTo>
                  <a:pt x="11756" y="183353"/>
                </a:lnTo>
                <a:lnTo>
                  <a:pt x="13099" y="183386"/>
                </a:lnTo>
                <a:lnTo>
                  <a:pt x="196484" y="183386"/>
                </a:lnTo>
                <a:lnTo>
                  <a:pt x="197826" y="183353"/>
                </a:lnTo>
                <a:lnTo>
                  <a:pt x="200381" y="182829"/>
                </a:lnTo>
                <a:lnTo>
                  <a:pt x="202739" y="181814"/>
                </a:lnTo>
                <a:lnTo>
                  <a:pt x="204834" y="180406"/>
                </a:lnTo>
                <a:lnTo>
                  <a:pt x="206603" y="178637"/>
                </a:lnTo>
                <a:lnTo>
                  <a:pt x="208011" y="176542"/>
                </a:lnTo>
                <a:lnTo>
                  <a:pt x="209026" y="174184"/>
                </a:lnTo>
                <a:lnTo>
                  <a:pt x="209550" y="171630"/>
                </a:lnTo>
                <a:lnTo>
                  <a:pt x="209583" y="170287"/>
                </a:lnTo>
                <a:lnTo>
                  <a:pt x="209583" y="144089"/>
                </a:lnTo>
                <a:lnTo>
                  <a:pt x="209550" y="142746"/>
                </a:lnTo>
                <a:lnTo>
                  <a:pt x="209026" y="140192"/>
                </a:lnTo>
                <a:lnTo>
                  <a:pt x="208011" y="137834"/>
                </a:lnTo>
                <a:lnTo>
                  <a:pt x="206603" y="135739"/>
                </a:lnTo>
                <a:lnTo>
                  <a:pt x="204834" y="133970"/>
                </a:lnTo>
                <a:lnTo>
                  <a:pt x="202739" y="132562"/>
                </a:lnTo>
                <a:lnTo>
                  <a:pt x="200381" y="131547"/>
                </a:lnTo>
                <a:lnTo>
                  <a:pt x="197826" y="131023"/>
                </a:lnTo>
                <a:lnTo>
                  <a:pt x="196484" y="13099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5"/>
          <p:cNvSpPr/>
          <p:nvPr/>
        </p:nvSpPr>
        <p:spPr>
          <a:xfrm>
            <a:off x="6434450" y="3417624"/>
            <a:ext cx="2427900" cy="987000"/>
          </a:xfrm>
          <a:prstGeom prst="rect">
            <a:avLst/>
          </a:prstGeom>
          <a:noFill/>
          <a:ln w="9525" cap="flat" cmpd="sng">
            <a:solidFill>
              <a:srgbClr val="000000"/>
            </a:solidFill>
            <a:prstDash val="solid"/>
            <a:round/>
            <a:headEnd type="none" w="sm" len="sm"/>
            <a:tailEnd type="none" w="sm" len="sm"/>
          </a:ln>
          <a:effectLst>
            <a:outerShdw blurRad="42863" dist="9525"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Calibri"/>
                <a:ea typeface="Calibri"/>
                <a:cs typeface="Calibri"/>
                <a:sym typeface="Calibri"/>
              </a:rPr>
              <a:t>Handles </a:t>
            </a:r>
            <a:r>
              <a:rPr lang="en-US" b="1">
                <a:latin typeface="Calibri"/>
                <a:ea typeface="Calibri"/>
                <a:cs typeface="Calibri"/>
                <a:sym typeface="Calibri"/>
              </a:rPr>
              <a:t>event-based callback</a:t>
            </a:r>
            <a:r>
              <a:rPr lang="en-US">
                <a:latin typeface="Calibri"/>
                <a:ea typeface="Calibri"/>
                <a:cs typeface="Calibri"/>
                <a:sym typeface="Calibri"/>
              </a:rPr>
              <a:t> on a </a:t>
            </a:r>
            <a:r>
              <a:rPr lang="en-US" b="1">
                <a:latin typeface="Calibri"/>
                <a:ea typeface="Calibri"/>
                <a:cs typeface="Calibri"/>
                <a:sym typeface="Calibri"/>
              </a:rPr>
              <a:t>single thread</a:t>
            </a:r>
            <a:endParaRPr b="1">
              <a:latin typeface="Calibri"/>
              <a:ea typeface="Calibri"/>
              <a:cs typeface="Calibri"/>
              <a:sym typeface="Calibri"/>
            </a:endParaRPr>
          </a:p>
        </p:txBody>
      </p:sp>
      <p:sp>
        <p:nvSpPr>
          <p:cNvPr id="1377" name="Google Shape;1377;p35"/>
          <p:cNvSpPr txBox="1"/>
          <p:nvPr/>
        </p:nvSpPr>
        <p:spPr>
          <a:xfrm>
            <a:off x="228600" y="864350"/>
            <a:ext cx="2250000" cy="400200"/>
          </a:xfrm>
          <a:prstGeom prst="rect">
            <a:avLst/>
          </a:prstGeom>
          <a:noFill/>
          <a:ln w="9525" cap="flat" cmpd="sng">
            <a:solidFill>
              <a:srgbClr val="000000"/>
            </a:solidFill>
            <a:prstDash val="solid"/>
            <a:round/>
            <a:headEnd type="none" w="sm" len="sm"/>
            <a:tailEnd type="none" w="sm" len="sm"/>
          </a:ln>
          <a:effectLst>
            <a:outerShdw blurRad="42863" dist="9525"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latin typeface="Calibri"/>
                <a:ea typeface="Calibri"/>
                <a:cs typeface="Calibri"/>
                <a:sym typeface="Calibri"/>
              </a:rPr>
              <a:t>Non-blocking I/O</a:t>
            </a:r>
            <a:endParaRPr sz="20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sp>
        <p:nvSpPr>
          <p:cNvPr id="1395" name="Google Shape;1395;p37"/>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7" name="Google Shape;1397;p37"/>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8" name="Google Shape;1398;p37"/>
          <p:cNvSpPr txBox="1"/>
          <p:nvPr/>
        </p:nvSpPr>
        <p:spPr>
          <a:xfrm>
            <a:off x="228600" y="723975"/>
            <a:ext cx="8686800" cy="111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80"/>
              </a:spcBef>
              <a:spcAft>
                <a:spcPts val="0"/>
              </a:spcAft>
              <a:buClr>
                <a:schemeClr val="dk1"/>
              </a:buClr>
              <a:buSzPts val="1400"/>
              <a:buFont typeface="Arial"/>
              <a:buNone/>
            </a:pPr>
            <a:r>
              <a:rPr lang="en-US" sz="1800" b="1">
                <a:solidFill>
                  <a:srgbClr val="333333"/>
                </a:solidFill>
                <a:highlight>
                  <a:srgbClr val="FFFFFF"/>
                </a:highlight>
                <a:latin typeface="Calibri"/>
                <a:ea typeface="Calibri"/>
                <a:cs typeface="Calibri"/>
                <a:sym typeface="Calibri"/>
              </a:rPr>
              <a:t>Event driven programming</a:t>
            </a:r>
            <a:r>
              <a:rPr lang="en-US">
                <a:solidFill>
                  <a:srgbClr val="333333"/>
                </a:solidFill>
                <a:highlight>
                  <a:srgbClr val="FFFFFF"/>
                </a:highlight>
                <a:latin typeface="Calibri"/>
                <a:ea typeface="Calibri"/>
                <a:cs typeface="Calibri"/>
                <a:sym typeface="Calibri"/>
              </a:rPr>
              <a:t> is a programming paradigm in which the flow of the program is determined by events such as user actions (mouse clicks, key presses), sensor outputs, or messages from other programs/threads. Today, this concept is largely using in GUI Applications wherein a mechanism is in place that listens for events and executes an action once the event occurs. This is the basic principle behind node.js!</a:t>
            </a:r>
            <a:endParaRPr>
              <a:solidFill>
                <a:schemeClr val="dk1"/>
              </a:solidFill>
              <a:latin typeface="Calibri"/>
              <a:ea typeface="Calibri"/>
              <a:cs typeface="Calibri"/>
              <a:sym typeface="Calibri"/>
            </a:endParaRPr>
          </a:p>
        </p:txBody>
      </p:sp>
      <p:sp>
        <p:nvSpPr>
          <p:cNvPr id="1399" name="Google Shape;1399;p37"/>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
        <p:nvSpPr>
          <p:cNvPr id="1400" name="Google Shape;1400;p37"/>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Calibri"/>
                <a:ea typeface="Calibri"/>
                <a:cs typeface="Calibri"/>
                <a:sym typeface="Calibri"/>
              </a:rPr>
              <a:t>Event Driven Programming</a:t>
            </a:r>
            <a:endParaRPr sz="2000">
              <a:solidFill>
                <a:schemeClr val="lt1"/>
              </a:solidFill>
              <a:latin typeface="Calibri"/>
              <a:ea typeface="Calibri"/>
              <a:cs typeface="Calibri"/>
              <a:sym typeface="Calibri"/>
            </a:endParaRPr>
          </a:p>
        </p:txBody>
      </p:sp>
      <p:sp>
        <p:nvSpPr>
          <p:cNvPr id="1401" name="Google Shape;1401;p37"/>
          <p:cNvSpPr txBox="1"/>
          <p:nvPr/>
        </p:nvSpPr>
        <p:spPr>
          <a:xfrm>
            <a:off x="228200" y="1837425"/>
            <a:ext cx="8686800" cy="157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80"/>
              </a:spcBef>
              <a:spcAft>
                <a:spcPts val="0"/>
              </a:spcAft>
              <a:buClr>
                <a:schemeClr val="dk1"/>
              </a:buClr>
              <a:buSzPts val="1400"/>
              <a:buFont typeface="Arial"/>
              <a:buNone/>
            </a:pPr>
            <a:r>
              <a:rPr lang="en-US">
                <a:solidFill>
                  <a:srgbClr val="333333"/>
                </a:solidFill>
                <a:highlight>
                  <a:srgbClr val="FFFFFF"/>
                </a:highlight>
                <a:latin typeface="Calibri"/>
                <a:ea typeface="Calibri"/>
                <a:cs typeface="Calibri"/>
                <a:sym typeface="Calibri"/>
              </a:rPr>
              <a:t>The </a:t>
            </a:r>
            <a:r>
              <a:rPr lang="en-US" sz="1800" b="1">
                <a:solidFill>
                  <a:srgbClr val="333333"/>
                </a:solidFill>
                <a:highlight>
                  <a:srgbClr val="FFFFFF"/>
                </a:highlight>
                <a:latin typeface="Calibri"/>
                <a:ea typeface="Calibri"/>
                <a:cs typeface="Calibri"/>
                <a:sym typeface="Calibri"/>
              </a:rPr>
              <a:t>EVENT LOOP</a:t>
            </a:r>
            <a:r>
              <a:rPr lang="en-US" b="1">
                <a:solidFill>
                  <a:srgbClr val="333333"/>
                </a:solidFill>
                <a:highlight>
                  <a:srgbClr val="FFFFFF"/>
                </a:highlight>
                <a:latin typeface="Calibri"/>
                <a:ea typeface="Calibri"/>
                <a:cs typeface="Calibri"/>
                <a:sym typeface="Calibri"/>
              </a:rPr>
              <a:t> </a:t>
            </a:r>
            <a:r>
              <a:rPr lang="en-US">
                <a:solidFill>
                  <a:srgbClr val="333333"/>
                </a:solidFill>
                <a:highlight>
                  <a:srgbClr val="FFFFFF"/>
                </a:highlight>
                <a:latin typeface="Calibri"/>
                <a:ea typeface="Calibri"/>
                <a:cs typeface="Calibri"/>
                <a:sym typeface="Calibri"/>
              </a:rPr>
              <a:t>gives Node the capability to handle highly concurrent requests while still running “</a:t>
            </a:r>
            <a:r>
              <a:rPr lang="en-US" b="1">
                <a:solidFill>
                  <a:srgbClr val="333333"/>
                </a:solidFill>
                <a:highlight>
                  <a:srgbClr val="FFFFFF"/>
                </a:highlight>
                <a:latin typeface="Calibri"/>
                <a:ea typeface="Calibri"/>
                <a:cs typeface="Calibri"/>
                <a:sym typeface="Calibri"/>
              </a:rPr>
              <a:t>single-threaded</a:t>
            </a:r>
            <a:r>
              <a:rPr lang="en-US">
                <a:solidFill>
                  <a:srgbClr val="333333"/>
                </a:solidFill>
                <a:highlight>
                  <a:srgbClr val="FFFFFF"/>
                </a:highlight>
                <a:latin typeface="Calibri"/>
                <a:ea typeface="Calibri"/>
                <a:cs typeface="Calibri"/>
                <a:sym typeface="Calibri"/>
              </a:rPr>
              <a:t>”.</a:t>
            </a:r>
            <a:endParaRPr>
              <a:solidFill>
                <a:srgbClr val="333333"/>
              </a:solidFill>
              <a:highlight>
                <a:srgbClr val="FFFFFF"/>
              </a:highlight>
              <a:latin typeface="Calibri"/>
              <a:ea typeface="Calibri"/>
              <a:cs typeface="Calibri"/>
              <a:sym typeface="Calibri"/>
            </a:endParaRPr>
          </a:p>
          <a:p>
            <a:pPr marL="0" marR="0" lvl="0" indent="0" algn="l" rtl="0">
              <a:lnSpc>
                <a:spcPct val="100000"/>
              </a:lnSpc>
              <a:spcBef>
                <a:spcPts val="280"/>
              </a:spcBef>
              <a:spcAft>
                <a:spcPts val="0"/>
              </a:spcAft>
              <a:buClr>
                <a:schemeClr val="dk1"/>
              </a:buClr>
              <a:buSzPts val="1400"/>
              <a:buFont typeface="Arial"/>
              <a:buNone/>
            </a:pPr>
            <a:endParaRPr>
              <a:solidFill>
                <a:srgbClr val="333333"/>
              </a:solidFill>
              <a:highlight>
                <a:srgbClr val="FFFFFF"/>
              </a:highlight>
              <a:latin typeface="Calibri"/>
              <a:ea typeface="Calibri"/>
              <a:cs typeface="Calibri"/>
              <a:sym typeface="Calibri"/>
            </a:endParaRPr>
          </a:p>
          <a:p>
            <a:pPr marL="0" marR="0" lvl="0" indent="0" algn="l" rtl="0">
              <a:lnSpc>
                <a:spcPct val="100000"/>
              </a:lnSpc>
              <a:spcBef>
                <a:spcPts val="280"/>
              </a:spcBef>
              <a:spcAft>
                <a:spcPts val="0"/>
              </a:spcAft>
              <a:buClr>
                <a:schemeClr val="dk1"/>
              </a:buClr>
              <a:buSzPts val="1400"/>
              <a:buFont typeface="Arial"/>
              <a:buNone/>
            </a:pPr>
            <a:r>
              <a:rPr lang="en-US">
                <a:solidFill>
                  <a:srgbClr val="333333"/>
                </a:solidFill>
                <a:highlight>
                  <a:srgbClr val="FFFFFF"/>
                </a:highlight>
                <a:latin typeface="Calibri"/>
                <a:ea typeface="Calibri"/>
                <a:cs typeface="Calibri"/>
                <a:sym typeface="Calibri"/>
              </a:rPr>
              <a:t>In any event-driven application, there is generally a main loop that listens for events, and then triggers a callback function when one of those events is detected. Similarly, the event loop delegates I/O operations via POSIX interface while it still handles new requests and callbacks.</a:t>
            </a:r>
            <a:endParaRPr>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06" name="Google Shape;1406;p38"/>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8" name="Google Shape;1408;p38"/>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9" name="Google Shape;1409;p38"/>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
        <p:nvSpPr>
          <p:cNvPr id="1410" name="Google Shape;1410;p38"/>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Calibri"/>
                <a:ea typeface="Calibri"/>
                <a:cs typeface="Calibri"/>
                <a:sym typeface="Calibri"/>
              </a:rPr>
              <a:t>The Event Loop</a:t>
            </a:r>
            <a:endParaRPr sz="2000">
              <a:solidFill>
                <a:schemeClr val="lt1"/>
              </a:solidFill>
              <a:latin typeface="Calibri"/>
              <a:ea typeface="Calibri"/>
              <a:cs typeface="Calibri"/>
              <a:sym typeface="Calibri"/>
            </a:endParaRPr>
          </a:p>
        </p:txBody>
      </p:sp>
      <p:pic>
        <p:nvPicPr>
          <p:cNvPr id="1411" name="Google Shape;1411;p38"/>
          <p:cNvPicPr preferRelativeResize="0"/>
          <p:nvPr/>
        </p:nvPicPr>
        <p:blipFill>
          <a:blip r:embed="rId3">
            <a:alphaModFix/>
          </a:blip>
          <a:stretch>
            <a:fillRect/>
          </a:stretch>
        </p:blipFill>
        <p:spPr>
          <a:xfrm>
            <a:off x="757976" y="807701"/>
            <a:ext cx="7628051" cy="42114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40"/>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8" name="Google Shape;1428;p40"/>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9" name="Google Shape;1429;p40"/>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
        <p:nvSpPr>
          <p:cNvPr id="1430" name="Google Shape;1430;p40"/>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Calibri"/>
                <a:ea typeface="Calibri"/>
                <a:cs typeface="Calibri"/>
                <a:sym typeface="Calibri"/>
              </a:rPr>
              <a:t>The Event Loop - Queues</a:t>
            </a:r>
            <a:endParaRPr sz="2000">
              <a:solidFill>
                <a:schemeClr val="lt1"/>
              </a:solidFill>
              <a:latin typeface="Calibri"/>
              <a:ea typeface="Calibri"/>
              <a:cs typeface="Calibri"/>
              <a:sym typeface="Calibri"/>
            </a:endParaRPr>
          </a:p>
        </p:txBody>
      </p:sp>
      <p:pic>
        <p:nvPicPr>
          <p:cNvPr id="1431" name="Google Shape;1431;p40"/>
          <p:cNvPicPr preferRelativeResize="0"/>
          <p:nvPr/>
        </p:nvPicPr>
        <p:blipFill>
          <a:blip r:embed="rId3">
            <a:alphaModFix/>
          </a:blip>
          <a:stretch>
            <a:fillRect/>
          </a:stretch>
        </p:blipFill>
        <p:spPr>
          <a:xfrm>
            <a:off x="838161" y="870949"/>
            <a:ext cx="7467674" cy="41221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41"/>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8" name="Google Shape;1438;p41"/>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9" name="Google Shape;1439;p41"/>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
        <p:nvSpPr>
          <p:cNvPr id="1440" name="Google Shape;1440;p41"/>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Calibri"/>
                <a:ea typeface="Calibri"/>
                <a:cs typeface="Calibri"/>
                <a:sym typeface="Calibri"/>
              </a:rPr>
              <a:t>NodeJS Architecture</a:t>
            </a:r>
            <a:endParaRPr sz="2000">
              <a:solidFill>
                <a:schemeClr val="lt1"/>
              </a:solidFill>
              <a:latin typeface="Calibri"/>
              <a:ea typeface="Calibri"/>
              <a:cs typeface="Calibri"/>
              <a:sym typeface="Calibri"/>
            </a:endParaRPr>
          </a:p>
        </p:txBody>
      </p:sp>
      <p:sp>
        <p:nvSpPr>
          <p:cNvPr id="1441" name="Google Shape;1441;p41"/>
          <p:cNvSpPr txBox="1"/>
          <p:nvPr/>
        </p:nvSpPr>
        <p:spPr>
          <a:xfrm>
            <a:off x="228600" y="3533825"/>
            <a:ext cx="8686800" cy="142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80"/>
              </a:spcBef>
              <a:spcAft>
                <a:spcPts val="0"/>
              </a:spcAft>
              <a:buClr>
                <a:schemeClr val="dk1"/>
              </a:buClr>
              <a:buSzPts val="1400"/>
              <a:buFont typeface="Arial"/>
              <a:buNone/>
            </a:pPr>
            <a:r>
              <a:rPr lang="en-US">
                <a:solidFill>
                  <a:srgbClr val="333333"/>
                </a:solidFill>
                <a:highlight>
                  <a:srgbClr val="FFFFFF"/>
                </a:highlight>
                <a:latin typeface="Calibri"/>
                <a:ea typeface="Calibri"/>
                <a:cs typeface="Calibri"/>
                <a:sym typeface="Calibri"/>
              </a:rPr>
              <a:t>On the top, we have </a:t>
            </a:r>
            <a:r>
              <a:rPr lang="en-US" b="1">
                <a:solidFill>
                  <a:srgbClr val="333333"/>
                </a:solidFill>
                <a:highlight>
                  <a:srgbClr val="FFFFFF"/>
                </a:highlight>
                <a:latin typeface="Calibri"/>
                <a:ea typeface="Calibri"/>
                <a:cs typeface="Calibri"/>
                <a:sym typeface="Calibri"/>
              </a:rPr>
              <a:t>Node.js API</a:t>
            </a:r>
            <a:r>
              <a:rPr lang="en-US">
                <a:solidFill>
                  <a:srgbClr val="333333"/>
                </a:solidFill>
                <a:highlight>
                  <a:srgbClr val="FFFFFF"/>
                </a:highlight>
                <a:latin typeface="Calibri"/>
                <a:ea typeface="Calibri"/>
                <a:cs typeface="Calibri"/>
                <a:sym typeface="Calibri"/>
              </a:rPr>
              <a:t> which are core APIs provided out of the box by Node.js. This is written in Javascript and is directly exposed to the developer to call from his Node.js applications. Below the Core API, we have the </a:t>
            </a:r>
            <a:r>
              <a:rPr lang="en-US" b="1">
                <a:solidFill>
                  <a:srgbClr val="333333"/>
                </a:solidFill>
                <a:highlight>
                  <a:srgbClr val="FFFFFF"/>
                </a:highlight>
                <a:latin typeface="Calibri"/>
                <a:ea typeface="Calibri"/>
                <a:cs typeface="Calibri"/>
                <a:sym typeface="Calibri"/>
              </a:rPr>
              <a:t>bindings</a:t>
            </a:r>
            <a:r>
              <a:rPr lang="en-US">
                <a:solidFill>
                  <a:srgbClr val="333333"/>
                </a:solidFill>
                <a:highlight>
                  <a:srgbClr val="FFFFFF"/>
                </a:highlight>
                <a:latin typeface="Calibri"/>
                <a:ea typeface="Calibri"/>
                <a:cs typeface="Calibri"/>
                <a:sym typeface="Calibri"/>
              </a:rPr>
              <a:t> that really bind the JavaScript with </a:t>
            </a:r>
            <a:r>
              <a:rPr lang="en-US" b="1">
                <a:solidFill>
                  <a:srgbClr val="333333"/>
                </a:solidFill>
                <a:highlight>
                  <a:srgbClr val="FFFFFF"/>
                </a:highlight>
                <a:latin typeface="Calibri"/>
                <a:ea typeface="Calibri"/>
                <a:cs typeface="Calibri"/>
                <a:sym typeface="Calibri"/>
              </a:rPr>
              <a:t>C / C++ libraries</a:t>
            </a:r>
            <a:r>
              <a:rPr lang="en-US">
                <a:solidFill>
                  <a:srgbClr val="333333"/>
                </a:solidFill>
                <a:highlight>
                  <a:srgbClr val="FFFFFF"/>
                </a:highlight>
                <a:latin typeface="Calibri"/>
                <a:ea typeface="Calibri"/>
                <a:cs typeface="Calibri"/>
                <a:sym typeface="Calibri"/>
              </a:rPr>
              <a:t>. Node.js also provides </a:t>
            </a:r>
            <a:r>
              <a:rPr lang="en-US" b="1">
                <a:solidFill>
                  <a:srgbClr val="333333"/>
                </a:solidFill>
                <a:highlight>
                  <a:srgbClr val="FFFFFF"/>
                </a:highlight>
                <a:latin typeface="Calibri"/>
                <a:ea typeface="Calibri"/>
                <a:cs typeface="Calibri"/>
                <a:sym typeface="Calibri"/>
              </a:rPr>
              <a:t>Addons</a:t>
            </a:r>
            <a:r>
              <a:rPr lang="en-US">
                <a:solidFill>
                  <a:srgbClr val="333333"/>
                </a:solidFill>
                <a:highlight>
                  <a:srgbClr val="FFFFFF"/>
                </a:highlight>
                <a:latin typeface="Calibri"/>
                <a:ea typeface="Calibri"/>
                <a:cs typeface="Calibri"/>
                <a:sym typeface="Calibri"/>
              </a:rPr>
              <a:t> which are </a:t>
            </a:r>
            <a:r>
              <a:rPr lang="en-US" b="1">
                <a:solidFill>
                  <a:srgbClr val="333333"/>
                </a:solidFill>
                <a:highlight>
                  <a:srgbClr val="FFFFFF"/>
                </a:highlight>
                <a:latin typeface="Calibri"/>
                <a:ea typeface="Calibri"/>
                <a:cs typeface="Calibri"/>
                <a:sym typeface="Calibri"/>
              </a:rPr>
              <a:t>dynamically linked shared objects</a:t>
            </a:r>
            <a:r>
              <a:rPr lang="en-US">
                <a:solidFill>
                  <a:srgbClr val="333333"/>
                </a:solidFill>
                <a:highlight>
                  <a:srgbClr val="FFFFFF"/>
                </a:highlight>
                <a:latin typeface="Calibri"/>
                <a:ea typeface="Calibri"/>
                <a:cs typeface="Calibri"/>
                <a:sym typeface="Calibri"/>
              </a:rPr>
              <a:t>. They provide </a:t>
            </a:r>
            <a:r>
              <a:rPr lang="en-US" b="1">
                <a:solidFill>
                  <a:srgbClr val="333333"/>
                </a:solidFill>
                <a:highlight>
                  <a:srgbClr val="FFFFFF"/>
                </a:highlight>
                <a:latin typeface="Calibri"/>
                <a:ea typeface="Calibri"/>
                <a:cs typeface="Calibri"/>
                <a:sym typeface="Calibri"/>
              </a:rPr>
              <a:t>glue to C/C++ libraries</a:t>
            </a:r>
            <a:r>
              <a:rPr lang="en-US">
                <a:solidFill>
                  <a:srgbClr val="333333"/>
                </a:solidFill>
                <a:highlight>
                  <a:srgbClr val="FFFFFF"/>
                </a:highlight>
                <a:latin typeface="Calibri"/>
                <a:ea typeface="Calibri"/>
                <a:cs typeface="Calibri"/>
                <a:sym typeface="Calibri"/>
              </a:rPr>
              <a:t>. This means that you can take pretty much any C/C++ library and create an addon that will allow you to use it in Node.js.</a:t>
            </a:r>
            <a:endParaRPr>
              <a:solidFill>
                <a:srgbClr val="333333"/>
              </a:solidFill>
              <a:highlight>
                <a:srgbClr val="FFFFFF"/>
              </a:highlight>
              <a:latin typeface="Calibri"/>
              <a:ea typeface="Calibri"/>
              <a:cs typeface="Calibri"/>
              <a:sym typeface="Calibri"/>
            </a:endParaRPr>
          </a:p>
        </p:txBody>
      </p:sp>
      <p:sp>
        <p:nvSpPr>
          <p:cNvPr id="1442" name="Google Shape;1442;p41"/>
          <p:cNvSpPr/>
          <p:nvPr/>
        </p:nvSpPr>
        <p:spPr>
          <a:xfrm>
            <a:off x="228609" y="886450"/>
            <a:ext cx="8686800" cy="526800"/>
          </a:xfrm>
          <a:prstGeom prst="rect">
            <a:avLst/>
          </a:prstGeom>
          <a:solidFill>
            <a:srgbClr val="4A86E8"/>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latin typeface="Oswald"/>
                <a:ea typeface="Oswald"/>
                <a:cs typeface="Oswald"/>
                <a:sym typeface="Oswald"/>
              </a:rPr>
              <a:t>Node.js API</a:t>
            </a:r>
            <a:endParaRPr>
              <a:solidFill>
                <a:srgbClr val="FFFFFF"/>
              </a:solidFill>
              <a:latin typeface="Oswald"/>
              <a:ea typeface="Oswald"/>
              <a:cs typeface="Oswald"/>
              <a:sym typeface="Oswald"/>
            </a:endParaRPr>
          </a:p>
        </p:txBody>
      </p:sp>
      <p:sp>
        <p:nvSpPr>
          <p:cNvPr id="1443" name="Google Shape;1443;p41"/>
          <p:cNvSpPr/>
          <p:nvPr/>
        </p:nvSpPr>
        <p:spPr>
          <a:xfrm>
            <a:off x="228600" y="1643600"/>
            <a:ext cx="4179900" cy="526800"/>
          </a:xfrm>
          <a:prstGeom prst="rect">
            <a:avLst/>
          </a:prstGeom>
          <a:solidFill>
            <a:srgbClr val="4A86E8"/>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latin typeface="Oswald"/>
                <a:ea typeface="Oswald"/>
                <a:cs typeface="Oswald"/>
                <a:sym typeface="Oswald"/>
              </a:rPr>
              <a:t>Node.js Bindings</a:t>
            </a:r>
            <a:endParaRPr sz="1800">
              <a:solidFill>
                <a:srgbClr val="FFFFFF"/>
              </a:solidFill>
              <a:latin typeface="Oswald"/>
              <a:ea typeface="Oswald"/>
              <a:cs typeface="Oswald"/>
              <a:sym typeface="Oswald"/>
            </a:endParaRPr>
          </a:p>
        </p:txBody>
      </p:sp>
      <p:sp>
        <p:nvSpPr>
          <p:cNvPr id="1444" name="Google Shape;1444;p41"/>
          <p:cNvSpPr/>
          <p:nvPr/>
        </p:nvSpPr>
        <p:spPr>
          <a:xfrm>
            <a:off x="4772925" y="1643600"/>
            <a:ext cx="4142400" cy="526800"/>
          </a:xfrm>
          <a:prstGeom prst="rect">
            <a:avLst/>
          </a:prstGeom>
          <a:solidFill>
            <a:srgbClr val="4A86E8"/>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latin typeface="Oswald"/>
                <a:ea typeface="Oswald"/>
                <a:cs typeface="Oswald"/>
                <a:sym typeface="Oswald"/>
              </a:rPr>
              <a:t>C / C++ Addons</a:t>
            </a:r>
            <a:endParaRPr sz="1800">
              <a:solidFill>
                <a:srgbClr val="FFFFFF"/>
              </a:solidFill>
              <a:latin typeface="Oswald"/>
              <a:ea typeface="Oswald"/>
              <a:cs typeface="Oswald"/>
              <a:sym typeface="Oswald"/>
            </a:endParaRPr>
          </a:p>
        </p:txBody>
      </p:sp>
      <p:sp>
        <p:nvSpPr>
          <p:cNvPr id="1445" name="Google Shape;1445;p41"/>
          <p:cNvSpPr/>
          <p:nvPr/>
        </p:nvSpPr>
        <p:spPr>
          <a:xfrm>
            <a:off x="3270723" y="2400743"/>
            <a:ext cx="1137900" cy="1041900"/>
          </a:xfrm>
          <a:prstGeom prst="rect">
            <a:avLst/>
          </a:prstGeom>
          <a:solidFill>
            <a:srgbClr val="4A86E8"/>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latin typeface="Oswald"/>
                <a:ea typeface="Oswald"/>
                <a:cs typeface="Oswald"/>
                <a:sym typeface="Oswald"/>
              </a:rPr>
              <a:t>c-ares</a:t>
            </a:r>
            <a:endParaRPr sz="1800">
              <a:solidFill>
                <a:srgbClr val="FFFFFF"/>
              </a:solidFill>
              <a:latin typeface="Oswald"/>
              <a:ea typeface="Oswald"/>
              <a:cs typeface="Oswald"/>
              <a:sym typeface="Oswald"/>
            </a:endParaRPr>
          </a:p>
          <a:p>
            <a:pPr marL="0" lvl="0" indent="0" algn="ctr" rtl="0">
              <a:spcBef>
                <a:spcPts val="0"/>
              </a:spcBef>
              <a:spcAft>
                <a:spcPts val="0"/>
              </a:spcAft>
              <a:buNone/>
            </a:pPr>
            <a:r>
              <a:rPr lang="en-US">
                <a:solidFill>
                  <a:srgbClr val="FFFFFF"/>
                </a:solidFill>
                <a:latin typeface="Oswald"/>
                <a:ea typeface="Oswald"/>
                <a:cs typeface="Oswald"/>
                <a:sym typeface="Oswald"/>
              </a:rPr>
              <a:t>(DNS)</a:t>
            </a:r>
            <a:endParaRPr>
              <a:solidFill>
                <a:srgbClr val="FFFFFF"/>
              </a:solidFill>
              <a:latin typeface="Oswald"/>
              <a:ea typeface="Oswald"/>
              <a:cs typeface="Oswald"/>
              <a:sym typeface="Oswald"/>
            </a:endParaRPr>
          </a:p>
        </p:txBody>
      </p:sp>
      <p:sp>
        <p:nvSpPr>
          <p:cNvPr id="1446" name="Google Shape;1446;p41"/>
          <p:cNvSpPr/>
          <p:nvPr/>
        </p:nvSpPr>
        <p:spPr>
          <a:xfrm>
            <a:off x="4772929" y="2401644"/>
            <a:ext cx="1137900" cy="1041900"/>
          </a:xfrm>
          <a:prstGeom prst="rect">
            <a:avLst/>
          </a:prstGeom>
          <a:solidFill>
            <a:srgbClr val="4A86E8"/>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latin typeface="Oswald"/>
                <a:ea typeface="Oswald"/>
                <a:cs typeface="Oswald"/>
                <a:sym typeface="Oswald"/>
              </a:rPr>
              <a:t>HTTP Parser</a:t>
            </a:r>
            <a:endParaRPr sz="1800">
              <a:solidFill>
                <a:srgbClr val="FFFFFF"/>
              </a:solidFill>
              <a:latin typeface="Oswald"/>
              <a:ea typeface="Oswald"/>
              <a:cs typeface="Oswald"/>
              <a:sym typeface="Oswald"/>
            </a:endParaRPr>
          </a:p>
        </p:txBody>
      </p:sp>
      <p:sp>
        <p:nvSpPr>
          <p:cNvPr id="1447" name="Google Shape;1447;p41"/>
          <p:cNvSpPr/>
          <p:nvPr/>
        </p:nvSpPr>
        <p:spPr>
          <a:xfrm>
            <a:off x="6275136" y="2402545"/>
            <a:ext cx="1137900" cy="1041900"/>
          </a:xfrm>
          <a:prstGeom prst="rect">
            <a:avLst/>
          </a:prstGeom>
          <a:solidFill>
            <a:srgbClr val="4A86E8"/>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latin typeface="Oswald"/>
                <a:ea typeface="Oswald"/>
                <a:cs typeface="Oswald"/>
                <a:sym typeface="Oswald"/>
              </a:rPr>
              <a:t>crypto</a:t>
            </a:r>
            <a:endParaRPr sz="1800">
              <a:solidFill>
                <a:srgbClr val="FFFFFF"/>
              </a:solidFill>
              <a:latin typeface="Oswald"/>
              <a:ea typeface="Oswald"/>
              <a:cs typeface="Oswald"/>
              <a:sym typeface="Oswald"/>
            </a:endParaRPr>
          </a:p>
          <a:p>
            <a:pPr marL="0" lvl="0" indent="0" algn="ctr" rtl="0">
              <a:spcBef>
                <a:spcPts val="0"/>
              </a:spcBef>
              <a:spcAft>
                <a:spcPts val="0"/>
              </a:spcAft>
              <a:buNone/>
            </a:pPr>
            <a:r>
              <a:rPr lang="en-US">
                <a:solidFill>
                  <a:srgbClr val="FFFFFF"/>
                </a:solidFill>
                <a:latin typeface="Oswald"/>
                <a:ea typeface="Oswald"/>
                <a:cs typeface="Oswald"/>
                <a:sym typeface="Oswald"/>
              </a:rPr>
              <a:t>(Open SSL)</a:t>
            </a:r>
            <a:endParaRPr>
              <a:solidFill>
                <a:srgbClr val="FFFFFF"/>
              </a:solidFill>
              <a:latin typeface="Oswald"/>
              <a:ea typeface="Oswald"/>
              <a:cs typeface="Oswald"/>
              <a:sym typeface="Oswald"/>
            </a:endParaRPr>
          </a:p>
        </p:txBody>
      </p:sp>
      <p:sp>
        <p:nvSpPr>
          <p:cNvPr id="1448" name="Google Shape;1448;p41"/>
          <p:cNvSpPr/>
          <p:nvPr/>
        </p:nvSpPr>
        <p:spPr>
          <a:xfrm>
            <a:off x="7777342" y="2406149"/>
            <a:ext cx="1137900" cy="1041900"/>
          </a:xfrm>
          <a:prstGeom prst="rect">
            <a:avLst/>
          </a:prstGeom>
          <a:solidFill>
            <a:srgbClr val="4A86E8"/>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latin typeface="Oswald"/>
                <a:ea typeface="Oswald"/>
                <a:cs typeface="Oswald"/>
                <a:sym typeface="Oswald"/>
              </a:rPr>
              <a:t>zlib</a:t>
            </a:r>
            <a:endParaRPr sz="1800">
              <a:solidFill>
                <a:srgbClr val="FFFFFF"/>
              </a:solidFill>
              <a:latin typeface="Oswald"/>
              <a:ea typeface="Oswald"/>
              <a:cs typeface="Oswald"/>
              <a:sym typeface="Oswald"/>
            </a:endParaRPr>
          </a:p>
          <a:p>
            <a:pPr marL="0" lvl="0" indent="0" algn="ctr" rtl="0">
              <a:spcBef>
                <a:spcPts val="0"/>
              </a:spcBef>
              <a:spcAft>
                <a:spcPts val="0"/>
              </a:spcAft>
              <a:buNone/>
            </a:pPr>
            <a:r>
              <a:rPr lang="en-US">
                <a:solidFill>
                  <a:srgbClr val="FFFFFF"/>
                </a:solidFill>
                <a:latin typeface="Oswald"/>
                <a:ea typeface="Oswald"/>
                <a:cs typeface="Oswald"/>
                <a:sym typeface="Oswald"/>
              </a:rPr>
              <a:t>(Compression)</a:t>
            </a:r>
            <a:endParaRPr>
              <a:solidFill>
                <a:srgbClr val="FFFFFF"/>
              </a:solidFill>
              <a:latin typeface="Oswald"/>
              <a:ea typeface="Oswald"/>
              <a:cs typeface="Oswald"/>
              <a:sym typeface="Oswald"/>
            </a:endParaRPr>
          </a:p>
        </p:txBody>
      </p:sp>
      <p:grpSp>
        <p:nvGrpSpPr>
          <p:cNvPr id="1449" name="Google Shape;1449;p41"/>
          <p:cNvGrpSpPr/>
          <p:nvPr/>
        </p:nvGrpSpPr>
        <p:grpSpPr>
          <a:xfrm>
            <a:off x="266310" y="2404347"/>
            <a:ext cx="1137900" cy="1041900"/>
            <a:chOff x="266310" y="2406143"/>
            <a:chExt cx="1137900" cy="1041900"/>
          </a:xfrm>
        </p:grpSpPr>
        <p:sp>
          <p:nvSpPr>
            <p:cNvPr id="1450" name="Google Shape;1450;p41"/>
            <p:cNvSpPr/>
            <p:nvPr/>
          </p:nvSpPr>
          <p:spPr>
            <a:xfrm>
              <a:off x="266310" y="2406143"/>
              <a:ext cx="1137900" cy="1041900"/>
            </a:xfrm>
            <a:prstGeom prst="rect">
              <a:avLst/>
            </a:prstGeom>
            <a:no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Oswald"/>
                <a:ea typeface="Oswald"/>
                <a:cs typeface="Oswald"/>
                <a:sym typeface="Oswald"/>
              </a:endParaRPr>
            </a:p>
          </p:txBody>
        </p:sp>
        <p:grpSp>
          <p:nvGrpSpPr>
            <p:cNvPr id="1451" name="Google Shape;1451;p41"/>
            <p:cNvGrpSpPr/>
            <p:nvPr/>
          </p:nvGrpSpPr>
          <p:grpSpPr>
            <a:xfrm>
              <a:off x="358531" y="2508498"/>
              <a:ext cx="932371" cy="826419"/>
              <a:chOff x="1343725" y="679675"/>
              <a:chExt cx="4881525" cy="4326800"/>
            </a:xfrm>
          </p:grpSpPr>
          <p:sp>
            <p:nvSpPr>
              <p:cNvPr id="1452" name="Google Shape;1452;p41"/>
              <p:cNvSpPr/>
              <p:nvPr/>
            </p:nvSpPr>
            <p:spPr>
              <a:xfrm>
                <a:off x="1771950" y="1871200"/>
                <a:ext cx="4022850" cy="250750"/>
              </a:xfrm>
              <a:custGeom>
                <a:avLst/>
                <a:gdLst/>
                <a:ahLst/>
                <a:cxnLst/>
                <a:rect l="l" t="t" r="r" b="b"/>
                <a:pathLst>
                  <a:path w="160914" h="10030" extrusionOk="0">
                    <a:moveTo>
                      <a:pt x="1" y="1"/>
                    </a:moveTo>
                    <a:lnTo>
                      <a:pt x="5770" y="10030"/>
                    </a:lnTo>
                    <a:lnTo>
                      <a:pt x="19083" y="10030"/>
                    </a:lnTo>
                    <a:lnTo>
                      <a:pt x="14290" y="1"/>
                    </a:lnTo>
                    <a:close/>
                    <a:moveTo>
                      <a:pt x="146446" y="1"/>
                    </a:moveTo>
                    <a:lnTo>
                      <a:pt x="141742" y="10030"/>
                    </a:lnTo>
                    <a:lnTo>
                      <a:pt x="155233" y="10030"/>
                    </a:lnTo>
                    <a:lnTo>
                      <a:pt x="155943" y="8876"/>
                    </a:lnTo>
                    <a:lnTo>
                      <a:pt x="160913" y="1"/>
                    </a:lnTo>
                    <a:close/>
                  </a:path>
                </a:pathLst>
              </a:custGeom>
              <a:solidFill>
                <a:srgbClr val="9E9E9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1"/>
              <p:cNvSpPr/>
              <p:nvPr/>
            </p:nvSpPr>
            <p:spPr>
              <a:xfrm>
                <a:off x="1343725" y="1123450"/>
                <a:ext cx="4881525" cy="3883025"/>
              </a:xfrm>
              <a:custGeom>
                <a:avLst/>
                <a:gdLst/>
                <a:ahLst/>
                <a:cxnLst/>
                <a:rect l="l" t="t" r="r" b="b"/>
                <a:pathLst>
                  <a:path w="195261" h="155321" extrusionOk="0">
                    <a:moveTo>
                      <a:pt x="0" y="0"/>
                    </a:moveTo>
                    <a:lnTo>
                      <a:pt x="17751" y="31064"/>
                    </a:lnTo>
                    <a:lnTo>
                      <a:pt x="30177" y="31064"/>
                    </a:lnTo>
                    <a:lnTo>
                      <a:pt x="50058" y="68785"/>
                    </a:lnTo>
                    <a:lnTo>
                      <a:pt x="97630" y="155321"/>
                    </a:lnTo>
                    <a:lnTo>
                      <a:pt x="145203" y="68785"/>
                    </a:lnTo>
                    <a:lnTo>
                      <a:pt x="165084" y="31064"/>
                    </a:lnTo>
                    <a:lnTo>
                      <a:pt x="177510" y="31064"/>
                    </a:lnTo>
                    <a:lnTo>
                      <a:pt x="195261" y="0"/>
                    </a:lnTo>
                    <a:lnTo>
                      <a:pt x="144227" y="0"/>
                    </a:lnTo>
                    <a:lnTo>
                      <a:pt x="134819" y="16509"/>
                    </a:lnTo>
                    <a:lnTo>
                      <a:pt x="108192" y="65856"/>
                    </a:lnTo>
                    <a:lnTo>
                      <a:pt x="97453" y="86092"/>
                    </a:lnTo>
                    <a:lnTo>
                      <a:pt x="86447" y="65856"/>
                    </a:lnTo>
                    <a:lnTo>
                      <a:pt x="59377" y="16509"/>
                    </a:lnTo>
                    <a:lnTo>
                      <a:pt x="51034" y="0"/>
                    </a:lnTo>
                    <a:close/>
                  </a:path>
                </a:pathLst>
              </a:custGeom>
              <a:solidFill>
                <a:srgbClr val="42424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1"/>
              <p:cNvSpPr/>
              <p:nvPr/>
            </p:nvSpPr>
            <p:spPr>
              <a:xfrm>
                <a:off x="1343725" y="1123450"/>
                <a:ext cx="4881525" cy="26650"/>
              </a:xfrm>
              <a:custGeom>
                <a:avLst/>
                <a:gdLst/>
                <a:ahLst/>
                <a:cxnLst/>
                <a:rect l="l" t="t" r="r" b="b"/>
                <a:pathLst>
                  <a:path w="195261" h="1066" extrusionOk="0">
                    <a:moveTo>
                      <a:pt x="0" y="0"/>
                    </a:moveTo>
                    <a:lnTo>
                      <a:pt x="621" y="1065"/>
                    </a:lnTo>
                    <a:lnTo>
                      <a:pt x="51655" y="1065"/>
                    </a:lnTo>
                    <a:lnTo>
                      <a:pt x="51034" y="0"/>
                    </a:lnTo>
                    <a:close/>
                    <a:moveTo>
                      <a:pt x="144227" y="0"/>
                    </a:moveTo>
                    <a:lnTo>
                      <a:pt x="143605" y="1065"/>
                    </a:lnTo>
                    <a:lnTo>
                      <a:pt x="194639" y="1065"/>
                    </a:lnTo>
                    <a:lnTo>
                      <a:pt x="195261"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1"/>
              <p:cNvSpPr/>
              <p:nvPr/>
            </p:nvSpPr>
            <p:spPr>
              <a:xfrm>
                <a:off x="1898425" y="2093075"/>
                <a:ext cx="3772100" cy="2913400"/>
              </a:xfrm>
              <a:custGeom>
                <a:avLst/>
                <a:gdLst/>
                <a:ahLst/>
                <a:cxnLst/>
                <a:rect l="l" t="t" r="r" b="b"/>
                <a:pathLst>
                  <a:path w="150884" h="116536" extrusionOk="0">
                    <a:moveTo>
                      <a:pt x="1" y="1"/>
                    </a:moveTo>
                    <a:lnTo>
                      <a:pt x="622" y="1155"/>
                    </a:lnTo>
                    <a:lnTo>
                      <a:pt x="12693" y="1155"/>
                    </a:lnTo>
                    <a:lnTo>
                      <a:pt x="27870" y="30000"/>
                    </a:lnTo>
                    <a:lnTo>
                      <a:pt x="75442" y="116536"/>
                    </a:lnTo>
                    <a:lnTo>
                      <a:pt x="123015" y="30000"/>
                    </a:lnTo>
                    <a:lnTo>
                      <a:pt x="138192" y="1155"/>
                    </a:lnTo>
                    <a:lnTo>
                      <a:pt x="150263" y="1155"/>
                    </a:lnTo>
                    <a:lnTo>
                      <a:pt x="150884" y="1"/>
                    </a:lnTo>
                    <a:lnTo>
                      <a:pt x="138192" y="1"/>
                    </a:lnTo>
                    <a:lnTo>
                      <a:pt x="137659" y="1155"/>
                    </a:lnTo>
                    <a:lnTo>
                      <a:pt x="123015" y="28935"/>
                    </a:lnTo>
                    <a:lnTo>
                      <a:pt x="75442" y="115382"/>
                    </a:lnTo>
                    <a:lnTo>
                      <a:pt x="27870" y="28935"/>
                    </a:lnTo>
                    <a:lnTo>
                      <a:pt x="13225" y="1155"/>
                    </a:lnTo>
                    <a:lnTo>
                      <a:pt x="12693" y="1"/>
                    </a:lnTo>
                    <a:close/>
                  </a:path>
                </a:pathLst>
              </a:custGeom>
              <a:solidFill>
                <a:srgbClr val="26323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1"/>
              <p:cNvSpPr/>
              <p:nvPr/>
            </p:nvSpPr>
            <p:spPr>
              <a:xfrm>
                <a:off x="3311850" y="1261000"/>
                <a:ext cx="943050" cy="2329850"/>
              </a:xfrm>
              <a:custGeom>
                <a:avLst/>
                <a:gdLst/>
                <a:ahLst/>
                <a:cxnLst/>
                <a:rect l="l" t="t" r="r" b="b"/>
                <a:pathLst>
                  <a:path w="37722" h="93194" extrusionOk="0">
                    <a:moveTo>
                      <a:pt x="18905" y="1"/>
                    </a:moveTo>
                    <a:cubicBezTo>
                      <a:pt x="9675" y="1"/>
                      <a:pt x="2219" y="7456"/>
                      <a:pt x="2219" y="16687"/>
                    </a:cubicBezTo>
                    <a:cubicBezTo>
                      <a:pt x="2219" y="25829"/>
                      <a:pt x="9675" y="33284"/>
                      <a:pt x="18905" y="33284"/>
                    </a:cubicBezTo>
                    <a:cubicBezTo>
                      <a:pt x="28047" y="33284"/>
                      <a:pt x="35502" y="25829"/>
                      <a:pt x="35502" y="16687"/>
                    </a:cubicBezTo>
                    <a:cubicBezTo>
                      <a:pt x="35502" y="7456"/>
                      <a:pt x="28047" y="1"/>
                      <a:pt x="18905" y="1"/>
                    </a:cubicBezTo>
                    <a:close/>
                    <a:moveTo>
                      <a:pt x="18905" y="55473"/>
                    </a:moveTo>
                    <a:cubicBezTo>
                      <a:pt x="8521" y="55473"/>
                      <a:pt x="1" y="63904"/>
                      <a:pt x="1" y="74377"/>
                    </a:cubicBezTo>
                    <a:cubicBezTo>
                      <a:pt x="1" y="84762"/>
                      <a:pt x="8521" y="93193"/>
                      <a:pt x="18905" y="93193"/>
                    </a:cubicBezTo>
                    <a:cubicBezTo>
                      <a:pt x="29290" y="93193"/>
                      <a:pt x="37721" y="84762"/>
                      <a:pt x="37721" y="74377"/>
                    </a:cubicBezTo>
                    <a:cubicBezTo>
                      <a:pt x="37721" y="63904"/>
                      <a:pt x="29290" y="55473"/>
                      <a:pt x="18905" y="55473"/>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1"/>
              <p:cNvSpPr/>
              <p:nvPr/>
            </p:nvSpPr>
            <p:spPr>
              <a:xfrm>
                <a:off x="2564100" y="679675"/>
                <a:ext cx="2440775" cy="3661150"/>
              </a:xfrm>
              <a:custGeom>
                <a:avLst/>
                <a:gdLst/>
                <a:ahLst/>
                <a:cxnLst/>
                <a:rect l="l" t="t" r="r" b="b"/>
                <a:pathLst>
                  <a:path w="97631" h="146446" extrusionOk="0">
                    <a:moveTo>
                      <a:pt x="48815" y="24408"/>
                    </a:moveTo>
                    <a:cubicBezTo>
                      <a:pt x="57336" y="24408"/>
                      <a:pt x="64347" y="31331"/>
                      <a:pt x="64347" y="39940"/>
                    </a:cubicBezTo>
                    <a:cubicBezTo>
                      <a:pt x="64347" y="48460"/>
                      <a:pt x="57336" y="55472"/>
                      <a:pt x="48815" y="55472"/>
                    </a:cubicBezTo>
                    <a:cubicBezTo>
                      <a:pt x="40206" y="55472"/>
                      <a:pt x="33283" y="48460"/>
                      <a:pt x="33283" y="39940"/>
                    </a:cubicBezTo>
                    <a:cubicBezTo>
                      <a:pt x="33283" y="31331"/>
                      <a:pt x="40206" y="24408"/>
                      <a:pt x="48815" y="24408"/>
                    </a:cubicBezTo>
                    <a:close/>
                    <a:moveTo>
                      <a:pt x="48815" y="79879"/>
                    </a:moveTo>
                    <a:cubicBezTo>
                      <a:pt x="52898" y="79879"/>
                      <a:pt x="56715" y="81300"/>
                      <a:pt x="59732" y="83607"/>
                    </a:cubicBezTo>
                    <a:cubicBezTo>
                      <a:pt x="63904" y="86891"/>
                      <a:pt x="66566" y="91950"/>
                      <a:pt x="66566" y="97630"/>
                    </a:cubicBezTo>
                    <a:cubicBezTo>
                      <a:pt x="66566" y="107393"/>
                      <a:pt x="58578" y="115381"/>
                      <a:pt x="48815" y="115381"/>
                    </a:cubicBezTo>
                    <a:cubicBezTo>
                      <a:pt x="39052" y="115381"/>
                      <a:pt x="31064" y="107393"/>
                      <a:pt x="31064" y="97630"/>
                    </a:cubicBezTo>
                    <a:cubicBezTo>
                      <a:pt x="31064" y="91950"/>
                      <a:pt x="33727" y="86891"/>
                      <a:pt x="37898" y="83607"/>
                    </a:cubicBezTo>
                    <a:cubicBezTo>
                      <a:pt x="40916" y="81300"/>
                      <a:pt x="44733" y="79879"/>
                      <a:pt x="48815" y="79879"/>
                    </a:cubicBezTo>
                    <a:close/>
                    <a:moveTo>
                      <a:pt x="48815" y="0"/>
                    </a:moveTo>
                    <a:cubicBezTo>
                      <a:pt x="29112" y="0"/>
                      <a:pt x="12958" y="15000"/>
                      <a:pt x="11272" y="34260"/>
                    </a:cubicBezTo>
                    <a:cubicBezTo>
                      <a:pt x="11095" y="35413"/>
                      <a:pt x="11095" y="36567"/>
                      <a:pt x="11095" y="37721"/>
                    </a:cubicBezTo>
                    <a:cubicBezTo>
                      <a:pt x="11095" y="45886"/>
                      <a:pt x="13668" y="53431"/>
                      <a:pt x="18106" y="59643"/>
                    </a:cubicBezTo>
                    <a:cubicBezTo>
                      <a:pt x="9763" y="66389"/>
                      <a:pt x="3728" y="75797"/>
                      <a:pt x="1243" y="86536"/>
                    </a:cubicBezTo>
                    <a:cubicBezTo>
                      <a:pt x="444" y="90086"/>
                      <a:pt x="0" y="93814"/>
                      <a:pt x="0" y="97630"/>
                    </a:cubicBezTo>
                    <a:cubicBezTo>
                      <a:pt x="0" y="118310"/>
                      <a:pt x="12870" y="135973"/>
                      <a:pt x="30976" y="143073"/>
                    </a:cubicBezTo>
                    <a:cubicBezTo>
                      <a:pt x="36478" y="145203"/>
                      <a:pt x="42514" y="146446"/>
                      <a:pt x="48815" y="146446"/>
                    </a:cubicBezTo>
                    <a:cubicBezTo>
                      <a:pt x="55117" y="146446"/>
                      <a:pt x="61063" y="145203"/>
                      <a:pt x="66566" y="143073"/>
                    </a:cubicBezTo>
                    <a:cubicBezTo>
                      <a:pt x="84761" y="135973"/>
                      <a:pt x="97630" y="118310"/>
                      <a:pt x="97630" y="97630"/>
                    </a:cubicBezTo>
                    <a:cubicBezTo>
                      <a:pt x="97630" y="93814"/>
                      <a:pt x="97187" y="90086"/>
                      <a:pt x="96388" y="86536"/>
                    </a:cubicBezTo>
                    <a:cubicBezTo>
                      <a:pt x="93903" y="75797"/>
                      <a:pt x="87779" y="66389"/>
                      <a:pt x="79524" y="59643"/>
                    </a:cubicBezTo>
                    <a:cubicBezTo>
                      <a:pt x="83873" y="53431"/>
                      <a:pt x="86536" y="45886"/>
                      <a:pt x="86536" y="37721"/>
                    </a:cubicBezTo>
                    <a:cubicBezTo>
                      <a:pt x="86536" y="36567"/>
                      <a:pt x="86447" y="35413"/>
                      <a:pt x="86359" y="34260"/>
                    </a:cubicBezTo>
                    <a:cubicBezTo>
                      <a:pt x="84672" y="15000"/>
                      <a:pt x="68430" y="0"/>
                      <a:pt x="48815" y="0"/>
                    </a:cubicBezTo>
                    <a:close/>
                  </a:path>
                </a:pathLst>
              </a:custGeom>
              <a:solidFill>
                <a:srgbClr val="4285F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1"/>
              <p:cNvSpPr/>
              <p:nvPr/>
            </p:nvSpPr>
            <p:spPr>
              <a:xfrm>
                <a:off x="2564100" y="679675"/>
                <a:ext cx="2440775" cy="2454075"/>
              </a:xfrm>
              <a:custGeom>
                <a:avLst/>
                <a:gdLst/>
                <a:ahLst/>
                <a:cxnLst/>
                <a:rect l="l" t="t" r="r" b="b"/>
                <a:pathLst>
                  <a:path w="97631" h="98163" extrusionOk="0">
                    <a:moveTo>
                      <a:pt x="48815" y="0"/>
                    </a:moveTo>
                    <a:cubicBezTo>
                      <a:pt x="27958" y="0"/>
                      <a:pt x="11095" y="16864"/>
                      <a:pt x="11095" y="37721"/>
                    </a:cubicBezTo>
                    <a:lnTo>
                      <a:pt x="11095" y="38254"/>
                    </a:lnTo>
                    <a:cubicBezTo>
                      <a:pt x="11361" y="17662"/>
                      <a:pt x="28135" y="1065"/>
                      <a:pt x="48815" y="1065"/>
                    </a:cubicBezTo>
                    <a:cubicBezTo>
                      <a:pt x="69406" y="1065"/>
                      <a:pt x="86181" y="17662"/>
                      <a:pt x="86536" y="38254"/>
                    </a:cubicBezTo>
                    <a:lnTo>
                      <a:pt x="86536" y="37721"/>
                    </a:lnTo>
                    <a:cubicBezTo>
                      <a:pt x="86536" y="16864"/>
                      <a:pt x="69673" y="0"/>
                      <a:pt x="48815" y="0"/>
                    </a:cubicBezTo>
                    <a:close/>
                    <a:moveTo>
                      <a:pt x="18106" y="59643"/>
                    </a:moveTo>
                    <a:lnTo>
                      <a:pt x="17662" y="60087"/>
                    </a:lnTo>
                    <a:cubicBezTo>
                      <a:pt x="6834" y="68963"/>
                      <a:pt x="0" y="82542"/>
                      <a:pt x="0" y="97630"/>
                    </a:cubicBezTo>
                    <a:lnTo>
                      <a:pt x="0" y="98163"/>
                    </a:lnTo>
                    <a:cubicBezTo>
                      <a:pt x="178" y="83075"/>
                      <a:pt x="7189" y="69584"/>
                      <a:pt x="18106" y="60797"/>
                    </a:cubicBezTo>
                    <a:lnTo>
                      <a:pt x="18639" y="60353"/>
                    </a:lnTo>
                    <a:lnTo>
                      <a:pt x="18106" y="59643"/>
                    </a:lnTo>
                    <a:close/>
                    <a:moveTo>
                      <a:pt x="79524" y="59643"/>
                    </a:moveTo>
                    <a:lnTo>
                      <a:pt x="78992" y="60353"/>
                    </a:lnTo>
                    <a:lnTo>
                      <a:pt x="79524" y="60797"/>
                    </a:lnTo>
                    <a:cubicBezTo>
                      <a:pt x="90441" y="69673"/>
                      <a:pt x="97453" y="83075"/>
                      <a:pt x="97630" y="98163"/>
                    </a:cubicBezTo>
                    <a:lnTo>
                      <a:pt x="97630" y="97630"/>
                    </a:lnTo>
                    <a:cubicBezTo>
                      <a:pt x="97630" y="82542"/>
                      <a:pt x="90708" y="68963"/>
                      <a:pt x="79968" y="60087"/>
                    </a:cubicBezTo>
                    <a:lnTo>
                      <a:pt x="79524" y="59643"/>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1"/>
              <p:cNvSpPr/>
              <p:nvPr/>
            </p:nvSpPr>
            <p:spPr>
              <a:xfrm>
                <a:off x="2564100" y="1609375"/>
                <a:ext cx="2440775" cy="2731450"/>
              </a:xfrm>
              <a:custGeom>
                <a:avLst/>
                <a:gdLst/>
                <a:ahLst/>
                <a:cxnLst/>
                <a:rect l="l" t="t" r="r" b="b"/>
                <a:pathLst>
                  <a:path w="97631" h="109258" extrusionOk="0">
                    <a:moveTo>
                      <a:pt x="11095" y="0"/>
                    </a:moveTo>
                    <a:lnTo>
                      <a:pt x="11095" y="533"/>
                    </a:lnTo>
                    <a:cubicBezTo>
                      <a:pt x="11095" y="8965"/>
                      <a:pt x="13846" y="16864"/>
                      <a:pt x="18639" y="23165"/>
                    </a:cubicBezTo>
                    <a:cubicBezTo>
                      <a:pt x="18816" y="23077"/>
                      <a:pt x="18994" y="22899"/>
                      <a:pt x="19171" y="22722"/>
                    </a:cubicBezTo>
                    <a:cubicBezTo>
                      <a:pt x="14201" y="16420"/>
                      <a:pt x="11183" y="8521"/>
                      <a:pt x="11095" y="0"/>
                    </a:cubicBezTo>
                    <a:close/>
                    <a:moveTo>
                      <a:pt x="86536" y="0"/>
                    </a:moveTo>
                    <a:cubicBezTo>
                      <a:pt x="86359" y="8521"/>
                      <a:pt x="83430" y="16420"/>
                      <a:pt x="78459" y="22722"/>
                    </a:cubicBezTo>
                    <a:cubicBezTo>
                      <a:pt x="78637" y="22899"/>
                      <a:pt x="78814" y="22988"/>
                      <a:pt x="78992" y="23165"/>
                    </a:cubicBezTo>
                    <a:cubicBezTo>
                      <a:pt x="83696" y="16953"/>
                      <a:pt x="86536" y="9053"/>
                      <a:pt x="86536" y="533"/>
                    </a:cubicBezTo>
                    <a:lnTo>
                      <a:pt x="86536" y="0"/>
                    </a:lnTo>
                    <a:close/>
                    <a:moveTo>
                      <a:pt x="0" y="59910"/>
                    </a:moveTo>
                    <a:lnTo>
                      <a:pt x="0" y="60442"/>
                    </a:lnTo>
                    <a:cubicBezTo>
                      <a:pt x="0" y="87424"/>
                      <a:pt x="21834" y="109258"/>
                      <a:pt x="48815" y="109258"/>
                    </a:cubicBezTo>
                    <a:cubicBezTo>
                      <a:pt x="75797" y="109258"/>
                      <a:pt x="97630" y="87424"/>
                      <a:pt x="97630" y="60442"/>
                    </a:cubicBezTo>
                    <a:lnTo>
                      <a:pt x="97630" y="59910"/>
                    </a:lnTo>
                    <a:cubicBezTo>
                      <a:pt x="97275" y="86536"/>
                      <a:pt x="75531" y="108104"/>
                      <a:pt x="48815" y="108104"/>
                    </a:cubicBezTo>
                    <a:cubicBezTo>
                      <a:pt x="22011" y="108104"/>
                      <a:pt x="266" y="86536"/>
                      <a:pt x="0" y="59910"/>
                    </a:cubicBezTo>
                    <a:close/>
                  </a:path>
                </a:pathLst>
              </a:custGeom>
              <a:solidFill>
                <a:srgbClr val="26323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60" name="Google Shape;1460;p41"/>
          <p:cNvGrpSpPr/>
          <p:nvPr/>
        </p:nvGrpSpPr>
        <p:grpSpPr>
          <a:xfrm>
            <a:off x="1768516" y="2400748"/>
            <a:ext cx="1137900" cy="1041900"/>
            <a:chOff x="1448935" y="2406143"/>
            <a:chExt cx="1137900" cy="1041900"/>
          </a:xfrm>
        </p:grpSpPr>
        <p:sp>
          <p:nvSpPr>
            <p:cNvPr id="1461" name="Google Shape;1461;p41"/>
            <p:cNvSpPr/>
            <p:nvPr/>
          </p:nvSpPr>
          <p:spPr>
            <a:xfrm>
              <a:off x="1448935" y="2406143"/>
              <a:ext cx="1137900" cy="1041900"/>
            </a:xfrm>
            <a:prstGeom prst="rect">
              <a:avLst/>
            </a:prstGeom>
            <a:no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Oswald"/>
                <a:ea typeface="Oswald"/>
                <a:cs typeface="Oswald"/>
                <a:sym typeface="Oswald"/>
              </a:endParaRPr>
            </a:p>
          </p:txBody>
        </p:sp>
        <p:grpSp>
          <p:nvGrpSpPr>
            <p:cNvPr id="1462" name="Google Shape;1462;p41"/>
            <p:cNvGrpSpPr/>
            <p:nvPr/>
          </p:nvGrpSpPr>
          <p:grpSpPr>
            <a:xfrm>
              <a:off x="1647963" y="2476996"/>
              <a:ext cx="714855" cy="724883"/>
              <a:chOff x="1214525" y="237100"/>
              <a:chExt cx="5150250" cy="5222500"/>
            </a:xfrm>
          </p:grpSpPr>
          <p:sp>
            <p:nvSpPr>
              <p:cNvPr id="1463" name="Google Shape;1463;p41"/>
              <p:cNvSpPr/>
              <p:nvPr/>
            </p:nvSpPr>
            <p:spPr>
              <a:xfrm>
                <a:off x="1214525" y="254400"/>
                <a:ext cx="5150250" cy="5205200"/>
              </a:xfrm>
              <a:custGeom>
                <a:avLst/>
                <a:gdLst/>
                <a:ahLst/>
                <a:cxnLst/>
                <a:rect l="l" t="t" r="r" b="b"/>
                <a:pathLst>
                  <a:path w="206010" h="208208" extrusionOk="0">
                    <a:moveTo>
                      <a:pt x="206009" y="104104"/>
                    </a:moveTo>
                    <a:cubicBezTo>
                      <a:pt x="206009" y="161609"/>
                      <a:pt x="159899" y="208207"/>
                      <a:pt x="103005" y="208207"/>
                    </a:cubicBezTo>
                    <a:cubicBezTo>
                      <a:pt x="46110" y="208207"/>
                      <a:pt x="0" y="161609"/>
                      <a:pt x="0" y="104104"/>
                    </a:cubicBezTo>
                    <a:cubicBezTo>
                      <a:pt x="0" y="46598"/>
                      <a:pt x="46110" y="0"/>
                      <a:pt x="103005" y="0"/>
                    </a:cubicBezTo>
                    <a:cubicBezTo>
                      <a:pt x="159899" y="0"/>
                      <a:pt x="206009" y="46598"/>
                      <a:pt x="206009" y="104104"/>
                    </a:cubicBezTo>
                    <a:close/>
                  </a:path>
                </a:pathLst>
              </a:custGeom>
              <a:solidFill>
                <a:srgbClr val="E9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1"/>
              <p:cNvSpPr/>
              <p:nvPr/>
            </p:nvSpPr>
            <p:spPr>
              <a:xfrm>
                <a:off x="1281675" y="322550"/>
                <a:ext cx="5016950" cy="5069900"/>
              </a:xfrm>
              <a:custGeom>
                <a:avLst/>
                <a:gdLst/>
                <a:ahLst/>
                <a:cxnLst/>
                <a:rect l="l" t="t" r="r" b="b"/>
                <a:pathLst>
                  <a:path w="200678" h="202796" extrusionOk="0">
                    <a:moveTo>
                      <a:pt x="200678" y="101378"/>
                    </a:moveTo>
                    <a:cubicBezTo>
                      <a:pt x="200678" y="157377"/>
                      <a:pt x="155748" y="202795"/>
                      <a:pt x="100319" y="202795"/>
                    </a:cubicBezTo>
                    <a:cubicBezTo>
                      <a:pt x="44930" y="202795"/>
                      <a:pt x="0" y="157377"/>
                      <a:pt x="0" y="101378"/>
                    </a:cubicBezTo>
                    <a:cubicBezTo>
                      <a:pt x="0" y="45378"/>
                      <a:pt x="44930" y="1"/>
                      <a:pt x="100319" y="1"/>
                    </a:cubicBezTo>
                    <a:cubicBezTo>
                      <a:pt x="155748" y="1"/>
                      <a:pt x="200678" y="45378"/>
                      <a:pt x="200678" y="101378"/>
                    </a:cubicBezTo>
                    <a:close/>
                  </a:path>
                </a:pathLst>
              </a:custGeom>
              <a:solidFill>
                <a:srgbClr val="403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1"/>
              <p:cNvSpPr/>
              <p:nvPr/>
            </p:nvSpPr>
            <p:spPr>
              <a:xfrm>
                <a:off x="1762900" y="1082175"/>
                <a:ext cx="4535725" cy="3895150"/>
              </a:xfrm>
              <a:custGeom>
                <a:avLst/>
                <a:gdLst/>
                <a:ahLst/>
                <a:cxnLst/>
                <a:rect l="l" t="t" r="r" b="b"/>
                <a:pathLst>
                  <a:path w="181429" h="155806" extrusionOk="0">
                    <a:moveTo>
                      <a:pt x="177685" y="54144"/>
                    </a:moveTo>
                    <a:cubicBezTo>
                      <a:pt x="178132" y="56057"/>
                      <a:pt x="179597" y="58295"/>
                      <a:pt x="180900" y="60615"/>
                    </a:cubicBezTo>
                    <a:cubicBezTo>
                      <a:pt x="180737" y="59231"/>
                      <a:pt x="180574" y="57888"/>
                      <a:pt x="180371" y="56545"/>
                    </a:cubicBezTo>
                    <a:cubicBezTo>
                      <a:pt x="179638" y="55650"/>
                      <a:pt x="178743" y="54836"/>
                      <a:pt x="177685" y="54144"/>
                    </a:cubicBezTo>
                    <a:close/>
                    <a:moveTo>
                      <a:pt x="158231" y="135823"/>
                    </a:moveTo>
                    <a:cubicBezTo>
                      <a:pt x="155057" y="137573"/>
                      <a:pt x="149034" y="140259"/>
                      <a:pt x="143214" y="143067"/>
                    </a:cubicBezTo>
                    <a:cubicBezTo>
                      <a:pt x="139877" y="144655"/>
                      <a:pt x="135685" y="144980"/>
                      <a:pt x="132877" y="145224"/>
                    </a:cubicBezTo>
                    <a:cubicBezTo>
                      <a:pt x="126100" y="145851"/>
                      <a:pt x="126823" y="149377"/>
                      <a:pt x="133992" y="149377"/>
                    </a:cubicBezTo>
                    <a:cubicBezTo>
                      <a:pt x="134743" y="149377"/>
                      <a:pt x="135566" y="149338"/>
                      <a:pt x="136458" y="149253"/>
                    </a:cubicBezTo>
                    <a:cubicBezTo>
                      <a:pt x="139877" y="148928"/>
                      <a:pt x="145493" y="145346"/>
                      <a:pt x="150702" y="143963"/>
                    </a:cubicBezTo>
                    <a:cubicBezTo>
                      <a:pt x="153348" y="141399"/>
                      <a:pt x="155871" y="138672"/>
                      <a:pt x="158231" y="135823"/>
                    </a:cubicBezTo>
                    <a:close/>
                    <a:moveTo>
                      <a:pt x="108842" y="0"/>
                    </a:moveTo>
                    <a:cubicBezTo>
                      <a:pt x="107020" y="0"/>
                      <a:pt x="105146" y="545"/>
                      <a:pt x="103250" y="1889"/>
                    </a:cubicBezTo>
                    <a:cubicBezTo>
                      <a:pt x="98936" y="4900"/>
                      <a:pt x="94744" y="10679"/>
                      <a:pt x="89697" y="13121"/>
                    </a:cubicBezTo>
                    <a:cubicBezTo>
                      <a:pt x="89128" y="13406"/>
                      <a:pt x="88517" y="13691"/>
                      <a:pt x="87825" y="13935"/>
                    </a:cubicBezTo>
                    <a:lnTo>
                      <a:pt x="87785" y="13976"/>
                    </a:lnTo>
                    <a:lnTo>
                      <a:pt x="87581" y="14017"/>
                    </a:lnTo>
                    <a:cubicBezTo>
                      <a:pt x="87093" y="14179"/>
                      <a:pt x="86564" y="14301"/>
                      <a:pt x="86035" y="14383"/>
                    </a:cubicBezTo>
                    <a:cubicBezTo>
                      <a:pt x="84732" y="14749"/>
                      <a:pt x="83715" y="15115"/>
                      <a:pt x="82820" y="15482"/>
                    </a:cubicBezTo>
                    <a:cubicBezTo>
                      <a:pt x="82745" y="15606"/>
                      <a:pt x="82655" y="15655"/>
                      <a:pt x="82587" y="15655"/>
                    </a:cubicBezTo>
                    <a:cubicBezTo>
                      <a:pt x="82544" y="15655"/>
                      <a:pt x="82510" y="15635"/>
                      <a:pt x="82494" y="15604"/>
                    </a:cubicBezTo>
                    <a:cubicBezTo>
                      <a:pt x="81156" y="16133"/>
                      <a:pt x="80103" y="16543"/>
                      <a:pt x="78809" y="16543"/>
                    </a:cubicBezTo>
                    <a:cubicBezTo>
                      <a:pt x="78410" y="16543"/>
                      <a:pt x="77989" y="16504"/>
                      <a:pt x="77529" y="16418"/>
                    </a:cubicBezTo>
                    <a:cubicBezTo>
                      <a:pt x="77155" y="16355"/>
                      <a:pt x="76609" y="16331"/>
                      <a:pt x="75995" y="16331"/>
                    </a:cubicBezTo>
                    <a:cubicBezTo>
                      <a:pt x="74602" y="16331"/>
                      <a:pt x="72857" y="16455"/>
                      <a:pt x="71953" y="16540"/>
                    </a:cubicBezTo>
                    <a:cubicBezTo>
                      <a:pt x="71953" y="16540"/>
                      <a:pt x="63814" y="16540"/>
                      <a:pt x="73825" y="15441"/>
                    </a:cubicBezTo>
                    <a:cubicBezTo>
                      <a:pt x="73459" y="15156"/>
                      <a:pt x="73093" y="14830"/>
                      <a:pt x="72767" y="14546"/>
                    </a:cubicBezTo>
                    <a:cubicBezTo>
                      <a:pt x="72192" y="14594"/>
                      <a:pt x="71625" y="14614"/>
                      <a:pt x="71064" y="14614"/>
                    </a:cubicBezTo>
                    <a:cubicBezTo>
                      <a:pt x="67285" y="14614"/>
                      <a:pt x="63791" y="13667"/>
                      <a:pt x="60078" y="13667"/>
                    </a:cubicBezTo>
                    <a:cubicBezTo>
                      <a:pt x="59194" y="13667"/>
                      <a:pt x="58299" y="13721"/>
                      <a:pt x="57384" y="13854"/>
                    </a:cubicBezTo>
                    <a:cubicBezTo>
                      <a:pt x="57954" y="14830"/>
                      <a:pt x="59948" y="14586"/>
                      <a:pt x="60314" y="15767"/>
                    </a:cubicBezTo>
                    <a:cubicBezTo>
                      <a:pt x="59875" y="15916"/>
                      <a:pt x="59456" y="15981"/>
                      <a:pt x="59054" y="15981"/>
                    </a:cubicBezTo>
                    <a:cubicBezTo>
                      <a:pt x="56378" y="15981"/>
                      <a:pt x="54427" y="13106"/>
                      <a:pt x="51872" y="13106"/>
                    </a:cubicBezTo>
                    <a:cubicBezTo>
                      <a:pt x="51255" y="13106"/>
                      <a:pt x="50602" y="13274"/>
                      <a:pt x="49896" y="13691"/>
                    </a:cubicBezTo>
                    <a:cubicBezTo>
                      <a:pt x="50506" y="14830"/>
                      <a:pt x="49977" y="16255"/>
                      <a:pt x="49082" y="16987"/>
                    </a:cubicBezTo>
                    <a:cubicBezTo>
                      <a:pt x="49349" y="14461"/>
                      <a:pt x="46903" y="12238"/>
                      <a:pt x="44391" y="12238"/>
                    </a:cubicBezTo>
                    <a:cubicBezTo>
                      <a:pt x="43464" y="12238"/>
                      <a:pt x="42527" y="12541"/>
                      <a:pt x="41715" y="13243"/>
                    </a:cubicBezTo>
                    <a:cubicBezTo>
                      <a:pt x="42855" y="14505"/>
                      <a:pt x="42936" y="16662"/>
                      <a:pt x="42244" y="18371"/>
                    </a:cubicBezTo>
                    <a:lnTo>
                      <a:pt x="40210" y="20691"/>
                    </a:lnTo>
                    <a:cubicBezTo>
                      <a:pt x="39852" y="20810"/>
                      <a:pt x="39473" y="20886"/>
                      <a:pt x="39056" y="20886"/>
                    </a:cubicBezTo>
                    <a:cubicBezTo>
                      <a:pt x="38903" y="20886"/>
                      <a:pt x="38745" y="20875"/>
                      <a:pt x="38582" y="20854"/>
                    </a:cubicBezTo>
                    <a:cubicBezTo>
                      <a:pt x="40576" y="19958"/>
                      <a:pt x="42000" y="18371"/>
                      <a:pt x="42041" y="16499"/>
                    </a:cubicBezTo>
                    <a:cubicBezTo>
                      <a:pt x="42041" y="13336"/>
                      <a:pt x="38331" y="12384"/>
                      <a:pt x="35083" y="12384"/>
                    </a:cubicBezTo>
                    <a:cubicBezTo>
                      <a:pt x="34946" y="12384"/>
                      <a:pt x="34810" y="12385"/>
                      <a:pt x="34675" y="12389"/>
                    </a:cubicBezTo>
                    <a:cubicBezTo>
                      <a:pt x="28041" y="12592"/>
                      <a:pt x="22832" y="15563"/>
                      <a:pt x="18884" y="19429"/>
                    </a:cubicBezTo>
                    <a:lnTo>
                      <a:pt x="18925" y="19307"/>
                    </a:lnTo>
                    <a:lnTo>
                      <a:pt x="16646" y="21830"/>
                    </a:lnTo>
                    <a:cubicBezTo>
                      <a:pt x="16646" y="21830"/>
                      <a:pt x="9483" y="24842"/>
                      <a:pt x="6919" y="32900"/>
                    </a:cubicBezTo>
                    <a:cubicBezTo>
                      <a:pt x="7001" y="31883"/>
                      <a:pt x="7123" y="30743"/>
                      <a:pt x="7286" y="29563"/>
                    </a:cubicBezTo>
                    <a:cubicBezTo>
                      <a:pt x="8425" y="26185"/>
                      <a:pt x="10256" y="23662"/>
                      <a:pt x="13105" y="21627"/>
                    </a:cubicBezTo>
                    <a:lnTo>
                      <a:pt x="13105" y="21627"/>
                    </a:lnTo>
                    <a:cubicBezTo>
                      <a:pt x="9727" y="22034"/>
                      <a:pt x="4884" y="23458"/>
                      <a:pt x="3379" y="27976"/>
                    </a:cubicBezTo>
                    <a:cubicBezTo>
                      <a:pt x="2687" y="30092"/>
                      <a:pt x="1954" y="31679"/>
                      <a:pt x="1384" y="35220"/>
                    </a:cubicBezTo>
                    <a:lnTo>
                      <a:pt x="1344" y="35179"/>
                    </a:lnTo>
                    <a:cubicBezTo>
                      <a:pt x="1344" y="35179"/>
                      <a:pt x="1" y="42179"/>
                      <a:pt x="855" y="46127"/>
                    </a:cubicBezTo>
                    <a:cubicBezTo>
                      <a:pt x="1629" y="49586"/>
                      <a:pt x="2727" y="53127"/>
                      <a:pt x="3216" y="55446"/>
                    </a:cubicBezTo>
                    <a:cubicBezTo>
                      <a:pt x="3257" y="55772"/>
                      <a:pt x="3338" y="56097"/>
                      <a:pt x="3419" y="56423"/>
                    </a:cubicBezTo>
                    <a:cubicBezTo>
                      <a:pt x="9727" y="53371"/>
                      <a:pt x="18477" y="52598"/>
                      <a:pt x="26739" y="51377"/>
                    </a:cubicBezTo>
                    <a:lnTo>
                      <a:pt x="26739" y="51377"/>
                    </a:lnTo>
                    <a:cubicBezTo>
                      <a:pt x="23280" y="51946"/>
                      <a:pt x="18355" y="53289"/>
                      <a:pt x="13634" y="54429"/>
                    </a:cubicBezTo>
                    <a:cubicBezTo>
                      <a:pt x="8913" y="55609"/>
                      <a:pt x="2076" y="57400"/>
                      <a:pt x="1995" y="61673"/>
                    </a:cubicBezTo>
                    <a:cubicBezTo>
                      <a:pt x="1914" y="64196"/>
                      <a:pt x="3786" y="66435"/>
                      <a:pt x="6960" y="66516"/>
                    </a:cubicBezTo>
                    <a:cubicBezTo>
                      <a:pt x="6716" y="65906"/>
                      <a:pt x="6716" y="65010"/>
                      <a:pt x="6757" y="64074"/>
                    </a:cubicBezTo>
                    <a:lnTo>
                      <a:pt x="6757" y="64074"/>
                    </a:lnTo>
                    <a:cubicBezTo>
                      <a:pt x="6105" y="64156"/>
                      <a:pt x="6187" y="64929"/>
                      <a:pt x="5780" y="65173"/>
                    </a:cubicBezTo>
                    <a:cubicBezTo>
                      <a:pt x="5536" y="60289"/>
                      <a:pt x="13879" y="59801"/>
                      <a:pt x="19332" y="58824"/>
                    </a:cubicBezTo>
                    <a:cubicBezTo>
                      <a:pt x="20105" y="58702"/>
                      <a:pt x="20797" y="58499"/>
                      <a:pt x="21489" y="58377"/>
                    </a:cubicBezTo>
                    <a:cubicBezTo>
                      <a:pt x="22671" y="58170"/>
                      <a:pt x="24113" y="58111"/>
                      <a:pt x="25723" y="58111"/>
                    </a:cubicBezTo>
                    <a:cubicBezTo>
                      <a:pt x="27604" y="58111"/>
                      <a:pt x="29714" y="58192"/>
                      <a:pt x="31907" y="58214"/>
                    </a:cubicBezTo>
                    <a:cubicBezTo>
                      <a:pt x="32249" y="58219"/>
                      <a:pt x="32584" y="58221"/>
                      <a:pt x="32914" y="58221"/>
                    </a:cubicBezTo>
                    <a:cubicBezTo>
                      <a:pt x="34708" y="58221"/>
                      <a:pt x="36339" y="58159"/>
                      <a:pt x="37911" y="58159"/>
                    </a:cubicBezTo>
                    <a:cubicBezTo>
                      <a:pt x="40802" y="58159"/>
                      <a:pt x="43495" y="58368"/>
                      <a:pt x="46640" y="59557"/>
                    </a:cubicBezTo>
                    <a:cubicBezTo>
                      <a:pt x="48308" y="60167"/>
                      <a:pt x="51808" y="60371"/>
                      <a:pt x="53477" y="60574"/>
                    </a:cubicBezTo>
                    <a:cubicBezTo>
                      <a:pt x="54982" y="60728"/>
                      <a:pt x="56389" y="60778"/>
                      <a:pt x="57769" y="60778"/>
                    </a:cubicBezTo>
                    <a:cubicBezTo>
                      <a:pt x="60427" y="60778"/>
                      <a:pt x="62983" y="60591"/>
                      <a:pt x="65943" y="60591"/>
                    </a:cubicBezTo>
                    <a:cubicBezTo>
                      <a:pt x="67555" y="60591"/>
                      <a:pt x="69287" y="60646"/>
                      <a:pt x="71221" y="60818"/>
                    </a:cubicBezTo>
                    <a:cubicBezTo>
                      <a:pt x="74110" y="61063"/>
                      <a:pt x="77041" y="62202"/>
                      <a:pt x="79767" y="63423"/>
                    </a:cubicBezTo>
                    <a:cubicBezTo>
                      <a:pt x="82793" y="64807"/>
                      <a:pt x="85285" y="66446"/>
                      <a:pt x="88490" y="66446"/>
                    </a:cubicBezTo>
                    <a:cubicBezTo>
                      <a:pt x="89337" y="66446"/>
                      <a:pt x="90234" y="66332"/>
                      <a:pt x="91203" y="66068"/>
                    </a:cubicBezTo>
                    <a:cubicBezTo>
                      <a:pt x="91400" y="66078"/>
                      <a:pt x="91598" y="66082"/>
                      <a:pt x="91794" y="66082"/>
                    </a:cubicBezTo>
                    <a:cubicBezTo>
                      <a:pt x="92680" y="66082"/>
                      <a:pt x="93535" y="66002"/>
                      <a:pt x="94177" y="66002"/>
                    </a:cubicBezTo>
                    <a:cubicBezTo>
                      <a:pt x="94597" y="66002"/>
                      <a:pt x="94925" y="66036"/>
                      <a:pt x="95110" y="66150"/>
                    </a:cubicBezTo>
                    <a:cubicBezTo>
                      <a:pt x="97650" y="66381"/>
                      <a:pt x="97424" y="68286"/>
                      <a:pt x="100008" y="68286"/>
                    </a:cubicBezTo>
                    <a:cubicBezTo>
                      <a:pt x="100156" y="68286"/>
                      <a:pt x="100314" y="68279"/>
                      <a:pt x="100482" y="68266"/>
                    </a:cubicBezTo>
                    <a:cubicBezTo>
                      <a:pt x="104063" y="67981"/>
                      <a:pt x="106912" y="65702"/>
                      <a:pt x="111185" y="65417"/>
                    </a:cubicBezTo>
                    <a:cubicBezTo>
                      <a:pt x="111616" y="65386"/>
                      <a:pt x="112049" y="65372"/>
                      <a:pt x="112485" y="65372"/>
                    </a:cubicBezTo>
                    <a:cubicBezTo>
                      <a:pt x="114762" y="65372"/>
                      <a:pt x="117124" y="65732"/>
                      <a:pt x="119634" y="65732"/>
                    </a:cubicBezTo>
                    <a:cubicBezTo>
                      <a:pt x="120373" y="65732"/>
                      <a:pt x="121124" y="65701"/>
                      <a:pt x="121889" y="65621"/>
                    </a:cubicBezTo>
                    <a:cubicBezTo>
                      <a:pt x="124575" y="65336"/>
                      <a:pt x="127220" y="64156"/>
                      <a:pt x="129499" y="63219"/>
                    </a:cubicBezTo>
                    <a:cubicBezTo>
                      <a:pt x="135238" y="60818"/>
                      <a:pt x="144639" y="56138"/>
                      <a:pt x="145452" y="49830"/>
                    </a:cubicBezTo>
                    <a:cubicBezTo>
                      <a:pt x="145986" y="45633"/>
                      <a:pt x="143519" y="43098"/>
                      <a:pt x="139660" y="43098"/>
                    </a:cubicBezTo>
                    <a:cubicBezTo>
                      <a:pt x="138804" y="43098"/>
                      <a:pt x="137881" y="43223"/>
                      <a:pt x="136906" y="43481"/>
                    </a:cubicBezTo>
                    <a:cubicBezTo>
                      <a:pt x="138120" y="42838"/>
                      <a:pt x="139313" y="42550"/>
                      <a:pt x="140435" y="42550"/>
                    </a:cubicBezTo>
                    <a:cubicBezTo>
                      <a:pt x="144354" y="42550"/>
                      <a:pt x="147397" y="46070"/>
                      <a:pt x="147365" y="50278"/>
                    </a:cubicBezTo>
                    <a:cubicBezTo>
                      <a:pt x="147325" y="51906"/>
                      <a:pt x="146185" y="53411"/>
                      <a:pt x="145452" y="55324"/>
                    </a:cubicBezTo>
                    <a:cubicBezTo>
                      <a:pt x="144720" y="57237"/>
                      <a:pt x="144679" y="58580"/>
                      <a:pt x="143784" y="59720"/>
                    </a:cubicBezTo>
                    <a:cubicBezTo>
                      <a:pt x="143336" y="60289"/>
                      <a:pt x="142766" y="60737"/>
                      <a:pt x="142156" y="61144"/>
                    </a:cubicBezTo>
                    <a:cubicBezTo>
                      <a:pt x="141098" y="61673"/>
                      <a:pt x="139592" y="62080"/>
                      <a:pt x="137517" y="62690"/>
                    </a:cubicBezTo>
                    <a:cubicBezTo>
                      <a:pt x="134424" y="63504"/>
                      <a:pt x="131534" y="64440"/>
                      <a:pt x="131534" y="64440"/>
                    </a:cubicBezTo>
                    <a:cubicBezTo>
                      <a:pt x="131086" y="64522"/>
                      <a:pt x="130883" y="64603"/>
                      <a:pt x="130842" y="64685"/>
                    </a:cubicBezTo>
                    <a:cubicBezTo>
                      <a:pt x="128970" y="65214"/>
                      <a:pt x="126691" y="65987"/>
                      <a:pt x="125389" y="66964"/>
                    </a:cubicBezTo>
                    <a:cubicBezTo>
                      <a:pt x="123312" y="68471"/>
                      <a:pt x="120188" y="69757"/>
                      <a:pt x="116992" y="69757"/>
                    </a:cubicBezTo>
                    <a:cubicBezTo>
                      <a:pt x="116305" y="69757"/>
                      <a:pt x="115614" y="69698"/>
                      <a:pt x="114930" y="69568"/>
                    </a:cubicBezTo>
                    <a:cubicBezTo>
                      <a:pt x="114563" y="69528"/>
                      <a:pt x="114278" y="69528"/>
                      <a:pt x="114034" y="69528"/>
                    </a:cubicBezTo>
                    <a:cubicBezTo>
                      <a:pt x="112732" y="69365"/>
                      <a:pt x="111470" y="69202"/>
                      <a:pt x="110249" y="69161"/>
                    </a:cubicBezTo>
                    <a:cubicBezTo>
                      <a:pt x="110249" y="69161"/>
                      <a:pt x="103168" y="69324"/>
                      <a:pt x="103534" y="69568"/>
                    </a:cubicBezTo>
                    <a:cubicBezTo>
                      <a:pt x="103941" y="69812"/>
                      <a:pt x="104063" y="69812"/>
                      <a:pt x="104063" y="69812"/>
                    </a:cubicBezTo>
                    <a:cubicBezTo>
                      <a:pt x="106627" y="71888"/>
                      <a:pt x="107889" y="75307"/>
                      <a:pt x="109273" y="78562"/>
                    </a:cubicBezTo>
                    <a:cubicBezTo>
                      <a:pt x="110860" y="82225"/>
                      <a:pt x="112040" y="86010"/>
                      <a:pt x="112366" y="90853"/>
                    </a:cubicBezTo>
                    <a:cubicBezTo>
                      <a:pt x="113383" y="86946"/>
                      <a:pt x="114767" y="83324"/>
                      <a:pt x="116517" y="80109"/>
                    </a:cubicBezTo>
                    <a:cubicBezTo>
                      <a:pt x="118837" y="76283"/>
                      <a:pt x="123435" y="70260"/>
                      <a:pt x="130517" y="67900"/>
                    </a:cubicBezTo>
                    <a:cubicBezTo>
                      <a:pt x="132999" y="67126"/>
                      <a:pt x="135075" y="65946"/>
                      <a:pt x="136662" y="64318"/>
                    </a:cubicBezTo>
                    <a:lnTo>
                      <a:pt x="136662" y="64318"/>
                    </a:lnTo>
                    <a:cubicBezTo>
                      <a:pt x="134464" y="67574"/>
                      <a:pt x="130720" y="68958"/>
                      <a:pt x="127586" y="71115"/>
                    </a:cubicBezTo>
                    <a:cubicBezTo>
                      <a:pt x="121197" y="75591"/>
                      <a:pt x="117738" y="82144"/>
                      <a:pt x="114767" y="90446"/>
                    </a:cubicBezTo>
                    <a:cubicBezTo>
                      <a:pt x="114075" y="92318"/>
                      <a:pt x="113424" y="94190"/>
                      <a:pt x="112366" y="95899"/>
                    </a:cubicBezTo>
                    <a:cubicBezTo>
                      <a:pt x="111389" y="97568"/>
                      <a:pt x="109883" y="99074"/>
                      <a:pt x="109273" y="100742"/>
                    </a:cubicBezTo>
                    <a:cubicBezTo>
                      <a:pt x="108906" y="101800"/>
                      <a:pt x="109069" y="103021"/>
                      <a:pt x="108825" y="104039"/>
                    </a:cubicBezTo>
                    <a:cubicBezTo>
                      <a:pt x="108133" y="106806"/>
                      <a:pt x="106994" y="109533"/>
                      <a:pt x="105366" y="111690"/>
                    </a:cubicBezTo>
                    <a:cubicBezTo>
                      <a:pt x="104023" y="113236"/>
                      <a:pt x="101174" y="116451"/>
                      <a:pt x="100645" y="116940"/>
                    </a:cubicBezTo>
                    <a:lnTo>
                      <a:pt x="100604" y="116981"/>
                    </a:lnTo>
                    <a:cubicBezTo>
                      <a:pt x="96860" y="120643"/>
                      <a:pt x="92424" y="123696"/>
                      <a:pt x="87622" y="126422"/>
                    </a:cubicBezTo>
                    <a:lnTo>
                      <a:pt x="87663" y="126504"/>
                    </a:lnTo>
                    <a:lnTo>
                      <a:pt x="87418" y="126666"/>
                    </a:lnTo>
                    <a:lnTo>
                      <a:pt x="87418" y="126626"/>
                    </a:lnTo>
                    <a:cubicBezTo>
                      <a:pt x="86726" y="127073"/>
                      <a:pt x="86157" y="127562"/>
                      <a:pt x="85587" y="128091"/>
                    </a:cubicBezTo>
                    <a:cubicBezTo>
                      <a:pt x="85017" y="128539"/>
                      <a:pt x="84529" y="129027"/>
                      <a:pt x="84325" y="129434"/>
                    </a:cubicBezTo>
                    <a:cubicBezTo>
                      <a:pt x="82331" y="131713"/>
                      <a:pt x="80825" y="134440"/>
                      <a:pt x="78587" y="136515"/>
                    </a:cubicBezTo>
                    <a:cubicBezTo>
                      <a:pt x="77325" y="137695"/>
                      <a:pt x="75820" y="138672"/>
                      <a:pt x="74314" y="139649"/>
                    </a:cubicBezTo>
                    <a:lnTo>
                      <a:pt x="74314" y="139608"/>
                    </a:lnTo>
                    <a:cubicBezTo>
                      <a:pt x="74314" y="139608"/>
                      <a:pt x="72523" y="140829"/>
                      <a:pt x="70977" y="141765"/>
                    </a:cubicBezTo>
                    <a:cubicBezTo>
                      <a:pt x="66215" y="144044"/>
                      <a:pt x="61331" y="148033"/>
                      <a:pt x="54087" y="148155"/>
                    </a:cubicBezTo>
                    <a:cubicBezTo>
                      <a:pt x="53901" y="148157"/>
                      <a:pt x="53711" y="148158"/>
                      <a:pt x="53519" y="148158"/>
                    </a:cubicBezTo>
                    <a:cubicBezTo>
                      <a:pt x="49715" y="148158"/>
                      <a:pt x="44805" y="147725"/>
                      <a:pt x="43140" y="144858"/>
                    </a:cubicBezTo>
                    <a:cubicBezTo>
                      <a:pt x="43140" y="144858"/>
                      <a:pt x="43046" y="144813"/>
                      <a:pt x="42917" y="144813"/>
                    </a:cubicBezTo>
                    <a:cubicBezTo>
                      <a:pt x="42623" y="144813"/>
                      <a:pt x="42147" y="145050"/>
                      <a:pt x="42204" y="146608"/>
                    </a:cubicBezTo>
                    <a:cubicBezTo>
                      <a:pt x="42285" y="149457"/>
                      <a:pt x="47047" y="149538"/>
                      <a:pt x="49489" y="150759"/>
                    </a:cubicBezTo>
                    <a:cubicBezTo>
                      <a:pt x="49981" y="151045"/>
                      <a:pt x="49909" y="151127"/>
                      <a:pt x="49585" y="151127"/>
                    </a:cubicBezTo>
                    <a:cubicBezTo>
                      <a:pt x="49159" y="151127"/>
                      <a:pt x="48298" y="150987"/>
                      <a:pt x="47711" y="150987"/>
                    </a:cubicBezTo>
                    <a:cubicBezTo>
                      <a:pt x="47600" y="150987"/>
                      <a:pt x="47499" y="150992"/>
                      <a:pt x="47413" y="151003"/>
                    </a:cubicBezTo>
                    <a:cubicBezTo>
                      <a:pt x="49326" y="153038"/>
                      <a:pt x="50465" y="155806"/>
                      <a:pt x="54576" y="155806"/>
                    </a:cubicBezTo>
                    <a:cubicBezTo>
                      <a:pt x="54576" y="155806"/>
                      <a:pt x="53599" y="154910"/>
                      <a:pt x="53273" y="154707"/>
                    </a:cubicBezTo>
                    <a:cubicBezTo>
                      <a:pt x="53094" y="154617"/>
                      <a:pt x="53174" y="154490"/>
                      <a:pt x="53529" y="154490"/>
                    </a:cubicBezTo>
                    <a:cubicBezTo>
                      <a:pt x="53817" y="154490"/>
                      <a:pt x="54286" y="154574"/>
                      <a:pt x="54942" y="154829"/>
                    </a:cubicBezTo>
                    <a:cubicBezTo>
                      <a:pt x="56106" y="155256"/>
                      <a:pt x="57603" y="155646"/>
                      <a:pt x="59540" y="155646"/>
                    </a:cubicBezTo>
                    <a:cubicBezTo>
                      <a:pt x="59634" y="155646"/>
                      <a:pt x="59729" y="155645"/>
                      <a:pt x="59826" y="155643"/>
                    </a:cubicBezTo>
                    <a:lnTo>
                      <a:pt x="60233" y="155643"/>
                    </a:lnTo>
                    <a:cubicBezTo>
                      <a:pt x="60558" y="155643"/>
                      <a:pt x="60884" y="155643"/>
                      <a:pt x="61209" y="155602"/>
                    </a:cubicBezTo>
                    <a:cubicBezTo>
                      <a:pt x="61209" y="155602"/>
                      <a:pt x="64872" y="155561"/>
                      <a:pt x="68413" y="154056"/>
                    </a:cubicBezTo>
                    <a:cubicBezTo>
                      <a:pt x="71953" y="152509"/>
                      <a:pt x="75942" y="152916"/>
                      <a:pt x="77814" y="151532"/>
                    </a:cubicBezTo>
                    <a:cubicBezTo>
                      <a:pt x="79645" y="150149"/>
                      <a:pt x="81029" y="147463"/>
                      <a:pt x="82209" y="147056"/>
                    </a:cubicBezTo>
                    <a:cubicBezTo>
                      <a:pt x="83430" y="146649"/>
                      <a:pt x="85099" y="145713"/>
                      <a:pt x="86482" y="144126"/>
                    </a:cubicBezTo>
                    <a:cubicBezTo>
                      <a:pt x="87663" y="142823"/>
                      <a:pt x="89453" y="143556"/>
                      <a:pt x="90918" y="142213"/>
                    </a:cubicBezTo>
                    <a:cubicBezTo>
                      <a:pt x="92221" y="140951"/>
                      <a:pt x="101093" y="136515"/>
                      <a:pt x="101093" y="136515"/>
                    </a:cubicBezTo>
                    <a:cubicBezTo>
                      <a:pt x="103738" y="134684"/>
                      <a:pt x="105366" y="132527"/>
                      <a:pt x="108337" y="131021"/>
                    </a:cubicBezTo>
                    <a:cubicBezTo>
                      <a:pt x="109291" y="130346"/>
                      <a:pt x="109530" y="130075"/>
                      <a:pt x="109292" y="130075"/>
                    </a:cubicBezTo>
                    <a:cubicBezTo>
                      <a:pt x="108451" y="130075"/>
                      <a:pt x="101688" y="133430"/>
                      <a:pt x="99343" y="134318"/>
                    </a:cubicBezTo>
                    <a:cubicBezTo>
                      <a:pt x="98321" y="134717"/>
                      <a:pt x="97830" y="134862"/>
                      <a:pt x="97655" y="134862"/>
                    </a:cubicBezTo>
                    <a:cubicBezTo>
                      <a:pt x="97190" y="134862"/>
                      <a:pt x="98976" y="133829"/>
                      <a:pt x="98976" y="133829"/>
                    </a:cubicBezTo>
                    <a:lnTo>
                      <a:pt x="105040" y="130329"/>
                    </a:lnTo>
                    <a:cubicBezTo>
                      <a:pt x="106831" y="129434"/>
                      <a:pt x="108662" y="128539"/>
                      <a:pt x="110534" y="127684"/>
                    </a:cubicBezTo>
                    <a:cubicBezTo>
                      <a:pt x="111715" y="127155"/>
                      <a:pt x="113790" y="126300"/>
                      <a:pt x="115377" y="125730"/>
                    </a:cubicBezTo>
                    <a:cubicBezTo>
                      <a:pt x="118552" y="124916"/>
                      <a:pt x="121360" y="125161"/>
                      <a:pt x="124046" y="124672"/>
                    </a:cubicBezTo>
                    <a:cubicBezTo>
                      <a:pt x="126854" y="124143"/>
                      <a:pt x="129377" y="122760"/>
                      <a:pt x="132145" y="122230"/>
                    </a:cubicBezTo>
                    <a:cubicBezTo>
                      <a:pt x="132206" y="122218"/>
                      <a:pt x="132275" y="122213"/>
                      <a:pt x="132351" y="122213"/>
                    </a:cubicBezTo>
                    <a:cubicBezTo>
                      <a:pt x="132646" y="122213"/>
                      <a:pt x="133034" y="122288"/>
                      <a:pt x="133383" y="122288"/>
                    </a:cubicBezTo>
                    <a:cubicBezTo>
                      <a:pt x="133538" y="122288"/>
                      <a:pt x="133685" y="122273"/>
                      <a:pt x="133813" y="122230"/>
                    </a:cubicBezTo>
                    <a:cubicBezTo>
                      <a:pt x="136784" y="121294"/>
                      <a:pt x="139796" y="118364"/>
                      <a:pt x="142604" y="116777"/>
                    </a:cubicBezTo>
                    <a:cubicBezTo>
                      <a:pt x="149034" y="113074"/>
                      <a:pt x="153836" y="109614"/>
                      <a:pt x="155667" y="101597"/>
                    </a:cubicBezTo>
                    <a:cubicBezTo>
                      <a:pt x="156115" y="99725"/>
                      <a:pt x="156359" y="97853"/>
                      <a:pt x="156888" y="95899"/>
                    </a:cubicBezTo>
                    <a:cubicBezTo>
                      <a:pt x="157906" y="91789"/>
                      <a:pt x="158720" y="88004"/>
                      <a:pt x="158313" y="82510"/>
                    </a:cubicBezTo>
                    <a:cubicBezTo>
                      <a:pt x="158069" y="79254"/>
                      <a:pt x="156197" y="75876"/>
                      <a:pt x="156400" y="71766"/>
                    </a:cubicBezTo>
                    <a:cubicBezTo>
                      <a:pt x="156604" y="67900"/>
                      <a:pt x="159290" y="64969"/>
                      <a:pt x="160429" y="61470"/>
                    </a:cubicBezTo>
                    <a:cubicBezTo>
                      <a:pt x="161853" y="57278"/>
                      <a:pt x="159290" y="54347"/>
                      <a:pt x="155505" y="52760"/>
                    </a:cubicBezTo>
                    <a:cubicBezTo>
                      <a:pt x="155505" y="52760"/>
                      <a:pt x="152697" y="51417"/>
                      <a:pt x="151598" y="51336"/>
                    </a:cubicBezTo>
                    <a:cubicBezTo>
                      <a:pt x="150499" y="51255"/>
                      <a:pt x="152168" y="50970"/>
                      <a:pt x="152900" y="50970"/>
                    </a:cubicBezTo>
                    <a:cubicBezTo>
                      <a:pt x="153429" y="50970"/>
                      <a:pt x="153918" y="50563"/>
                      <a:pt x="154284" y="49993"/>
                    </a:cubicBezTo>
                    <a:cubicBezTo>
                      <a:pt x="154731" y="49382"/>
                      <a:pt x="154976" y="48487"/>
                      <a:pt x="155464" y="47877"/>
                    </a:cubicBezTo>
                    <a:cubicBezTo>
                      <a:pt x="156115" y="46941"/>
                      <a:pt x="157784" y="45720"/>
                      <a:pt x="157824" y="44784"/>
                    </a:cubicBezTo>
                    <a:cubicBezTo>
                      <a:pt x="157865" y="43603"/>
                      <a:pt x="155830" y="41935"/>
                      <a:pt x="154731" y="41284"/>
                    </a:cubicBezTo>
                    <a:cubicBezTo>
                      <a:pt x="152819" y="40103"/>
                      <a:pt x="149726" y="39371"/>
                      <a:pt x="147121" y="38191"/>
                    </a:cubicBezTo>
                    <a:cubicBezTo>
                      <a:pt x="144232" y="36888"/>
                      <a:pt x="142156" y="35423"/>
                      <a:pt x="140691" y="34040"/>
                    </a:cubicBezTo>
                    <a:cubicBezTo>
                      <a:pt x="139877" y="31923"/>
                      <a:pt x="138371" y="30621"/>
                      <a:pt x="138534" y="28098"/>
                    </a:cubicBezTo>
                    <a:cubicBezTo>
                      <a:pt x="138615" y="27487"/>
                      <a:pt x="138819" y="26836"/>
                      <a:pt x="139022" y="26226"/>
                    </a:cubicBezTo>
                    <a:lnTo>
                      <a:pt x="139144" y="25982"/>
                    </a:lnTo>
                    <a:cubicBezTo>
                      <a:pt x="139348" y="25168"/>
                      <a:pt x="139714" y="23865"/>
                      <a:pt x="139144" y="22441"/>
                    </a:cubicBezTo>
                    <a:cubicBezTo>
                      <a:pt x="138575" y="20976"/>
                      <a:pt x="136499" y="20528"/>
                      <a:pt x="136499" y="20528"/>
                    </a:cubicBezTo>
                    <a:lnTo>
                      <a:pt x="136458" y="20528"/>
                    </a:lnTo>
                    <a:cubicBezTo>
                      <a:pt x="135360" y="20162"/>
                      <a:pt x="134017" y="19918"/>
                      <a:pt x="133081" y="19551"/>
                    </a:cubicBezTo>
                    <a:cubicBezTo>
                      <a:pt x="131615" y="18941"/>
                      <a:pt x="130435" y="18127"/>
                      <a:pt x="129296" y="17557"/>
                    </a:cubicBezTo>
                    <a:lnTo>
                      <a:pt x="129296" y="17557"/>
                    </a:lnTo>
                    <a:cubicBezTo>
                      <a:pt x="130720" y="18005"/>
                      <a:pt x="132470" y="18737"/>
                      <a:pt x="135156" y="18982"/>
                    </a:cubicBezTo>
                    <a:cubicBezTo>
                      <a:pt x="136336" y="19104"/>
                      <a:pt x="139673" y="19673"/>
                      <a:pt x="140284" y="21830"/>
                    </a:cubicBezTo>
                    <a:lnTo>
                      <a:pt x="140365" y="22075"/>
                    </a:lnTo>
                    <a:lnTo>
                      <a:pt x="140406" y="22278"/>
                    </a:lnTo>
                    <a:cubicBezTo>
                      <a:pt x="140447" y="22400"/>
                      <a:pt x="140447" y="22522"/>
                      <a:pt x="140487" y="22644"/>
                    </a:cubicBezTo>
                    <a:cubicBezTo>
                      <a:pt x="140487" y="22807"/>
                      <a:pt x="140528" y="22970"/>
                      <a:pt x="140528" y="23133"/>
                    </a:cubicBezTo>
                    <a:lnTo>
                      <a:pt x="140528" y="23377"/>
                    </a:lnTo>
                    <a:cubicBezTo>
                      <a:pt x="140569" y="24232"/>
                      <a:pt x="140365" y="25127"/>
                      <a:pt x="139999" y="26022"/>
                    </a:cubicBezTo>
                    <a:cubicBezTo>
                      <a:pt x="138453" y="29441"/>
                      <a:pt x="140121" y="32005"/>
                      <a:pt x="142604" y="33348"/>
                    </a:cubicBezTo>
                    <a:cubicBezTo>
                      <a:pt x="144964" y="35220"/>
                      <a:pt x="148464" y="36237"/>
                      <a:pt x="151883" y="37540"/>
                    </a:cubicBezTo>
                    <a:cubicBezTo>
                      <a:pt x="154609" y="38598"/>
                      <a:pt x="157662" y="40103"/>
                      <a:pt x="159208" y="41853"/>
                    </a:cubicBezTo>
                    <a:cubicBezTo>
                      <a:pt x="160022" y="43278"/>
                      <a:pt x="160470" y="44824"/>
                      <a:pt x="159941" y="46289"/>
                    </a:cubicBezTo>
                    <a:cubicBezTo>
                      <a:pt x="159086" y="47958"/>
                      <a:pt x="157051" y="48691"/>
                      <a:pt x="156400" y="50725"/>
                    </a:cubicBezTo>
                    <a:cubicBezTo>
                      <a:pt x="157214" y="51743"/>
                      <a:pt x="158638" y="51946"/>
                      <a:pt x="159737" y="52679"/>
                    </a:cubicBezTo>
                    <a:cubicBezTo>
                      <a:pt x="161406" y="53818"/>
                      <a:pt x="162627" y="55284"/>
                      <a:pt x="162993" y="57440"/>
                    </a:cubicBezTo>
                    <a:lnTo>
                      <a:pt x="162993" y="57685"/>
                    </a:lnTo>
                    <a:cubicBezTo>
                      <a:pt x="163034" y="57929"/>
                      <a:pt x="163074" y="58214"/>
                      <a:pt x="163074" y="58458"/>
                    </a:cubicBezTo>
                    <a:cubicBezTo>
                      <a:pt x="163074" y="58702"/>
                      <a:pt x="163074" y="58946"/>
                      <a:pt x="163074" y="59150"/>
                    </a:cubicBezTo>
                    <a:cubicBezTo>
                      <a:pt x="162871" y="63016"/>
                      <a:pt x="159941" y="66964"/>
                      <a:pt x="159086" y="68795"/>
                    </a:cubicBezTo>
                    <a:cubicBezTo>
                      <a:pt x="158150" y="70871"/>
                      <a:pt x="158435" y="73028"/>
                      <a:pt x="158435" y="73028"/>
                    </a:cubicBezTo>
                    <a:cubicBezTo>
                      <a:pt x="158638" y="73841"/>
                      <a:pt x="158883" y="74493"/>
                      <a:pt x="159086" y="75022"/>
                    </a:cubicBezTo>
                    <a:cubicBezTo>
                      <a:pt x="159452" y="76161"/>
                      <a:pt x="159900" y="77748"/>
                      <a:pt x="160266" y="79620"/>
                    </a:cubicBezTo>
                    <a:cubicBezTo>
                      <a:pt x="161446" y="82266"/>
                      <a:pt x="162749" y="85399"/>
                      <a:pt x="163319" y="87475"/>
                    </a:cubicBezTo>
                    <a:cubicBezTo>
                      <a:pt x="164499" y="91870"/>
                      <a:pt x="166208" y="99644"/>
                      <a:pt x="163807" y="116899"/>
                    </a:cubicBezTo>
                    <a:cubicBezTo>
                      <a:pt x="161406" y="134155"/>
                      <a:pt x="138371" y="134887"/>
                      <a:pt x="131371" y="137817"/>
                    </a:cubicBezTo>
                    <a:cubicBezTo>
                      <a:pt x="127981" y="139254"/>
                      <a:pt x="129661" y="140488"/>
                      <a:pt x="134150" y="140488"/>
                    </a:cubicBezTo>
                    <a:cubicBezTo>
                      <a:pt x="136020" y="140488"/>
                      <a:pt x="138376" y="140274"/>
                      <a:pt x="141057" y="139771"/>
                    </a:cubicBezTo>
                    <a:cubicBezTo>
                      <a:pt x="145168" y="138998"/>
                      <a:pt x="150499" y="135579"/>
                      <a:pt x="155505" y="134521"/>
                    </a:cubicBezTo>
                    <a:cubicBezTo>
                      <a:pt x="157621" y="134114"/>
                      <a:pt x="158964" y="133911"/>
                      <a:pt x="159737" y="133911"/>
                    </a:cubicBezTo>
                    <a:cubicBezTo>
                      <a:pt x="173289" y="116614"/>
                      <a:pt x="181429" y="94760"/>
                      <a:pt x="181429" y="70993"/>
                    </a:cubicBezTo>
                    <a:cubicBezTo>
                      <a:pt x="181429" y="68307"/>
                      <a:pt x="181266" y="65702"/>
                      <a:pt x="181063" y="63057"/>
                    </a:cubicBezTo>
                    <a:cubicBezTo>
                      <a:pt x="180004" y="61754"/>
                      <a:pt x="179109" y="59720"/>
                      <a:pt x="177929" y="58254"/>
                    </a:cubicBezTo>
                    <a:cubicBezTo>
                      <a:pt x="177685" y="57766"/>
                      <a:pt x="176708" y="56016"/>
                      <a:pt x="175691" y="53818"/>
                    </a:cubicBezTo>
                    <a:cubicBezTo>
                      <a:pt x="175609" y="53615"/>
                      <a:pt x="175528" y="53411"/>
                      <a:pt x="175406" y="53167"/>
                    </a:cubicBezTo>
                    <a:cubicBezTo>
                      <a:pt x="175121" y="52516"/>
                      <a:pt x="174836" y="51865"/>
                      <a:pt x="174592" y="51173"/>
                    </a:cubicBezTo>
                    <a:cubicBezTo>
                      <a:pt x="174388" y="50644"/>
                      <a:pt x="174185" y="50074"/>
                      <a:pt x="174022" y="49545"/>
                    </a:cubicBezTo>
                    <a:cubicBezTo>
                      <a:pt x="173167" y="46941"/>
                      <a:pt x="170807" y="42423"/>
                      <a:pt x="167470" y="38598"/>
                    </a:cubicBezTo>
                    <a:cubicBezTo>
                      <a:pt x="167429" y="38394"/>
                      <a:pt x="167429" y="38191"/>
                      <a:pt x="167510" y="38028"/>
                    </a:cubicBezTo>
                    <a:lnTo>
                      <a:pt x="167510" y="38028"/>
                    </a:lnTo>
                    <a:lnTo>
                      <a:pt x="166941" y="38069"/>
                    </a:lnTo>
                    <a:cubicBezTo>
                      <a:pt x="165028" y="35993"/>
                      <a:pt x="162871" y="34202"/>
                      <a:pt x="160510" y="33144"/>
                    </a:cubicBezTo>
                    <a:cubicBezTo>
                      <a:pt x="153592" y="29970"/>
                      <a:pt x="147528" y="26796"/>
                      <a:pt x="147528" y="26795"/>
                    </a:cubicBezTo>
                    <a:lnTo>
                      <a:pt x="147528" y="26795"/>
                    </a:lnTo>
                    <a:cubicBezTo>
                      <a:pt x="147284" y="28586"/>
                      <a:pt x="149034" y="30906"/>
                      <a:pt x="150011" y="32900"/>
                    </a:cubicBezTo>
                    <a:cubicBezTo>
                      <a:pt x="150214" y="33714"/>
                      <a:pt x="150377" y="34447"/>
                      <a:pt x="150377" y="35098"/>
                    </a:cubicBezTo>
                    <a:lnTo>
                      <a:pt x="150295" y="35057"/>
                    </a:lnTo>
                    <a:cubicBezTo>
                      <a:pt x="150214" y="35260"/>
                      <a:pt x="150255" y="35586"/>
                      <a:pt x="150295" y="35912"/>
                    </a:cubicBezTo>
                    <a:cubicBezTo>
                      <a:pt x="150214" y="36237"/>
                      <a:pt x="150092" y="36522"/>
                      <a:pt x="149848" y="36726"/>
                    </a:cubicBezTo>
                    <a:cubicBezTo>
                      <a:pt x="148708" y="33022"/>
                      <a:pt x="146673" y="30133"/>
                      <a:pt x="145615" y="26836"/>
                    </a:cubicBezTo>
                    <a:cubicBezTo>
                      <a:pt x="144476" y="23336"/>
                      <a:pt x="143580" y="19918"/>
                      <a:pt x="140935" y="17313"/>
                    </a:cubicBezTo>
                    <a:cubicBezTo>
                      <a:pt x="137639" y="14017"/>
                      <a:pt x="131453" y="12226"/>
                      <a:pt x="126772" y="10150"/>
                    </a:cubicBezTo>
                    <a:cubicBezTo>
                      <a:pt x="124982" y="9051"/>
                      <a:pt x="123354" y="7993"/>
                      <a:pt x="122092" y="7139"/>
                    </a:cubicBezTo>
                    <a:lnTo>
                      <a:pt x="122133" y="7057"/>
                    </a:lnTo>
                    <a:cubicBezTo>
                      <a:pt x="118490" y="4131"/>
                      <a:pt x="113862" y="0"/>
                      <a:pt x="108842" y="0"/>
                    </a:cubicBezTo>
                    <a:close/>
                  </a:path>
                </a:pathLst>
              </a:custGeom>
              <a:solidFill>
                <a:srgbClr val="ADD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1"/>
              <p:cNvSpPr/>
              <p:nvPr/>
            </p:nvSpPr>
            <p:spPr>
              <a:xfrm>
                <a:off x="2827150" y="258450"/>
                <a:ext cx="1277900" cy="1199575"/>
              </a:xfrm>
              <a:custGeom>
                <a:avLst/>
                <a:gdLst/>
                <a:ahLst/>
                <a:cxnLst/>
                <a:rect l="l" t="t" r="r" b="b"/>
                <a:pathLst>
                  <a:path w="51116" h="47983" extrusionOk="0">
                    <a:moveTo>
                      <a:pt x="0" y="1"/>
                    </a:moveTo>
                    <a:lnTo>
                      <a:pt x="0" y="1"/>
                    </a:lnTo>
                    <a:cubicBezTo>
                      <a:pt x="285" y="1507"/>
                      <a:pt x="651" y="3053"/>
                      <a:pt x="1709" y="4193"/>
                    </a:cubicBezTo>
                    <a:cubicBezTo>
                      <a:pt x="3459" y="1385"/>
                      <a:pt x="1628" y="449"/>
                      <a:pt x="0" y="1"/>
                    </a:cubicBezTo>
                    <a:close/>
                    <a:moveTo>
                      <a:pt x="3378" y="1751"/>
                    </a:moveTo>
                    <a:lnTo>
                      <a:pt x="3378" y="1751"/>
                    </a:lnTo>
                    <a:cubicBezTo>
                      <a:pt x="3093" y="2280"/>
                      <a:pt x="3622" y="2768"/>
                      <a:pt x="3093" y="3704"/>
                    </a:cubicBezTo>
                    <a:cubicBezTo>
                      <a:pt x="2808" y="4274"/>
                      <a:pt x="2401" y="4518"/>
                      <a:pt x="1913" y="5088"/>
                    </a:cubicBezTo>
                    <a:cubicBezTo>
                      <a:pt x="2483" y="7245"/>
                      <a:pt x="3337" y="9361"/>
                      <a:pt x="6471" y="10419"/>
                    </a:cubicBezTo>
                    <a:cubicBezTo>
                      <a:pt x="8506" y="5699"/>
                      <a:pt x="8099" y="2361"/>
                      <a:pt x="3378" y="1751"/>
                    </a:cubicBezTo>
                    <a:close/>
                    <a:moveTo>
                      <a:pt x="8221" y="4640"/>
                    </a:moveTo>
                    <a:lnTo>
                      <a:pt x="8221" y="4640"/>
                    </a:lnTo>
                    <a:cubicBezTo>
                      <a:pt x="8831" y="6187"/>
                      <a:pt x="8546" y="8100"/>
                      <a:pt x="7773" y="10257"/>
                    </a:cubicBezTo>
                    <a:cubicBezTo>
                      <a:pt x="7488" y="10989"/>
                      <a:pt x="7000" y="11885"/>
                      <a:pt x="6878" y="12576"/>
                    </a:cubicBezTo>
                    <a:cubicBezTo>
                      <a:pt x="6756" y="13512"/>
                      <a:pt x="7407" y="14693"/>
                      <a:pt x="7855" y="15425"/>
                    </a:cubicBezTo>
                    <a:cubicBezTo>
                      <a:pt x="8424" y="16321"/>
                      <a:pt x="9238" y="17175"/>
                      <a:pt x="10256" y="17826"/>
                    </a:cubicBezTo>
                    <a:cubicBezTo>
                      <a:pt x="13308" y="11478"/>
                      <a:pt x="12616" y="6594"/>
                      <a:pt x="8221" y="4640"/>
                    </a:cubicBezTo>
                    <a:close/>
                    <a:moveTo>
                      <a:pt x="12982" y="9443"/>
                    </a:moveTo>
                    <a:lnTo>
                      <a:pt x="12779" y="9524"/>
                    </a:lnTo>
                    <a:cubicBezTo>
                      <a:pt x="13552" y="11925"/>
                      <a:pt x="13349" y="15222"/>
                      <a:pt x="12779" y="18233"/>
                    </a:cubicBezTo>
                    <a:cubicBezTo>
                      <a:pt x="12535" y="19617"/>
                      <a:pt x="12820" y="19780"/>
                      <a:pt x="13227" y="20879"/>
                    </a:cubicBezTo>
                    <a:cubicBezTo>
                      <a:pt x="13878" y="22791"/>
                      <a:pt x="15261" y="24460"/>
                      <a:pt x="17744" y="25762"/>
                    </a:cubicBezTo>
                    <a:cubicBezTo>
                      <a:pt x="24296" y="16850"/>
                      <a:pt x="20186" y="12007"/>
                      <a:pt x="12982" y="9443"/>
                    </a:cubicBezTo>
                    <a:close/>
                    <a:moveTo>
                      <a:pt x="21732" y="16483"/>
                    </a:moveTo>
                    <a:cubicBezTo>
                      <a:pt x="21488" y="17053"/>
                      <a:pt x="21610" y="17745"/>
                      <a:pt x="21651" y="18315"/>
                    </a:cubicBezTo>
                    <a:cubicBezTo>
                      <a:pt x="21773" y="20960"/>
                      <a:pt x="21936" y="23809"/>
                      <a:pt x="18924" y="27065"/>
                    </a:cubicBezTo>
                    <a:cubicBezTo>
                      <a:pt x="20023" y="28367"/>
                      <a:pt x="20837" y="31541"/>
                      <a:pt x="23604" y="32315"/>
                    </a:cubicBezTo>
                    <a:cubicBezTo>
                      <a:pt x="23925" y="32406"/>
                      <a:pt x="24219" y="32451"/>
                      <a:pt x="24490" y="32451"/>
                    </a:cubicBezTo>
                    <a:cubicBezTo>
                      <a:pt x="25664" y="32451"/>
                      <a:pt x="26418" y="31620"/>
                      <a:pt x="27145" y="30198"/>
                    </a:cubicBezTo>
                    <a:cubicBezTo>
                      <a:pt x="29302" y="26088"/>
                      <a:pt x="27756" y="19047"/>
                      <a:pt x="24093" y="17094"/>
                    </a:cubicBezTo>
                    <a:cubicBezTo>
                      <a:pt x="23279" y="16687"/>
                      <a:pt x="22302" y="16524"/>
                      <a:pt x="21732" y="16483"/>
                    </a:cubicBezTo>
                    <a:close/>
                    <a:moveTo>
                      <a:pt x="29465" y="22791"/>
                    </a:moveTo>
                    <a:cubicBezTo>
                      <a:pt x="29261" y="22954"/>
                      <a:pt x="29099" y="22954"/>
                      <a:pt x="29180" y="23198"/>
                    </a:cubicBezTo>
                    <a:cubicBezTo>
                      <a:pt x="29546" y="26943"/>
                      <a:pt x="29628" y="30565"/>
                      <a:pt x="26290" y="35448"/>
                    </a:cubicBezTo>
                    <a:cubicBezTo>
                      <a:pt x="27104" y="36384"/>
                      <a:pt x="27349" y="37768"/>
                      <a:pt x="29017" y="38297"/>
                    </a:cubicBezTo>
                    <a:cubicBezTo>
                      <a:pt x="29393" y="38415"/>
                      <a:pt x="29743" y="38471"/>
                      <a:pt x="30073" y="38471"/>
                    </a:cubicBezTo>
                    <a:cubicBezTo>
                      <a:pt x="31564" y="38471"/>
                      <a:pt x="32631" y="37315"/>
                      <a:pt x="33697" y="35448"/>
                    </a:cubicBezTo>
                    <a:cubicBezTo>
                      <a:pt x="36505" y="30565"/>
                      <a:pt x="36017" y="24134"/>
                      <a:pt x="29465" y="22791"/>
                    </a:cubicBezTo>
                    <a:close/>
                    <a:moveTo>
                      <a:pt x="47046" y="36873"/>
                    </a:moveTo>
                    <a:cubicBezTo>
                      <a:pt x="46965" y="39192"/>
                      <a:pt x="46842" y="42326"/>
                      <a:pt x="45906" y="45297"/>
                    </a:cubicBezTo>
                    <a:cubicBezTo>
                      <a:pt x="47087" y="44768"/>
                      <a:pt x="48063" y="43995"/>
                      <a:pt x="48348" y="43384"/>
                    </a:cubicBezTo>
                    <a:cubicBezTo>
                      <a:pt x="48715" y="43099"/>
                      <a:pt x="49081" y="42774"/>
                      <a:pt x="49447" y="42448"/>
                    </a:cubicBezTo>
                    <a:cubicBezTo>
                      <a:pt x="49366" y="41594"/>
                      <a:pt x="49203" y="40780"/>
                      <a:pt x="48918" y="39925"/>
                    </a:cubicBezTo>
                    <a:lnTo>
                      <a:pt x="48918" y="39925"/>
                    </a:lnTo>
                    <a:cubicBezTo>
                      <a:pt x="49569" y="40413"/>
                      <a:pt x="50017" y="41024"/>
                      <a:pt x="50383" y="41675"/>
                    </a:cubicBezTo>
                    <a:cubicBezTo>
                      <a:pt x="50627" y="41431"/>
                      <a:pt x="50872" y="41227"/>
                      <a:pt x="51116" y="40983"/>
                    </a:cubicBezTo>
                    <a:cubicBezTo>
                      <a:pt x="50342" y="39355"/>
                      <a:pt x="49040" y="37931"/>
                      <a:pt x="47046" y="36873"/>
                    </a:cubicBezTo>
                    <a:close/>
                    <a:moveTo>
                      <a:pt x="36812" y="28198"/>
                    </a:moveTo>
                    <a:cubicBezTo>
                      <a:pt x="36746" y="28198"/>
                      <a:pt x="36693" y="28212"/>
                      <a:pt x="36668" y="28286"/>
                    </a:cubicBezTo>
                    <a:cubicBezTo>
                      <a:pt x="38459" y="31867"/>
                      <a:pt x="35610" y="38338"/>
                      <a:pt x="30564" y="40576"/>
                    </a:cubicBezTo>
                    <a:cubicBezTo>
                      <a:pt x="30564" y="40576"/>
                      <a:pt x="32192" y="46803"/>
                      <a:pt x="37604" y="47983"/>
                    </a:cubicBezTo>
                    <a:cubicBezTo>
                      <a:pt x="38459" y="47820"/>
                      <a:pt x="39395" y="47535"/>
                      <a:pt x="40250" y="47088"/>
                    </a:cubicBezTo>
                    <a:cubicBezTo>
                      <a:pt x="40250" y="47088"/>
                      <a:pt x="40453" y="47006"/>
                      <a:pt x="40697" y="46884"/>
                    </a:cubicBezTo>
                    <a:lnTo>
                      <a:pt x="40819" y="46843"/>
                    </a:lnTo>
                    <a:lnTo>
                      <a:pt x="40860" y="46803"/>
                    </a:lnTo>
                    <a:lnTo>
                      <a:pt x="41470" y="46599"/>
                    </a:lnTo>
                    <a:cubicBezTo>
                      <a:pt x="41593" y="46559"/>
                      <a:pt x="41715" y="46518"/>
                      <a:pt x="41837" y="46477"/>
                    </a:cubicBezTo>
                    <a:cubicBezTo>
                      <a:pt x="42488" y="46233"/>
                      <a:pt x="43017" y="46070"/>
                      <a:pt x="43831" y="45867"/>
                    </a:cubicBezTo>
                    <a:cubicBezTo>
                      <a:pt x="45703" y="41594"/>
                      <a:pt x="45052" y="36303"/>
                      <a:pt x="42813" y="32803"/>
                    </a:cubicBezTo>
                    <a:cubicBezTo>
                      <a:pt x="41633" y="30931"/>
                      <a:pt x="39232" y="29222"/>
                      <a:pt x="36953" y="28204"/>
                    </a:cubicBezTo>
                    <a:cubicBezTo>
                      <a:pt x="36904" y="28204"/>
                      <a:pt x="36855" y="28198"/>
                      <a:pt x="36812" y="28198"/>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1"/>
              <p:cNvSpPr/>
              <p:nvPr/>
            </p:nvSpPr>
            <p:spPr>
              <a:xfrm>
                <a:off x="3165950" y="3062525"/>
                <a:ext cx="1365400" cy="491350"/>
              </a:xfrm>
              <a:custGeom>
                <a:avLst/>
                <a:gdLst/>
                <a:ahLst/>
                <a:cxnLst/>
                <a:rect l="l" t="t" r="r" b="b"/>
                <a:pathLst>
                  <a:path w="54616" h="19654" extrusionOk="0">
                    <a:moveTo>
                      <a:pt x="50385" y="1"/>
                    </a:moveTo>
                    <a:cubicBezTo>
                      <a:pt x="49019" y="1"/>
                      <a:pt x="47897" y="1341"/>
                      <a:pt x="46965" y="1994"/>
                    </a:cubicBezTo>
                    <a:cubicBezTo>
                      <a:pt x="42869" y="4898"/>
                      <a:pt x="37172" y="7768"/>
                      <a:pt x="29438" y="7768"/>
                    </a:cubicBezTo>
                    <a:cubicBezTo>
                      <a:pt x="28719" y="7768"/>
                      <a:pt x="27982" y="7743"/>
                      <a:pt x="27227" y="7691"/>
                    </a:cubicBezTo>
                    <a:cubicBezTo>
                      <a:pt x="21799" y="7338"/>
                      <a:pt x="16345" y="4881"/>
                      <a:pt x="10787" y="4881"/>
                    </a:cubicBezTo>
                    <a:cubicBezTo>
                      <a:pt x="9302" y="4881"/>
                      <a:pt x="7810" y="5056"/>
                      <a:pt x="6308" y="5494"/>
                    </a:cubicBezTo>
                    <a:cubicBezTo>
                      <a:pt x="4029" y="6185"/>
                      <a:pt x="1303" y="7528"/>
                      <a:pt x="366" y="9889"/>
                    </a:cubicBezTo>
                    <a:cubicBezTo>
                      <a:pt x="366" y="9889"/>
                      <a:pt x="0" y="10418"/>
                      <a:pt x="448" y="10906"/>
                    </a:cubicBezTo>
                    <a:cubicBezTo>
                      <a:pt x="843" y="11318"/>
                      <a:pt x="1452" y="11457"/>
                      <a:pt x="2145" y="11457"/>
                    </a:cubicBezTo>
                    <a:cubicBezTo>
                      <a:pt x="3163" y="11457"/>
                      <a:pt x="4363" y="11157"/>
                      <a:pt x="5332" y="10988"/>
                    </a:cubicBezTo>
                    <a:cubicBezTo>
                      <a:pt x="7197" y="10682"/>
                      <a:pt x="8970" y="10124"/>
                      <a:pt x="10927" y="10124"/>
                    </a:cubicBezTo>
                    <a:cubicBezTo>
                      <a:pt x="11575" y="10124"/>
                      <a:pt x="12243" y="10185"/>
                      <a:pt x="12942" y="10337"/>
                    </a:cubicBezTo>
                    <a:cubicBezTo>
                      <a:pt x="16686" y="11110"/>
                      <a:pt x="19942" y="13511"/>
                      <a:pt x="23442" y="15383"/>
                    </a:cubicBezTo>
                    <a:cubicBezTo>
                      <a:pt x="26901" y="17214"/>
                      <a:pt x="30930" y="19168"/>
                      <a:pt x="34837" y="19534"/>
                    </a:cubicBezTo>
                    <a:cubicBezTo>
                      <a:pt x="35649" y="19616"/>
                      <a:pt x="36463" y="19654"/>
                      <a:pt x="37275" y="19654"/>
                    </a:cubicBezTo>
                    <a:cubicBezTo>
                      <a:pt x="42521" y="19654"/>
                      <a:pt x="47673" y="18068"/>
                      <a:pt x="51726" y="16482"/>
                    </a:cubicBezTo>
                    <a:cubicBezTo>
                      <a:pt x="52746" y="16094"/>
                      <a:pt x="52724" y="15941"/>
                      <a:pt x="52055" y="15941"/>
                    </a:cubicBezTo>
                    <a:cubicBezTo>
                      <a:pt x="50269" y="15941"/>
                      <a:pt x="43866" y="17029"/>
                      <a:pt x="40372" y="17621"/>
                    </a:cubicBezTo>
                    <a:cubicBezTo>
                      <a:pt x="39410" y="17783"/>
                      <a:pt x="38736" y="17850"/>
                      <a:pt x="38302" y="17850"/>
                    </a:cubicBezTo>
                    <a:cubicBezTo>
                      <a:pt x="36551" y="17850"/>
                      <a:pt x="38722" y="16759"/>
                      <a:pt x="41755" y="16400"/>
                    </a:cubicBezTo>
                    <a:lnTo>
                      <a:pt x="41755" y="16482"/>
                    </a:lnTo>
                    <a:lnTo>
                      <a:pt x="42040" y="16400"/>
                    </a:lnTo>
                    <a:cubicBezTo>
                      <a:pt x="42203" y="16360"/>
                      <a:pt x="42325" y="16360"/>
                      <a:pt x="42447" y="16360"/>
                    </a:cubicBezTo>
                    <a:cubicBezTo>
                      <a:pt x="46598" y="16034"/>
                      <a:pt x="51767" y="13470"/>
                      <a:pt x="53517" y="12331"/>
                    </a:cubicBezTo>
                    <a:cubicBezTo>
                      <a:pt x="53720" y="12209"/>
                      <a:pt x="53883" y="12046"/>
                      <a:pt x="54005" y="11883"/>
                    </a:cubicBezTo>
                    <a:cubicBezTo>
                      <a:pt x="54412" y="11639"/>
                      <a:pt x="54534" y="11151"/>
                      <a:pt x="54494" y="10581"/>
                    </a:cubicBezTo>
                    <a:cubicBezTo>
                      <a:pt x="54616" y="9441"/>
                      <a:pt x="54209" y="8261"/>
                      <a:pt x="54209" y="8261"/>
                    </a:cubicBezTo>
                    <a:lnTo>
                      <a:pt x="54127" y="8261"/>
                    </a:lnTo>
                    <a:cubicBezTo>
                      <a:pt x="53680" y="6145"/>
                      <a:pt x="53029" y="3662"/>
                      <a:pt x="52459" y="2441"/>
                    </a:cubicBezTo>
                    <a:cubicBezTo>
                      <a:pt x="47697" y="4883"/>
                      <a:pt x="43139" y="7610"/>
                      <a:pt x="36750" y="8587"/>
                    </a:cubicBezTo>
                    <a:cubicBezTo>
                      <a:pt x="40535" y="7610"/>
                      <a:pt x="43465" y="6104"/>
                      <a:pt x="46761" y="4395"/>
                    </a:cubicBezTo>
                    <a:cubicBezTo>
                      <a:pt x="48633" y="3418"/>
                      <a:pt x="50872" y="2238"/>
                      <a:pt x="51726" y="447"/>
                    </a:cubicBezTo>
                    <a:cubicBezTo>
                      <a:pt x="51255" y="129"/>
                      <a:pt x="50808" y="1"/>
                      <a:pt x="50385" y="1"/>
                    </a:cubicBezTo>
                    <a:close/>
                  </a:path>
                </a:pathLst>
              </a:custGeom>
              <a:solidFill>
                <a:srgbClr val="F68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1"/>
              <p:cNvSpPr/>
              <p:nvPr/>
            </p:nvSpPr>
            <p:spPr>
              <a:xfrm>
                <a:off x="1988775" y="2632375"/>
                <a:ext cx="2304500" cy="2096025"/>
              </a:xfrm>
              <a:custGeom>
                <a:avLst/>
                <a:gdLst/>
                <a:ahLst/>
                <a:cxnLst/>
                <a:rect l="l" t="t" r="r" b="b"/>
                <a:pathLst>
                  <a:path w="92180" h="83841" extrusionOk="0">
                    <a:moveTo>
                      <a:pt x="18044" y="240"/>
                    </a:moveTo>
                    <a:cubicBezTo>
                      <a:pt x="16091" y="240"/>
                      <a:pt x="16117" y="845"/>
                      <a:pt x="16117" y="845"/>
                    </a:cubicBezTo>
                    <a:cubicBezTo>
                      <a:pt x="15588" y="3206"/>
                      <a:pt x="16646" y="6706"/>
                      <a:pt x="18274" y="8740"/>
                    </a:cubicBezTo>
                    <a:cubicBezTo>
                      <a:pt x="19260" y="9949"/>
                      <a:pt x="20471" y="10739"/>
                      <a:pt x="21000" y="10739"/>
                    </a:cubicBezTo>
                    <a:cubicBezTo>
                      <a:pt x="21344" y="10739"/>
                      <a:pt x="21400" y="10405"/>
                      <a:pt x="20919" y="9636"/>
                    </a:cubicBezTo>
                    <a:cubicBezTo>
                      <a:pt x="19698" y="7682"/>
                      <a:pt x="20024" y="3368"/>
                      <a:pt x="20553" y="1985"/>
                    </a:cubicBezTo>
                    <a:cubicBezTo>
                      <a:pt x="21082" y="642"/>
                      <a:pt x="20105" y="398"/>
                      <a:pt x="20105" y="398"/>
                    </a:cubicBezTo>
                    <a:cubicBezTo>
                      <a:pt x="19246" y="285"/>
                      <a:pt x="18573" y="240"/>
                      <a:pt x="18044" y="240"/>
                    </a:cubicBezTo>
                    <a:close/>
                    <a:moveTo>
                      <a:pt x="4070" y="1537"/>
                    </a:moveTo>
                    <a:cubicBezTo>
                      <a:pt x="1" y="1700"/>
                      <a:pt x="204" y="2677"/>
                      <a:pt x="204" y="2677"/>
                    </a:cubicBezTo>
                    <a:cubicBezTo>
                      <a:pt x="41" y="5037"/>
                      <a:pt x="1628" y="8333"/>
                      <a:pt x="3582" y="10043"/>
                    </a:cubicBezTo>
                    <a:cubicBezTo>
                      <a:pt x="4680" y="10981"/>
                      <a:pt x="5894" y="11533"/>
                      <a:pt x="6479" y="11533"/>
                    </a:cubicBezTo>
                    <a:cubicBezTo>
                      <a:pt x="6935" y="11533"/>
                      <a:pt x="7009" y="11198"/>
                      <a:pt x="6349" y="10450"/>
                    </a:cubicBezTo>
                    <a:cubicBezTo>
                      <a:pt x="4803" y="8740"/>
                      <a:pt x="4477" y="4467"/>
                      <a:pt x="4762" y="3043"/>
                    </a:cubicBezTo>
                    <a:cubicBezTo>
                      <a:pt x="5088" y="1578"/>
                      <a:pt x="4070" y="1537"/>
                      <a:pt x="4070" y="1537"/>
                    </a:cubicBezTo>
                    <a:close/>
                    <a:moveTo>
                      <a:pt x="9617" y="334"/>
                    </a:moveTo>
                    <a:cubicBezTo>
                      <a:pt x="6903" y="334"/>
                      <a:pt x="6960" y="1130"/>
                      <a:pt x="6960" y="1130"/>
                    </a:cubicBezTo>
                    <a:cubicBezTo>
                      <a:pt x="6471" y="3857"/>
                      <a:pt x="7774" y="7886"/>
                      <a:pt x="9768" y="10124"/>
                    </a:cubicBezTo>
                    <a:cubicBezTo>
                      <a:pt x="10955" y="11456"/>
                      <a:pt x="12344" y="12299"/>
                      <a:pt x="12965" y="12299"/>
                    </a:cubicBezTo>
                    <a:cubicBezTo>
                      <a:pt x="13387" y="12299"/>
                      <a:pt x="13454" y="11909"/>
                      <a:pt x="12861" y="11020"/>
                    </a:cubicBezTo>
                    <a:cubicBezTo>
                      <a:pt x="11355" y="8822"/>
                      <a:pt x="11599" y="3857"/>
                      <a:pt x="12128" y="2270"/>
                    </a:cubicBezTo>
                    <a:cubicBezTo>
                      <a:pt x="12698" y="682"/>
                      <a:pt x="11559" y="438"/>
                      <a:pt x="11559" y="438"/>
                    </a:cubicBezTo>
                    <a:cubicBezTo>
                      <a:pt x="10790" y="365"/>
                      <a:pt x="10150" y="334"/>
                      <a:pt x="9617" y="334"/>
                    </a:cubicBezTo>
                    <a:close/>
                    <a:moveTo>
                      <a:pt x="25694" y="1"/>
                    </a:moveTo>
                    <a:cubicBezTo>
                      <a:pt x="23564" y="1"/>
                      <a:pt x="23564" y="723"/>
                      <a:pt x="23564" y="723"/>
                    </a:cubicBezTo>
                    <a:cubicBezTo>
                      <a:pt x="22791" y="3653"/>
                      <a:pt x="23808" y="8049"/>
                      <a:pt x="25558" y="10572"/>
                    </a:cubicBezTo>
                    <a:cubicBezTo>
                      <a:pt x="26650" y="12110"/>
                      <a:pt x="28014" y="13119"/>
                      <a:pt x="28627" y="13119"/>
                    </a:cubicBezTo>
                    <a:cubicBezTo>
                      <a:pt x="29019" y="13119"/>
                      <a:pt x="29103" y="12705"/>
                      <a:pt x="28611" y="11752"/>
                    </a:cubicBezTo>
                    <a:cubicBezTo>
                      <a:pt x="27308" y="9310"/>
                      <a:pt x="27960" y="3938"/>
                      <a:pt x="28651" y="2229"/>
                    </a:cubicBezTo>
                    <a:cubicBezTo>
                      <a:pt x="29384" y="520"/>
                      <a:pt x="28244" y="235"/>
                      <a:pt x="28244" y="235"/>
                    </a:cubicBezTo>
                    <a:cubicBezTo>
                      <a:pt x="27164" y="66"/>
                      <a:pt x="26334" y="1"/>
                      <a:pt x="25694" y="1"/>
                    </a:cubicBezTo>
                    <a:close/>
                    <a:moveTo>
                      <a:pt x="88183" y="7808"/>
                    </a:moveTo>
                    <a:cubicBezTo>
                      <a:pt x="86257" y="7808"/>
                      <a:pt x="86319" y="8333"/>
                      <a:pt x="86319" y="8333"/>
                    </a:cubicBezTo>
                    <a:cubicBezTo>
                      <a:pt x="86034" y="10002"/>
                      <a:pt x="86930" y="12485"/>
                      <a:pt x="88191" y="13787"/>
                    </a:cubicBezTo>
                    <a:cubicBezTo>
                      <a:pt x="88942" y="14586"/>
                      <a:pt x="89808" y="15097"/>
                      <a:pt x="90189" y="15097"/>
                    </a:cubicBezTo>
                    <a:cubicBezTo>
                      <a:pt x="90448" y="15097"/>
                      <a:pt x="90483" y="14860"/>
                      <a:pt x="90104" y="14316"/>
                    </a:cubicBezTo>
                    <a:cubicBezTo>
                      <a:pt x="89168" y="13014"/>
                      <a:pt x="89209" y="9921"/>
                      <a:pt x="89534" y="8944"/>
                    </a:cubicBezTo>
                    <a:cubicBezTo>
                      <a:pt x="89860" y="7967"/>
                      <a:pt x="89168" y="7845"/>
                      <a:pt x="89168" y="7845"/>
                    </a:cubicBezTo>
                    <a:cubicBezTo>
                      <a:pt x="88792" y="7819"/>
                      <a:pt x="88466" y="7808"/>
                      <a:pt x="88183" y="7808"/>
                    </a:cubicBezTo>
                    <a:close/>
                    <a:moveTo>
                      <a:pt x="53777" y="2490"/>
                    </a:moveTo>
                    <a:cubicBezTo>
                      <a:pt x="51213" y="2490"/>
                      <a:pt x="51238" y="3287"/>
                      <a:pt x="51238" y="3287"/>
                    </a:cubicBezTo>
                    <a:cubicBezTo>
                      <a:pt x="50506" y="6339"/>
                      <a:pt x="51767" y="10897"/>
                      <a:pt x="53802" y="13502"/>
                    </a:cubicBezTo>
                    <a:cubicBezTo>
                      <a:pt x="55034" y="15054"/>
                      <a:pt x="56534" y="16069"/>
                      <a:pt x="57192" y="16069"/>
                    </a:cubicBezTo>
                    <a:cubicBezTo>
                      <a:pt x="57622" y="16069"/>
                      <a:pt x="57693" y="15637"/>
                      <a:pt x="57099" y="14642"/>
                    </a:cubicBezTo>
                    <a:cubicBezTo>
                      <a:pt x="55634" y="12118"/>
                      <a:pt x="56163" y="6502"/>
                      <a:pt x="56855" y="4752"/>
                    </a:cubicBezTo>
                    <a:cubicBezTo>
                      <a:pt x="57546" y="2961"/>
                      <a:pt x="56325" y="2677"/>
                      <a:pt x="56325" y="2677"/>
                    </a:cubicBezTo>
                    <a:cubicBezTo>
                      <a:pt x="55274" y="2543"/>
                      <a:pt x="54439" y="2490"/>
                      <a:pt x="53777" y="2490"/>
                    </a:cubicBezTo>
                    <a:close/>
                    <a:moveTo>
                      <a:pt x="35208" y="1047"/>
                    </a:moveTo>
                    <a:cubicBezTo>
                      <a:pt x="31357" y="1047"/>
                      <a:pt x="31419" y="2188"/>
                      <a:pt x="31419" y="2188"/>
                    </a:cubicBezTo>
                    <a:cubicBezTo>
                      <a:pt x="30727" y="5770"/>
                      <a:pt x="32355" y="11020"/>
                      <a:pt x="34797" y="13909"/>
                    </a:cubicBezTo>
                    <a:cubicBezTo>
                      <a:pt x="36272" y="15626"/>
                      <a:pt x="38005" y="16711"/>
                      <a:pt x="38785" y="16711"/>
                    </a:cubicBezTo>
                    <a:cubicBezTo>
                      <a:pt x="39318" y="16711"/>
                      <a:pt x="39406" y="16205"/>
                      <a:pt x="38663" y="15049"/>
                    </a:cubicBezTo>
                    <a:cubicBezTo>
                      <a:pt x="36832" y="12200"/>
                      <a:pt x="37198" y="5647"/>
                      <a:pt x="37890" y="3531"/>
                    </a:cubicBezTo>
                    <a:cubicBezTo>
                      <a:pt x="38622" y="1415"/>
                      <a:pt x="37198" y="1130"/>
                      <a:pt x="37198" y="1130"/>
                    </a:cubicBezTo>
                    <a:cubicBezTo>
                      <a:pt x="36439" y="1072"/>
                      <a:pt x="35780" y="1047"/>
                      <a:pt x="35208" y="1047"/>
                    </a:cubicBezTo>
                    <a:close/>
                    <a:moveTo>
                      <a:pt x="82453" y="7031"/>
                    </a:moveTo>
                    <a:cubicBezTo>
                      <a:pt x="78343" y="7194"/>
                      <a:pt x="78546" y="8171"/>
                      <a:pt x="78546" y="8171"/>
                    </a:cubicBezTo>
                    <a:cubicBezTo>
                      <a:pt x="78424" y="10531"/>
                      <a:pt x="80011" y="13828"/>
                      <a:pt x="81965" y="15537"/>
                    </a:cubicBezTo>
                    <a:cubicBezTo>
                      <a:pt x="83063" y="16475"/>
                      <a:pt x="84277" y="17027"/>
                      <a:pt x="84862" y="17027"/>
                    </a:cubicBezTo>
                    <a:cubicBezTo>
                      <a:pt x="85317" y="17027"/>
                      <a:pt x="85391" y="16692"/>
                      <a:pt x="84732" y="15944"/>
                    </a:cubicBezTo>
                    <a:cubicBezTo>
                      <a:pt x="83186" y="14235"/>
                      <a:pt x="82860" y="9961"/>
                      <a:pt x="83145" y="8537"/>
                    </a:cubicBezTo>
                    <a:cubicBezTo>
                      <a:pt x="83430" y="7072"/>
                      <a:pt x="82453" y="7031"/>
                      <a:pt x="82453" y="7031"/>
                    </a:cubicBezTo>
                    <a:close/>
                    <a:moveTo>
                      <a:pt x="63567" y="4056"/>
                    </a:moveTo>
                    <a:cubicBezTo>
                      <a:pt x="61128" y="4056"/>
                      <a:pt x="61128" y="4834"/>
                      <a:pt x="61128" y="4834"/>
                    </a:cubicBezTo>
                    <a:cubicBezTo>
                      <a:pt x="60395" y="7764"/>
                      <a:pt x="61616" y="12281"/>
                      <a:pt x="63610" y="14845"/>
                    </a:cubicBezTo>
                    <a:cubicBezTo>
                      <a:pt x="64823" y="16404"/>
                      <a:pt x="66321" y="17421"/>
                      <a:pt x="66971" y="17421"/>
                    </a:cubicBezTo>
                    <a:cubicBezTo>
                      <a:pt x="67390" y="17421"/>
                      <a:pt x="67456" y="16998"/>
                      <a:pt x="66866" y="16025"/>
                    </a:cubicBezTo>
                    <a:cubicBezTo>
                      <a:pt x="65401" y="13502"/>
                      <a:pt x="65971" y="8049"/>
                      <a:pt x="66663" y="6299"/>
                    </a:cubicBezTo>
                    <a:cubicBezTo>
                      <a:pt x="67395" y="4589"/>
                      <a:pt x="66174" y="4264"/>
                      <a:pt x="66174" y="4264"/>
                    </a:cubicBezTo>
                    <a:cubicBezTo>
                      <a:pt x="65088" y="4115"/>
                      <a:pt x="64236" y="4056"/>
                      <a:pt x="63567" y="4056"/>
                    </a:cubicBezTo>
                    <a:close/>
                    <a:moveTo>
                      <a:pt x="73105" y="6357"/>
                    </a:moveTo>
                    <a:cubicBezTo>
                      <a:pt x="70391" y="6357"/>
                      <a:pt x="70447" y="7153"/>
                      <a:pt x="70447" y="7153"/>
                    </a:cubicBezTo>
                    <a:cubicBezTo>
                      <a:pt x="69918" y="9880"/>
                      <a:pt x="71261" y="13909"/>
                      <a:pt x="73255" y="16147"/>
                    </a:cubicBezTo>
                    <a:cubicBezTo>
                      <a:pt x="74448" y="17461"/>
                      <a:pt x="75844" y="18310"/>
                      <a:pt x="76461" y="18310"/>
                    </a:cubicBezTo>
                    <a:cubicBezTo>
                      <a:pt x="76875" y="18310"/>
                      <a:pt x="76938" y="17926"/>
                      <a:pt x="76348" y="17043"/>
                    </a:cubicBezTo>
                    <a:cubicBezTo>
                      <a:pt x="74843" y="14845"/>
                      <a:pt x="75087" y="9880"/>
                      <a:pt x="75616" y="8293"/>
                    </a:cubicBezTo>
                    <a:cubicBezTo>
                      <a:pt x="76186" y="6665"/>
                      <a:pt x="75046" y="6461"/>
                      <a:pt x="75046" y="6461"/>
                    </a:cubicBezTo>
                    <a:cubicBezTo>
                      <a:pt x="74278" y="6388"/>
                      <a:pt x="73638" y="6357"/>
                      <a:pt x="73105" y="6357"/>
                    </a:cubicBezTo>
                    <a:close/>
                    <a:moveTo>
                      <a:pt x="43817" y="1720"/>
                    </a:moveTo>
                    <a:cubicBezTo>
                      <a:pt x="40782" y="1720"/>
                      <a:pt x="40861" y="2799"/>
                      <a:pt x="40861" y="2799"/>
                    </a:cubicBezTo>
                    <a:cubicBezTo>
                      <a:pt x="40209" y="6746"/>
                      <a:pt x="41837" y="12688"/>
                      <a:pt x="44320" y="16025"/>
                    </a:cubicBezTo>
                    <a:cubicBezTo>
                      <a:pt x="45794" y="18040"/>
                      <a:pt x="47564" y="19342"/>
                      <a:pt x="48325" y="19342"/>
                    </a:cubicBezTo>
                    <a:cubicBezTo>
                      <a:pt x="48824" y="19342"/>
                      <a:pt x="48887" y="18781"/>
                      <a:pt x="48145" y="17490"/>
                    </a:cubicBezTo>
                    <a:cubicBezTo>
                      <a:pt x="46314" y="14235"/>
                      <a:pt x="46640" y="6950"/>
                      <a:pt x="47331" y="4630"/>
                    </a:cubicBezTo>
                    <a:cubicBezTo>
                      <a:pt x="48023" y="2310"/>
                      <a:pt x="46640" y="1944"/>
                      <a:pt x="46640" y="1944"/>
                    </a:cubicBezTo>
                    <a:cubicBezTo>
                      <a:pt x="45482" y="1784"/>
                      <a:pt x="44557" y="1720"/>
                      <a:pt x="43817" y="1720"/>
                    </a:cubicBezTo>
                    <a:close/>
                    <a:moveTo>
                      <a:pt x="85562" y="45864"/>
                    </a:moveTo>
                    <a:cubicBezTo>
                      <a:pt x="85474" y="45864"/>
                      <a:pt x="85388" y="45900"/>
                      <a:pt x="85302" y="45978"/>
                    </a:cubicBezTo>
                    <a:cubicBezTo>
                      <a:pt x="84773" y="46426"/>
                      <a:pt x="84773" y="48176"/>
                      <a:pt x="85709" y="49763"/>
                    </a:cubicBezTo>
                    <a:cubicBezTo>
                      <a:pt x="86686" y="51391"/>
                      <a:pt x="89168" y="52612"/>
                      <a:pt x="89168" y="52612"/>
                    </a:cubicBezTo>
                    <a:cubicBezTo>
                      <a:pt x="89168" y="52612"/>
                      <a:pt x="89202" y="52715"/>
                      <a:pt x="89367" y="52715"/>
                    </a:cubicBezTo>
                    <a:cubicBezTo>
                      <a:pt x="89514" y="52715"/>
                      <a:pt x="89764" y="52634"/>
                      <a:pt x="90186" y="52327"/>
                    </a:cubicBezTo>
                    <a:cubicBezTo>
                      <a:pt x="91081" y="51717"/>
                      <a:pt x="92180" y="50699"/>
                      <a:pt x="91610" y="50292"/>
                    </a:cubicBezTo>
                    <a:cubicBezTo>
                      <a:pt x="91610" y="50292"/>
                      <a:pt x="88232" y="48624"/>
                      <a:pt x="87255" y="47525"/>
                    </a:cubicBezTo>
                    <a:cubicBezTo>
                      <a:pt x="86450" y="46653"/>
                      <a:pt x="85977" y="45864"/>
                      <a:pt x="85562" y="45864"/>
                    </a:cubicBezTo>
                    <a:close/>
                    <a:moveTo>
                      <a:pt x="77556" y="50186"/>
                    </a:moveTo>
                    <a:cubicBezTo>
                      <a:pt x="77448" y="50186"/>
                      <a:pt x="77344" y="50232"/>
                      <a:pt x="77244" y="50333"/>
                    </a:cubicBezTo>
                    <a:cubicBezTo>
                      <a:pt x="76633" y="50903"/>
                      <a:pt x="76633" y="53141"/>
                      <a:pt x="77814" y="55257"/>
                    </a:cubicBezTo>
                    <a:cubicBezTo>
                      <a:pt x="78994" y="57374"/>
                      <a:pt x="82127" y="58961"/>
                      <a:pt x="82127" y="58961"/>
                    </a:cubicBezTo>
                    <a:cubicBezTo>
                      <a:pt x="82127" y="58961"/>
                      <a:pt x="82188" y="59106"/>
                      <a:pt x="82421" y="59106"/>
                    </a:cubicBezTo>
                    <a:cubicBezTo>
                      <a:pt x="82616" y="59106"/>
                      <a:pt x="82930" y="59005"/>
                      <a:pt x="83430" y="58635"/>
                    </a:cubicBezTo>
                    <a:cubicBezTo>
                      <a:pt x="84529" y="57862"/>
                      <a:pt x="85872" y="56519"/>
                      <a:pt x="85180" y="55990"/>
                    </a:cubicBezTo>
                    <a:cubicBezTo>
                      <a:pt x="85180" y="55990"/>
                      <a:pt x="80907" y="53752"/>
                      <a:pt x="79686" y="52327"/>
                    </a:cubicBezTo>
                    <a:cubicBezTo>
                      <a:pt x="78680" y="51188"/>
                      <a:pt x="78061" y="50186"/>
                      <a:pt x="77556" y="50186"/>
                    </a:cubicBezTo>
                    <a:close/>
                    <a:moveTo>
                      <a:pt x="69976" y="54795"/>
                    </a:moveTo>
                    <a:cubicBezTo>
                      <a:pt x="69874" y="54795"/>
                      <a:pt x="69774" y="54838"/>
                      <a:pt x="69674" y="54932"/>
                    </a:cubicBezTo>
                    <a:cubicBezTo>
                      <a:pt x="69064" y="55502"/>
                      <a:pt x="68982" y="57821"/>
                      <a:pt x="70040" y="60100"/>
                    </a:cubicBezTo>
                    <a:cubicBezTo>
                      <a:pt x="71139" y="62379"/>
                      <a:pt x="74110" y="64211"/>
                      <a:pt x="74110" y="64211"/>
                    </a:cubicBezTo>
                    <a:cubicBezTo>
                      <a:pt x="74110" y="64211"/>
                      <a:pt x="74164" y="64387"/>
                      <a:pt x="74430" y="64387"/>
                    </a:cubicBezTo>
                    <a:cubicBezTo>
                      <a:pt x="74624" y="64387"/>
                      <a:pt x="74931" y="64293"/>
                      <a:pt x="75412" y="63967"/>
                    </a:cubicBezTo>
                    <a:cubicBezTo>
                      <a:pt x="76511" y="63193"/>
                      <a:pt x="77895" y="61891"/>
                      <a:pt x="77244" y="61321"/>
                    </a:cubicBezTo>
                    <a:cubicBezTo>
                      <a:pt x="77244" y="61321"/>
                      <a:pt x="73133" y="58717"/>
                      <a:pt x="71994" y="57211"/>
                    </a:cubicBezTo>
                    <a:cubicBezTo>
                      <a:pt x="71075" y="55918"/>
                      <a:pt x="70498" y="54795"/>
                      <a:pt x="69976" y="54795"/>
                    </a:cubicBezTo>
                    <a:close/>
                    <a:moveTo>
                      <a:pt x="63712" y="60230"/>
                    </a:moveTo>
                    <a:cubicBezTo>
                      <a:pt x="63625" y="60230"/>
                      <a:pt x="63538" y="60266"/>
                      <a:pt x="63447" y="60345"/>
                    </a:cubicBezTo>
                    <a:cubicBezTo>
                      <a:pt x="62796" y="60874"/>
                      <a:pt x="62552" y="63275"/>
                      <a:pt x="63447" y="65635"/>
                    </a:cubicBezTo>
                    <a:cubicBezTo>
                      <a:pt x="64343" y="68036"/>
                      <a:pt x="67151" y="70153"/>
                      <a:pt x="67151" y="70153"/>
                    </a:cubicBezTo>
                    <a:cubicBezTo>
                      <a:pt x="67151" y="70153"/>
                      <a:pt x="67181" y="70346"/>
                      <a:pt x="67456" y="70346"/>
                    </a:cubicBezTo>
                    <a:cubicBezTo>
                      <a:pt x="67636" y="70346"/>
                      <a:pt x="67921" y="70263"/>
                      <a:pt x="68372" y="69990"/>
                    </a:cubicBezTo>
                    <a:cubicBezTo>
                      <a:pt x="69511" y="69298"/>
                      <a:pt x="70936" y="68077"/>
                      <a:pt x="70325" y="67426"/>
                    </a:cubicBezTo>
                    <a:cubicBezTo>
                      <a:pt x="70325" y="67426"/>
                      <a:pt x="66540" y="64496"/>
                      <a:pt x="65523" y="62827"/>
                    </a:cubicBezTo>
                    <a:cubicBezTo>
                      <a:pt x="64691" y="61440"/>
                      <a:pt x="64213" y="60230"/>
                      <a:pt x="63712" y="60230"/>
                    </a:cubicBezTo>
                    <a:close/>
                    <a:moveTo>
                      <a:pt x="57922" y="65139"/>
                    </a:moveTo>
                    <a:cubicBezTo>
                      <a:pt x="57843" y="65139"/>
                      <a:pt x="57759" y="65168"/>
                      <a:pt x="57668" y="65228"/>
                    </a:cubicBezTo>
                    <a:cubicBezTo>
                      <a:pt x="56977" y="65717"/>
                      <a:pt x="56407" y="68199"/>
                      <a:pt x="56977" y="70885"/>
                    </a:cubicBezTo>
                    <a:cubicBezTo>
                      <a:pt x="57587" y="73612"/>
                      <a:pt x="60070" y="76298"/>
                      <a:pt x="60070" y="76298"/>
                    </a:cubicBezTo>
                    <a:cubicBezTo>
                      <a:pt x="60070" y="76298"/>
                      <a:pt x="60089" y="76564"/>
                      <a:pt x="60489" y="76564"/>
                    </a:cubicBezTo>
                    <a:cubicBezTo>
                      <a:pt x="60676" y="76564"/>
                      <a:pt x="60944" y="76506"/>
                      <a:pt x="61331" y="76339"/>
                    </a:cubicBezTo>
                    <a:cubicBezTo>
                      <a:pt x="62552" y="75769"/>
                      <a:pt x="64180" y="74711"/>
                      <a:pt x="63651" y="73937"/>
                    </a:cubicBezTo>
                    <a:cubicBezTo>
                      <a:pt x="63651" y="73937"/>
                      <a:pt x="60232" y="70153"/>
                      <a:pt x="59459" y="68240"/>
                    </a:cubicBezTo>
                    <a:cubicBezTo>
                      <a:pt x="58782" y="66565"/>
                      <a:pt x="58479" y="65139"/>
                      <a:pt x="57922" y="65139"/>
                    </a:cubicBezTo>
                    <a:close/>
                    <a:moveTo>
                      <a:pt x="52660" y="68959"/>
                    </a:moveTo>
                    <a:cubicBezTo>
                      <a:pt x="52599" y="68959"/>
                      <a:pt x="52532" y="68977"/>
                      <a:pt x="52459" y="69013"/>
                    </a:cubicBezTo>
                    <a:cubicBezTo>
                      <a:pt x="51767" y="69379"/>
                      <a:pt x="50953" y="71740"/>
                      <a:pt x="51198" y="74426"/>
                    </a:cubicBezTo>
                    <a:cubicBezTo>
                      <a:pt x="51401" y="77112"/>
                      <a:pt x="53436" y="80042"/>
                      <a:pt x="53436" y="80042"/>
                    </a:cubicBezTo>
                    <a:cubicBezTo>
                      <a:pt x="53436" y="80042"/>
                      <a:pt x="53413" y="80334"/>
                      <a:pt x="53886" y="80334"/>
                    </a:cubicBezTo>
                    <a:cubicBezTo>
                      <a:pt x="54049" y="80334"/>
                      <a:pt x="54272" y="80299"/>
                      <a:pt x="54575" y="80205"/>
                    </a:cubicBezTo>
                    <a:cubicBezTo>
                      <a:pt x="55796" y="79839"/>
                      <a:pt x="57384" y="79025"/>
                      <a:pt x="57017" y="78211"/>
                    </a:cubicBezTo>
                    <a:cubicBezTo>
                      <a:pt x="57017" y="78211"/>
                      <a:pt x="54291" y="74141"/>
                      <a:pt x="53802" y="72187"/>
                    </a:cubicBezTo>
                    <a:cubicBezTo>
                      <a:pt x="53326" y="70392"/>
                      <a:pt x="53212" y="68959"/>
                      <a:pt x="52660" y="68959"/>
                    </a:cubicBezTo>
                    <a:close/>
                    <a:moveTo>
                      <a:pt x="36281" y="74789"/>
                    </a:moveTo>
                    <a:cubicBezTo>
                      <a:pt x="36238" y="74789"/>
                      <a:pt x="36191" y="74803"/>
                      <a:pt x="36140" y="74833"/>
                    </a:cubicBezTo>
                    <a:cubicBezTo>
                      <a:pt x="35651" y="75077"/>
                      <a:pt x="35163" y="76786"/>
                      <a:pt x="35407" y="78699"/>
                    </a:cubicBezTo>
                    <a:cubicBezTo>
                      <a:pt x="35611" y="80652"/>
                      <a:pt x="37076" y="82728"/>
                      <a:pt x="37076" y="82728"/>
                    </a:cubicBezTo>
                    <a:cubicBezTo>
                      <a:pt x="37076" y="82728"/>
                      <a:pt x="37076" y="82951"/>
                      <a:pt x="37390" y="82951"/>
                    </a:cubicBezTo>
                    <a:cubicBezTo>
                      <a:pt x="37500" y="82951"/>
                      <a:pt x="37648" y="82924"/>
                      <a:pt x="37849" y="82850"/>
                    </a:cubicBezTo>
                    <a:cubicBezTo>
                      <a:pt x="38663" y="82606"/>
                      <a:pt x="39721" y="81995"/>
                      <a:pt x="39477" y="81385"/>
                    </a:cubicBezTo>
                    <a:cubicBezTo>
                      <a:pt x="39477" y="81385"/>
                      <a:pt x="37523" y="78496"/>
                      <a:pt x="37116" y="77071"/>
                    </a:cubicBezTo>
                    <a:cubicBezTo>
                      <a:pt x="36788" y="75832"/>
                      <a:pt x="36656" y="74789"/>
                      <a:pt x="36281" y="74789"/>
                    </a:cubicBezTo>
                    <a:close/>
                    <a:moveTo>
                      <a:pt x="45888" y="71932"/>
                    </a:moveTo>
                    <a:cubicBezTo>
                      <a:pt x="45831" y="71932"/>
                      <a:pt x="45770" y="71949"/>
                      <a:pt x="45703" y="71984"/>
                    </a:cubicBezTo>
                    <a:cubicBezTo>
                      <a:pt x="45012" y="72350"/>
                      <a:pt x="44279" y="74833"/>
                      <a:pt x="44564" y="77600"/>
                    </a:cubicBezTo>
                    <a:cubicBezTo>
                      <a:pt x="44890" y="80408"/>
                      <a:pt x="47006" y="83379"/>
                      <a:pt x="47006" y="83379"/>
                    </a:cubicBezTo>
                    <a:cubicBezTo>
                      <a:pt x="47006" y="83379"/>
                      <a:pt x="46982" y="83705"/>
                      <a:pt x="47483" y="83705"/>
                    </a:cubicBezTo>
                    <a:cubicBezTo>
                      <a:pt x="47643" y="83705"/>
                      <a:pt x="47858" y="83672"/>
                      <a:pt x="48145" y="83583"/>
                    </a:cubicBezTo>
                    <a:cubicBezTo>
                      <a:pt x="49326" y="83176"/>
                      <a:pt x="50913" y="82321"/>
                      <a:pt x="50506" y="81466"/>
                    </a:cubicBezTo>
                    <a:cubicBezTo>
                      <a:pt x="50506" y="81466"/>
                      <a:pt x="47657" y="77275"/>
                      <a:pt x="47128" y="75240"/>
                    </a:cubicBezTo>
                    <a:cubicBezTo>
                      <a:pt x="46613" y="73436"/>
                      <a:pt x="46430" y="71932"/>
                      <a:pt x="45888" y="71932"/>
                    </a:cubicBezTo>
                    <a:close/>
                    <a:moveTo>
                      <a:pt x="41099" y="74578"/>
                    </a:moveTo>
                    <a:cubicBezTo>
                      <a:pt x="41050" y="74578"/>
                      <a:pt x="40999" y="74594"/>
                      <a:pt x="40942" y="74629"/>
                    </a:cubicBezTo>
                    <a:cubicBezTo>
                      <a:pt x="40372" y="74914"/>
                      <a:pt x="39802" y="76827"/>
                      <a:pt x="40087" y="79025"/>
                    </a:cubicBezTo>
                    <a:cubicBezTo>
                      <a:pt x="40331" y="81222"/>
                      <a:pt x="41959" y="83583"/>
                      <a:pt x="41959" y="83583"/>
                    </a:cubicBezTo>
                    <a:cubicBezTo>
                      <a:pt x="41959" y="83583"/>
                      <a:pt x="41959" y="83840"/>
                      <a:pt x="42368" y="83840"/>
                    </a:cubicBezTo>
                    <a:cubicBezTo>
                      <a:pt x="42498" y="83840"/>
                      <a:pt x="42669" y="83814"/>
                      <a:pt x="42895" y="83745"/>
                    </a:cubicBezTo>
                    <a:cubicBezTo>
                      <a:pt x="43791" y="83420"/>
                      <a:pt x="45052" y="82769"/>
                      <a:pt x="44727" y="82077"/>
                    </a:cubicBezTo>
                    <a:cubicBezTo>
                      <a:pt x="44727" y="82077"/>
                      <a:pt x="42488" y="78780"/>
                      <a:pt x="42041" y="77193"/>
                    </a:cubicBezTo>
                    <a:cubicBezTo>
                      <a:pt x="41641" y="75739"/>
                      <a:pt x="41501" y="74578"/>
                      <a:pt x="41099" y="74578"/>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1"/>
              <p:cNvSpPr/>
              <p:nvPr/>
            </p:nvSpPr>
            <p:spPr>
              <a:xfrm>
                <a:off x="4256625" y="1426250"/>
                <a:ext cx="327650" cy="175250"/>
              </a:xfrm>
              <a:custGeom>
                <a:avLst/>
                <a:gdLst/>
                <a:ahLst/>
                <a:cxnLst/>
                <a:rect l="l" t="t" r="r" b="b"/>
                <a:pathLst>
                  <a:path w="13106" h="7010" extrusionOk="0">
                    <a:moveTo>
                      <a:pt x="7370" y="0"/>
                    </a:moveTo>
                    <a:cubicBezTo>
                      <a:pt x="4814" y="0"/>
                      <a:pt x="3361" y="3851"/>
                      <a:pt x="2076" y="4527"/>
                    </a:cubicBezTo>
                    <a:cubicBezTo>
                      <a:pt x="570" y="5381"/>
                      <a:pt x="1" y="7009"/>
                      <a:pt x="1" y="7009"/>
                    </a:cubicBezTo>
                    <a:cubicBezTo>
                      <a:pt x="1146" y="6837"/>
                      <a:pt x="1768" y="6524"/>
                      <a:pt x="3143" y="6524"/>
                    </a:cubicBezTo>
                    <a:cubicBezTo>
                      <a:pt x="3721" y="6524"/>
                      <a:pt x="4433" y="6580"/>
                      <a:pt x="5373" y="6724"/>
                    </a:cubicBezTo>
                    <a:cubicBezTo>
                      <a:pt x="5842" y="6793"/>
                      <a:pt x="6263" y="6826"/>
                      <a:pt x="6643" y="6826"/>
                    </a:cubicBezTo>
                    <a:cubicBezTo>
                      <a:pt x="8735" y="6826"/>
                      <a:pt x="9580" y="5848"/>
                      <a:pt x="10338" y="4608"/>
                    </a:cubicBezTo>
                    <a:cubicBezTo>
                      <a:pt x="11192" y="3184"/>
                      <a:pt x="13105" y="2614"/>
                      <a:pt x="13105" y="2614"/>
                    </a:cubicBezTo>
                    <a:cubicBezTo>
                      <a:pt x="13105" y="2614"/>
                      <a:pt x="11803" y="2207"/>
                      <a:pt x="9076" y="538"/>
                    </a:cubicBezTo>
                    <a:cubicBezTo>
                      <a:pt x="8456" y="160"/>
                      <a:pt x="7890" y="0"/>
                      <a:pt x="7370" y="0"/>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1"/>
              <p:cNvSpPr/>
              <p:nvPr/>
            </p:nvSpPr>
            <p:spPr>
              <a:xfrm>
                <a:off x="1700850" y="237100"/>
                <a:ext cx="4589650" cy="5153300"/>
              </a:xfrm>
              <a:custGeom>
                <a:avLst/>
                <a:gdLst/>
                <a:ahLst/>
                <a:cxnLst/>
                <a:rect l="l" t="t" r="r" b="b"/>
                <a:pathLst>
                  <a:path w="183586" h="206132" extrusionOk="0">
                    <a:moveTo>
                      <a:pt x="95435" y="42529"/>
                    </a:moveTo>
                    <a:cubicBezTo>
                      <a:pt x="95069" y="41878"/>
                      <a:pt x="94621" y="41308"/>
                      <a:pt x="93970" y="40779"/>
                    </a:cubicBezTo>
                    <a:cubicBezTo>
                      <a:pt x="94255" y="41634"/>
                      <a:pt x="94418" y="42448"/>
                      <a:pt x="94499" y="43302"/>
                    </a:cubicBezTo>
                    <a:cubicBezTo>
                      <a:pt x="94133" y="43628"/>
                      <a:pt x="93767" y="43953"/>
                      <a:pt x="93400" y="44238"/>
                    </a:cubicBezTo>
                    <a:cubicBezTo>
                      <a:pt x="93115" y="44849"/>
                      <a:pt x="92139" y="45622"/>
                      <a:pt x="90958" y="46151"/>
                    </a:cubicBezTo>
                    <a:cubicBezTo>
                      <a:pt x="91894" y="43180"/>
                      <a:pt x="92017" y="40046"/>
                      <a:pt x="92098" y="37727"/>
                    </a:cubicBezTo>
                    <a:cubicBezTo>
                      <a:pt x="94092" y="38785"/>
                      <a:pt x="95394" y="40209"/>
                      <a:pt x="96168" y="41837"/>
                    </a:cubicBezTo>
                    <a:cubicBezTo>
                      <a:pt x="95924" y="42081"/>
                      <a:pt x="95679" y="42285"/>
                      <a:pt x="95435" y="42529"/>
                    </a:cubicBezTo>
                    <a:close/>
                    <a:moveTo>
                      <a:pt x="88883" y="46721"/>
                    </a:moveTo>
                    <a:cubicBezTo>
                      <a:pt x="88069" y="46924"/>
                      <a:pt x="87540" y="47128"/>
                      <a:pt x="86889" y="47331"/>
                    </a:cubicBezTo>
                    <a:cubicBezTo>
                      <a:pt x="86767" y="47372"/>
                      <a:pt x="86645" y="47413"/>
                      <a:pt x="86522" y="47453"/>
                    </a:cubicBezTo>
                    <a:lnTo>
                      <a:pt x="85912" y="47697"/>
                    </a:lnTo>
                    <a:lnTo>
                      <a:pt x="85871" y="47697"/>
                    </a:lnTo>
                    <a:lnTo>
                      <a:pt x="85749" y="47738"/>
                    </a:lnTo>
                    <a:lnTo>
                      <a:pt x="85749" y="47738"/>
                    </a:lnTo>
                    <a:cubicBezTo>
                      <a:pt x="85505" y="47860"/>
                      <a:pt x="85302" y="47942"/>
                      <a:pt x="85302" y="47942"/>
                    </a:cubicBezTo>
                    <a:cubicBezTo>
                      <a:pt x="84447" y="48389"/>
                      <a:pt x="83511" y="48674"/>
                      <a:pt x="82656" y="48837"/>
                    </a:cubicBezTo>
                    <a:cubicBezTo>
                      <a:pt x="77244" y="47657"/>
                      <a:pt x="75616" y="41430"/>
                      <a:pt x="75616" y="41430"/>
                    </a:cubicBezTo>
                    <a:cubicBezTo>
                      <a:pt x="80662" y="39192"/>
                      <a:pt x="83511" y="32721"/>
                      <a:pt x="81720" y="29140"/>
                    </a:cubicBezTo>
                    <a:cubicBezTo>
                      <a:pt x="81761" y="29017"/>
                      <a:pt x="81883" y="29058"/>
                      <a:pt x="82005" y="29058"/>
                    </a:cubicBezTo>
                    <a:cubicBezTo>
                      <a:pt x="84284" y="30076"/>
                      <a:pt x="86685" y="31785"/>
                      <a:pt x="87865" y="33657"/>
                    </a:cubicBezTo>
                    <a:cubicBezTo>
                      <a:pt x="90104" y="37198"/>
                      <a:pt x="90755" y="42488"/>
                      <a:pt x="88883" y="46721"/>
                    </a:cubicBezTo>
                    <a:close/>
                    <a:moveTo>
                      <a:pt x="74069" y="39151"/>
                    </a:moveTo>
                    <a:cubicBezTo>
                      <a:pt x="72401" y="38622"/>
                      <a:pt x="72156" y="37238"/>
                      <a:pt x="71342" y="36302"/>
                    </a:cubicBezTo>
                    <a:cubicBezTo>
                      <a:pt x="74680" y="31419"/>
                      <a:pt x="74598" y="27797"/>
                      <a:pt x="74232" y="24052"/>
                    </a:cubicBezTo>
                    <a:cubicBezTo>
                      <a:pt x="74151" y="23808"/>
                      <a:pt x="74313" y="23808"/>
                      <a:pt x="74517" y="23645"/>
                    </a:cubicBezTo>
                    <a:cubicBezTo>
                      <a:pt x="81069" y="24988"/>
                      <a:pt x="81557" y="31419"/>
                      <a:pt x="78749" y="36302"/>
                    </a:cubicBezTo>
                    <a:cubicBezTo>
                      <a:pt x="77447" y="38581"/>
                      <a:pt x="76145" y="39802"/>
                      <a:pt x="74069" y="39151"/>
                    </a:cubicBezTo>
                    <a:close/>
                    <a:moveTo>
                      <a:pt x="68656" y="33169"/>
                    </a:moveTo>
                    <a:cubicBezTo>
                      <a:pt x="65889" y="32395"/>
                      <a:pt x="65075" y="29221"/>
                      <a:pt x="63976" y="27919"/>
                    </a:cubicBezTo>
                    <a:cubicBezTo>
                      <a:pt x="66988" y="24663"/>
                      <a:pt x="66825" y="21814"/>
                      <a:pt x="66703" y="19209"/>
                    </a:cubicBezTo>
                    <a:cubicBezTo>
                      <a:pt x="66662" y="18599"/>
                      <a:pt x="66540" y="17907"/>
                      <a:pt x="66784" y="17337"/>
                    </a:cubicBezTo>
                    <a:cubicBezTo>
                      <a:pt x="67354" y="17378"/>
                      <a:pt x="68331" y="17541"/>
                      <a:pt x="69145" y="17948"/>
                    </a:cubicBezTo>
                    <a:cubicBezTo>
                      <a:pt x="72808" y="19901"/>
                      <a:pt x="74354" y="26942"/>
                      <a:pt x="72197" y="31052"/>
                    </a:cubicBezTo>
                    <a:cubicBezTo>
                      <a:pt x="71302" y="32802"/>
                      <a:pt x="70366" y="33698"/>
                      <a:pt x="68656" y="33169"/>
                    </a:cubicBezTo>
                    <a:close/>
                    <a:moveTo>
                      <a:pt x="62796" y="26616"/>
                    </a:moveTo>
                    <a:cubicBezTo>
                      <a:pt x="60313" y="25355"/>
                      <a:pt x="58930" y="23645"/>
                      <a:pt x="58279" y="21733"/>
                    </a:cubicBezTo>
                    <a:cubicBezTo>
                      <a:pt x="57872" y="20634"/>
                      <a:pt x="57587" y="20471"/>
                      <a:pt x="57831" y="19087"/>
                    </a:cubicBezTo>
                    <a:cubicBezTo>
                      <a:pt x="58401" y="16076"/>
                      <a:pt x="58604" y="12779"/>
                      <a:pt x="57831" y="10378"/>
                    </a:cubicBezTo>
                    <a:lnTo>
                      <a:pt x="58034" y="10297"/>
                    </a:lnTo>
                    <a:cubicBezTo>
                      <a:pt x="65238" y="12861"/>
                      <a:pt x="69348" y="17704"/>
                      <a:pt x="62796" y="26616"/>
                    </a:cubicBezTo>
                    <a:close/>
                    <a:moveTo>
                      <a:pt x="15587" y="97348"/>
                    </a:moveTo>
                    <a:cubicBezTo>
                      <a:pt x="15587" y="97348"/>
                      <a:pt x="16605" y="97389"/>
                      <a:pt x="16279" y="98854"/>
                    </a:cubicBezTo>
                    <a:cubicBezTo>
                      <a:pt x="15994" y="100278"/>
                      <a:pt x="16361" y="104551"/>
                      <a:pt x="17866" y="106261"/>
                    </a:cubicBezTo>
                    <a:cubicBezTo>
                      <a:pt x="19372" y="107970"/>
                      <a:pt x="17052" y="107522"/>
                      <a:pt x="15099" y="105813"/>
                    </a:cubicBezTo>
                    <a:cubicBezTo>
                      <a:pt x="13145" y="104144"/>
                      <a:pt x="11558" y="100848"/>
                      <a:pt x="11721" y="98488"/>
                    </a:cubicBezTo>
                    <a:cubicBezTo>
                      <a:pt x="11721" y="98488"/>
                      <a:pt x="11518" y="97511"/>
                      <a:pt x="15587" y="97348"/>
                    </a:cubicBezTo>
                    <a:close/>
                    <a:moveTo>
                      <a:pt x="18477" y="96941"/>
                    </a:moveTo>
                    <a:cubicBezTo>
                      <a:pt x="18477" y="96941"/>
                      <a:pt x="18395" y="95802"/>
                      <a:pt x="23076" y="96249"/>
                    </a:cubicBezTo>
                    <a:cubicBezTo>
                      <a:pt x="23076" y="96249"/>
                      <a:pt x="24215" y="96453"/>
                      <a:pt x="23686" y="98081"/>
                    </a:cubicBezTo>
                    <a:cubicBezTo>
                      <a:pt x="23116" y="99668"/>
                      <a:pt x="22872" y="104633"/>
                      <a:pt x="24378" y="106831"/>
                    </a:cubicBezTo>
                    <a:cubicBezTo>
                      <a:pt x="25884" y="109028"/>
                      <a:pt x="23279" y="108133"/>
                      <a:pt x="21285" y="105935"/>
                    </a:cubicBezTo>
                    <a:cubicBezTo>
                      <a:pt x="19331" y="103697"/>
                      <a:pt x="17988" y="99668"/>
                      <a:pt x="18477" y="96941"/>
                    </a:cubicBezTo>
                    <a:close/>
                    <a:moveTo>
                      <a:pt x="27634" y="96656"/>
                    </a:moveTo>
                    <a:cubicBezTo>
                      <a:pt x="27634" y="96656"/>
                      <a:pt x="27593" y="95679"/>
                      <a:pt x="31622" y="96209"/>
                    </a:cubicBezTo>
                    <a:cubicBezTo>
                      <a:pt x="31622" y="96209"/>
                      <a:pt x="32599" y="96453"/>
                      <a:pt x="32070" y="97796"/>
                    </a:cubicBezTo>
                    <a:cubicBezTo>
                      <a:pt x="31581" y="99179"/>
                      <a:pt x="31215" y="103493"/>
                      <a:pt x="32436" y="105447"/>
                    </a:cubicBezTo>
                    <a:cubicBezTo>
                      <a:pt x="33657" y="107400"/>
                      <a:pt x="31459" y="106546"/>
                      <a:pt x="29791" y="104551"/>
                    </a:cubicBezTo>
                    <a:cubicBezTo>
                      <a:pt x="28163" y="102517"/>
                      <a:pt x="27105" y="99017"/>
                      <a:pt x="27634" y="96656"/>
                    </a:cubicBezTo>
                    <a:close/>
                    <a:moveTo>
                      <a:pt x="35081" y="96534"/>
                    </a:moveTo>
                    <a:cubicBezTo>
                      <a:pt x="35081" y="96534"/>
                      <a:pt x="35122" y="95313"/>
                      <a:pt x="39802" y="96046"/>
                    </a:cubicBezTo>
                    <a:cubicBezTo>
                      <a:pt x="39802" y="96046"/>
                      <a:pt x="40901" y="96331"/>
                      <a:pt x="40209" y="98040"/>
                    </a:cubicBezTo>
                    <a:cubicBezTo>
                      <a:pt x="39477" y="99749"/>
                      <a:pt x="38825" y="105081"/>
                      <a:pt x="40128" y="107563"/>
                    </a:cubicBezTo>
                    <a:cubicBezTo>
                      <a:pt x="41430" y="110005"/>
                      <a:pt x="38907" y="108906"/>
                      <a:pt x="37116" y="106383"/>
                    </a:cubicBezTo>
                    <a:cubicBezTo>
                      <a:pt x="35325" y="103860"/>
                      <a:pt x="34349" y="99424"/>
                      <a:pt x="35081" y="96534"/>
                    </a:cubicBezTo>
                    <a:close/>
                    <a:moveTo>
                      <a:pt x="42936" y="97999"/>
                    </a:moveTo>
                    <a:cubicBezTo>
                      <a:pt x="42936" y="97999"/>
                      <a:pt x="42854" y="96493"/>
                      <a:pt x="48755" y="96941"/>
                    </a:cubicBezTo>
                    <a:cubicBezTo>
                      <a:pt x="48755" y="96941"/>
                      <a:pt x="50139" y="97226"/>
                      <a:pt x="49447" y="99342"/>
                    </a:cubicBezTo>
                    <a:cubicBezTo>
                      <a:pt x="48715" y="101458"/>
                      <a:pt x="48349" y="108011"/>
                      <a:pt x="50180" y="110860"/>
                    </a:cubicBezTo>
                    <a:cubicBezTo>
                      <a:pt x="52011" y="113708"/>
                      <a:pt x="48796" y="112610"/>
                      <a:pt x="46314" y="109720"/>
                    </a:cubicBezTo>
                    <a:cubicBezTo>
                      <a:pt x="43872" y="106831"/>
                      <a:pt x="42244" y="101581"/>
                      <a:pt x="42936" y="97999"/>
                    </a:cubicBezTo>
                    <a:close/>
                    <a:moveTo>
                      <a:pt x="52378" y="98610"/>
                    </a:moveTo>
                    <a:cubicBezTo>
                      <a:pt x="52378" y="98610"/>
                      <a:pt x="52296" y="96941"/>
                      <a:pt x="58157" y="97714"/>
                    </a:cubicBezTo>
                    <a:cubicBezTo>
                      <a:pt x="58157" y="97714"/>
                      <a:pt x="59540" y="98121"/>
                      <a:pt x="58848" y="100441"/>
                    </a:cubicBezTo>
                    <a:cubicBezTo>
                      <a:pt x="58157" y="102761"/>
                      <a:pt x="57831" y="110005"/>
                      <a:pt x="59703" y="113301"/>
                    </a:cubicBezTo>
                    <a:cubicBezTo>
                      <a:pt x="61534" y="116557"/>
                      <a:pt x="58279" y="115173"/>
                      <a:pt x="55837" y="111836"/>
                    </a:cubicBezTo>
                    <a:cubicBezTo>
                      <a:pt x="53354" y="108499"/>
                      <a:pt x="51726" y="102557"/>
                      <a:pt x="52378" y="98610"/>
                    </a:cubicBezTo>
                    <a:close/>
                    <a:moveTo>
                      <a:pt x="62755" y="99098"/>
                    </a:moveTo>
                    <a:cubicBezTo>
                      <a:pt x="62755" y="99098"/>
                      <a:pt x="62755" y="97836"/>
                      <a:pt x="67883" y="98488"/>
                    </a:cubicBezTo>
                    <a:cubicBezTo>
                      <a:pt x="67883" y="98488"/>
                      <a:pt x="69063" y="98772"/>
                      <a:pt x="68372" y="100563"/>
                    </a:cubicBezTo>
                    <a:cubicBezTo>
                      <a:pt x="67680" y="102313"/>
                      <a:pt x="67151" y="107929"/>
                      <a:pt x="68656" y="110453"/>
                    </a:cubicBezTo>
                    <a:cubicBezTo>
                      <a:pt x="70121" y="112976"/>
                      <a:pt x="67354" y="111877"/>
                      <a:pt x="65319" y="109313"/>
                    </a:cubicBezTo>
                    <a:cubicBezTo>
                      <a:pt x="63284" y="106708"/>
                      <a:pt x="62063" y="102150"/>
                      <a:pt x="62755" y="99098"/>
                    </a:cubicBezTo>
                    <a:close/>
                    <a:moveTo>
                      <a:pt x="72645" y="100645"/>
                    </a:moveTo>
                    <a:cubicBezTo>
                      <a:pt x="72645" y="100645"/>
                      <a:pt x="72645" y="99383"/>
                      <a:pt x="77691" y="100075"/>
                    </a:cubicBezTo>
                    <a:cubicBezTo>
                      <a:pt x="77691" y="100075"/>
                      <a:pt x="78912" y="100400"/>
                      <a:pt x="78220" y="102110"/>
                    </a:cubicBezTo>
                    <a:cubicBezTo>
                      <a:pt x="77488" y="103860"/>
                      <a:pt x="76918" y="109313"/>
                      <a:pt x="78424" y="111836"/>
                    </a:cubicBezTo>
                    <a:cubicBezTo>
                      <a:pt x="79889" y="114319"/>
                      <a:pt x="77121" y="113220"/>
                      <a:pt x="75127" y="110656"/>
                    </a:cubicBezTo>
                    <a:cubicBezTo>
                      <a:pt x="73133" y="108092"/>
                      <a:pt x="71912" y="103575"/>
                      <a:pt x="72645" y="100645"/>
                    </a:cubicBezTo>
                    <a:close/>
                    <a:moveTo>
                      <a:pt x="81964" y="102964"/>
                    </a:moveTo>
                    <a:cubicBezTo>
                      <a:pt x="81964" y="102964"/>
                      <a:pt x="81883" y="101825"/>
                      <a:pt x="86563" y="102272"/>
                    </a:cubicBezTo>
                    <a:cubicBezTo>
                      <a:pt x="86563" y="102272"/>
                      <a:pt x="87703" y="102476"/>
                      <a:pt x="87133" y="104063"/>
                    </a:cubicBezTo>
                    <a:cubicBezTo>
                      <a:pt x="86604" y="105691"/>
                      <a:pt x="86360" y="110656"/>
                      <a:pt x="87865" y="112854"/>
                    </a:cubicBezTo>
                    <a:cubicBezTo>
                      <a:pt x="89331" y="115051"/>
                      <a:pt x="86767" y="114156"/>
                      <a:pt x="84772" y="111918"/>
                    </a:cubicBezTo>
                    <a:cubicBezTo>
                      <a:pt x="82778" y="109720"/>
                      <a:pt x="81476" y="105691"/>
                      <a:pt x="81964" y="102964"/>
                    </a:cubicBezTo>
                    <a:close/>
                    <a:moveTo>
                      <a:pt x="93970" y="102842"/>
                    </a:moveTo>
                    <a:cubicBezTo>
                      <a:pt x="93970" y="102842"/>
                      <a:pt x="94947" y="102883"/>
                      <a:pt x="94662" y="104348"/>
                    </a:cubicBezTo>
                    <a:cubicBezTo>
                      <a:pt x="94377" y="105772"/>
                      <a:pt x="94703" y="110046"/>
                      <a:pt x="96249" y="111755"/>
                    </a:cubicBezTo>
                    <a:cubicBezTo>
                      <a:pt x="97755" y="113464"/>
                      <a:pt x="95435" y="113016"/>
                      <a:pt x="93482" y="111348"/>
                    </a:cubicBezTo>
                    <a:cubicBezTo>
                      <a:pt x="91528" y="109639"/>
                      <a:pt x="89941" y="106342"/>
                      <a:pt x="90063" y="103982"/>
                    </a:cubicBezTo>
                    <a:cubicBezTo>
                      <a:pt x="90063" y="103982"/>
                      <a:pt x="89860" y="103005"/>
                      <a:pt x="93970" y="102842"/>
                    </a:cubicBezTo>
                    <a:close/>
                    <a:moveTo>
                      <a:pt x="105609" y="115011"/>
                    </a:moveTo>
                    <a:cubicBezTo>
                      <a:pt x="106790" y="114156"/>
                      <a:pt x="108336" y="112121"/>
                      <a:pt x="110371" y="113464"/>
                    </a:cubicBezTo>
                    <a:cubicBezTo>
                      <a:pt x="109516" y="115255"/>
                      <a:pt x="107237" y="116435"/>
                      <a:pt x="105365" y="117412"/>
                    </a:cubicBezTo>
                    <a:cubicBezTo>
                      <a:pt x="102069" y="119162"/>
                      <a:pt x="99139" y="120627"/>
                      <a:pt x="95354" y="121604"/>
                    </a:cubicBezTo>
                    <a:cubicBezTo>
                      <a:pt x="101743" y="120627"/>
                      <a:pt x="106301" y="117941"/>
                      <a:pt x="111063" y="115458"/>
                    </a:cubicBezTo>
                    <a:cubicBezTo>
                      <a:pt x="111633" y="116679"/>
                      <a:pt x="112324" y="119162"/>
                      <a:pt x="112731" y="121278"/>
                    </a:cubicBezTo>
                    <a:lnTo>
                      <a:pt x="112813" y="121278"/>
                    </a:lnTo>
                    <a:cubicBezTo>
                      <a:pt x="112813" y="121278"/>
                      <a:pt x="113220" y="122458"/>
                      <a:pt x="113098" y="123598"/>
                    </a:cubicBezTo>
                    <a:cubicBezTo>
                      <a:pt x="113138" y="124168"/>
                      <a:pt x="113016" y="124656"/>
                      <a:pt x="112609" y="124900"/>
                    </a:cubicBezTo>
                    <a:cubicBezTo>
                      <a:pt x="112487" y="125063"/>
                      <a:pt x="112324" y="125226"/>
                      <a:pt x="112121" y="125348"/>
                    </a:cubicBezTo>
                    <a:cubicBezTo>
                      <a:pt x="110412" y="126528"/>
                      <a:pt x="105202" y="129051"/>
                      <a:pt x="101051" y="129377"/>
                    </a:cubicBezTo>
                    <a:cubicBezTo>
                      <a:pt x="100929" y="129377"/>
                      <a:pt x="100807" y="129377"/>
                      <a:pt x="100644" y="129417"/>
                    </a:cubicBezTo>
                    <a:lnTo>
                      <a:pt x="100359" y="129499"/>
                    </a:lnTo>
                    <a:lnTo>
                      <a:pt x="100359" y="129417"/>
                    </a:lnTo>
                    <a:cubicBezTo>
                      <a:pt x="96575" y="129865"/>
                      <a:pt x="94133" y="131452"/>
                      <a:pt x="98976" y="130638"/>
                    </a:cubicBezTo>
                    <a:cubicBezTo>
                      <a:pt x="103778" y="129824"/>
                      <a:pt x="114115" y="128074"/>
                      <a:pt x="110330" y="129499"/>
                    </a:cubicBezTo>
                    <a:lnTo>
                      <a:pt x="110371" y="129499"/>
                    </a:lnTo>
                    <a:cubicBezTo>
                      <a:pt x="105650" y="131330"/>
                      <a:pt x="99505" y="133162"/>
                      <a:pt x="93441" y="132551"/>
                    </a:cubicBezTo>
                    <a:cubicBezTo>
                      <a:pt x="89534" y="132185"/>
                      <a:pt x="85505" y="130231"/>
                      <a:pt x="82046" y="128400"/>
                    </a:cubicBezTo>
                    <a:cubicBezTo>
                      <a:pt x="78587" y="126569"/>
                      <a:pt x="75290" y="124127"/>
                      <a:pt x="71587" y="123354"/>
                    </a:cubicBezTo>
                    <a:cubicBezTo>
                      <a:pt x="68738" y="122743"/>
                      <a:pt x="66418" y="123598"/>
                      <a:pt x="63936" y="124005"/>
                    </a:cubicBezTo>
                    <a:cubicBezTo>
                      <a:pt x="62308" y="124290"/>
                      <a:pt x="60029" y="124941"/>
                      <a:pt x="59052" y="123923"/>
                    </a:cubicBezTo>
                    <a:cubicBezTo>
                      <a:pt x="58645" y="123435"/>
                      <a:pt x="58970" y="122906"/>
                      <a:pt x="58970" y="122906"/>
                    </a:cubicBezTo>
                    <a:cubicBezTo>
                      <a:pt x="59907" y="120586"/>
                      <a:pt x="62633" y="119202"/>
                      <a:pt x="64912" y="118511"/>
                    </a:cubicBezTo>
                    <a:cubicBezTo>
                      <a:pt x="72034" y="116435"/>
                      <a:pt x="78953" y="120261"/>
                      <a:pt x="85831" y="120708"/>
                    </a:cubicBezTo>
                    <a:cubicBezTo>
                      <a:pt x="94703" y="121319"/>
                      <a:pt x="101092" y="118185"/>
                      <a:pt x="105609" y="115011"/>
                    </a:cubicBezTo>
                    <a:close/>
                    <a:moveTo>
                      <a:pt x="100685" y="103656"/>
                    </a:moveTo>
                    <a:cubicBezTo>
                      <a:pt x="100685" y="103656"/>
                      <a:pt x="101377" y="103778"/>
                      <a:pt x="101051" y="104755"/>
                    </a:cubicBezTo>
                    <a:cubicBezTo>
                      <a:pt x="100726" y="105732"/>
                      <a:pt x="100685" y="108825"/>
                      <a:pt x="101621" y="110127"/>
                    </a:cubicBezTo>
                    <a:cubicBezTo>
                      <a:pt x="102598" y="111470"/>
                      <a:pt x="100970" y="110941"/>
                      <a:pt x="99708" y="109598"/>
                    </a:cubicBezTo>
                    <a:cubicBezTo>
                      <a:pt x="98447" y="108296"/>
                      <a:pt x="97592" y="105813"/>
                      <a:pt x="97836" y="104144"/>
                    </a:cubicBezTo>
                    <a:cubicBezTo>
                      <a:pt x="97836" y="104144"/>
                      <a:pt x="97755" y="103453"/>
                      <a:pt x="100685" y="103656"/>
                    </a:cubicBezTo>
                    <a:close/>
                    <a:moveTo>
                      <a:pt x="101703" y="148138"/>
                    </a:moveTo>
                    <a:cubicBezTo>
                      <a:pt x="100848" y="148749"/>
                      <a:pt x="100685" y="148423"/>
                      <a:pt x="100685" y="148423"/>
                    </a:cubicBezTo>
                    <a:cubicBezTo>
                      <a:pt x="100685" y="148423"/>
                      <a:pt x="98203" y="147202"/>
                      <a:pt x="97226" y="145574"/>
                    </a:cubicBezTo>
                    <a:cubicBezTo>
                      <a:pt x="96290" y="143987"/>
                      <a:pt x="96330" y="142237"/>
                      <a:pt x="96819" y="141789"/>
                    </a:cubicBezTo>
                    <a:cubicBezTo>
                      <a:pt x="97307" y="141342"/>
                      <a:pt x="97836" y="142278"/>
                      <a:pt x="98772" y="143336"/>
                    </a:cubicBezTo>
                    <a:cubicBezTo>
                      <a:pt x="99749" y="144435"/>
                      <a:pt x="103127" y="146103"/>
                      <a:pt x="103127" y="146103"/>
                    </a:cubicBezTo>
                    <a:cubicBezTo>
                      <a:pt x="103697" y="146510"/>
                      <a:pt x="102598" y="147528"/>
                      <a:pt x="101703" y="148138"/>
                    </a:cubicBezTo>
                    <a:close/>
                    <a:moveTo>
                      <a:pt x="94947" y="154446"/>
                    </a:moveTo>
                    <a:cubicBezTo>
                      <a:pt x="93848" y="155260"/>
                      <a:pt x="93644" y="154772"/>
                      <a:pt x="93644" y="154772"/>
                    </a:cubicBezTo>
                    <a:cubicBezTo>
                      <a:pt x="93644" y="154772"/>
                      <a:pt x="90511" y="153185"/>
                      <a:pt x="89331" y="151028"/>
                    </a:cubicBezTo>
                    <a:cubicBezTo>
                      <a:pt x="88150" y="148952"/>
                      <a:pt x="88150" y="146714"/>
                      <a:pt x="88761" y="146144"/>
                    </a:cubicBezTo>
                    <a:cubicBezTo>
                      <a:pt x="89371" y="145574"/>
                      <a:pt x="89982" y="146754"/>
                      <a:pt x="91203" y="148138"/>
                    </a:cubicBezTo>
                    <a:cubicBezTo>
                      <a:pt x="92424" y="149563"/>
                      <a:pt x="96697" y="151801"/>
                      <a:pt x="96697" y="151801"/>
                    </a:cubicBezTo>
                    <a:cubicBezTo>
                      <a:pt x="97389" y="152330"/>
                      <a:pt x="96046" y="153632"/>
                      <a:pt x="94947" y="154446"/>
                    </a:cubicBezTo>
                    <a:close/>
                    <a:moveTo>
                      <a:pt x="86929" y="159778"/>
                    </a:moveTo>
                    <a:cubicBezTo>
                      <a:pt x="85831" y="160551"/>
                      <a:pt x="85668" y="160022"/>
                      <a:pt x="85668" y="160022"/>
                    </a:cubicBezTo>
                    <a:cubicBezTo>
                      <a:pt x="85668" y="160022"/>
                      <a:pt x="82656" y="158190"/>
                      <a:pt x="81557" y="155911"/>
                    </a:cubicBezTo>
                    <a:cubicBezTo>
                      <a:pt x="80499" y="153632"/>
                      <a:pt x="80581" y="151313"/>
                      <a:pt x="81191" y="150743"/>
                    </a:cubicBezTo>
                    <a:cubicBezTo>
                      <a:pt x="81842" y="150173"/>
                      <a:pt x="82412" y="151475"/>
                      <a:pt x="83552" y="153022"/>
                    </a:cubicBezTo>
                    <a:cubicBezTo>
                      <a:pt x="84691" y="154528"/>
                      <a:pt x="88761" y="157132"/>
                      <a:pt x="88761" y="157132"/>
                    </a:cubicBezTo>
                    <a:cubicBezTo>
                      <a:pt x="89453" y="157702"/>
                      <a:pt x="88028" y="159004"/>
                      <a:pt x="86929" y="159778"/>
                    </a:cubicBezTo>
                    <a:close/>
                    <a:moveTo>
                      <a:pt x="79889" y="165801"/>
                    </a:moveTo>
                    <a:cubicBezTo>
                      <a:pt x="78790" y="166493"/>
                      <a:pt x="78668" y="165964"/>
                      <a:pt x="78668" y="165964"/>
                    </a:cubicBezTo>
                    <a:cubicBezTo>
                      <a:pt x="78668" y="165964"/>
                      <a:pt x="75900" y="163847"/>
                      <a:pt x="74964" y="161446"/>
                    </a:cubicBezTo>
                    <a:cubicBezTo>
                      <a:pt x="74110" y="159086"/>
                      <a:pt x="74313" y="156685"/>
                      <a:pt x="74964" y="156156"/>
                    </a:cubicBezTo>
                    <a:cubicBezTo>
                      <a:pt x="75616" y="155626"/>
                      <a:pt x="76063" y="157010"/>
                      <a:pt x="77040" y="158638"/>
                    </a:cubicBezTo>
                    <a:cubicBezTo>
                      <a:pt x="78057" y="160307"/>
                      <a:pt x="81842" y="163237"/>
                      <a:pt x="81842" y="163237"/>
                    </a:cubicBezTo>
                    <a:cubicBezTo>
                      <a:pt x="82453" y="163888"/>
                      <a:pt x="81028" y="165109"/>
                      <a:pt x="79889" y="165801"/>
                    </a:cubicBezTo>
                    <a:close/>
                    <a:moveTo>
                      <a:pt x="72848" y="172150"/>
                    </a:moveTo>
                    <a:cubicBezTo>
                      <a:pt x="71627" y="172679"/>
                      <a:pt x="71587" y="172109"/>
                      <a:pt x="71587" y="172109"/>
                    </a:cubicBezTo>
                    <a:cubicBezTo>
                      <a:pt x="71587" y="172109"/>
                      <a:pt x="69104" y="169423"/>
                      <a:pt x="68534" y="166696"/>
                    </a:cubicBezTo>
                    <a:cubicBezTo>
                      <a:pt x="67924" y="164010"/>
                      <a:pt x="68494" y="161487"/>
                      <a:pt x="69226" y="161039"/>
                    </a:cubicBezTo>
                    <a:cubicBezTo>
                      <a:pt x="69918" y="160551"/>
                      <a:pt x="70244" y="162138"/>
                      <a:pt x="71017" y="164051"/>
                    </a:cubicBezTo>
                    <a:cubicBezTo>
                      <a:pt x="71790" y="165964"/>
                      <a:pt x="75168" y="169708"/>
                      <a:pt x="75168" y="169708"/>
                    </a:cubicBezTo>
                    <a:cubicBezTo>
                      <a:pt x="75697" y="170522"/>
                      <a:pt x="74110" y="171580"/>
                      <a:pt x="72848" y="172150"/>
                    </a:cubicBezTo>
                    <a:close/>
                    <a:moveTo>
                      <a:pt x="66133" y="176016"/>
                    </a:moveTo>
                    <a:cubicBezTo>
                      <a:pt x="64912" y="176382"/>
                      <a:pt x="64953" y="175853"/>
                      <a:pt x="64953" y="175853"/>
                    </a:cubicBezTo>
                    <a:cubicBezTo>
                      <a:pt x="64953" y="175853"/>
                      <a:pt x="62959" y="172923"/>
                      <a:pt x="62715" y="170237"/>
                    </a:cubicBezTo>
                    <a:cubicBezTo>
                      <a:pt x="62470" y="167551"/>
                      <a:pt x="63284" y="165190"/>
                      <a:pt x="63976" y="164824"/>
                    </a:cubicBezTo>
                    <a:cubicBezTo>
                      <a:pt x="64709" y="164458"/>
                      <a:pt x="64831" y="166004"/>
                      <a:pt x="65319" y="167958"/>
                    </a:cubicBezTo>
                    <a:cubicBezTo>
                      <a:pt x="65808" y="169952"/>
                      <a:pt x="68534" y="174022"/>
                      <a:pt x="68534" y="174022"/>
                    </a:cubicBezTo>
                    <a:cubicBezTo>
                      <a:pt x="68901" y="174836"/>
                      <a:pt x="67313" y="175650"/>
                      <a:pt x="66133" y="176016"/>
                    </a:cubicBezTo>
                    <a:close/>
                    <a:moveTo>
                      <a:pt x="59662" y="179394"/>
                    </a:moveTo>
                    <a:cubicBezTo>
                      <a:pt x="58523" y="179760"/>
                      <a:pt x="58523" y="179190"/>
                      <a:pt x="58523" y="179190"/>
                    </a:cubicBezTo>
                    <a:cubicBezTo>
                      <a:pt x="58523" y="179190"/>
                      <a:pt x="56407" y="176219"/>
                      <a:pt x="56122" y="173411"/>
                    </a:cubicBezTo>
                    <a:cubicBezTo>
                      <a:pt x="55796" y="170644"/>
                      <a:pt x="56529" y="168161"/>
                      <a:pt x="57220" y="167795"/>
                    </a:cubicBezTo>
                    <a:cubicBezTo>
                      <a:pt x="57912" y="167429"/>
                      <a:pt x="58075" y="169057"/>
                      <a:pt x="58645" y="171051"/>
                    </a:cubicBezTo>
                    <a:cubicBezTo>
                      <a:pt x="59215" y="173086"/>
                      <a:pt x="62023" y="177277"/>
                      <a:pt x="62023" y="177277"/>
                    </a:cubicBezTo>
                    <a:cubicBezTo>
                      <a:pt x="62430" y="178132"/>
                      <a:pt x="60883" y="178987"/>
                      <a:pt x="59662" y="179394"/>
                    </a:cubicBezTo>
                    <a:close/>
                    <a:moveTo>
                      <a:pt x="54412" y="179556"/>
                    </a:moveTo>
                    <a:cubicBezTo>
                      <a:pt x="53476" y="179841"/>
                      <a:pt x="53476" y="179394"/>
                      <a:pt x="53476" y="179394"/>
                    </a:cubicBezTo>
                    <a:cubicBezTo>
                      <a:pt x="53476" y="179394"/>
                      <a:pt x="51848" y="177033"/>
                      <a:pt x="51604" y="174836"/>
                    </a:cubicBezTo>
                    <a:cubicBezTo>
                      <a:pt x="51360" y="172638"/>
                      <a:pt x="51889" y="170725"/>
                      <a:pt x="52459" y="170400"/>
                    </a:cubicBezTo>
                    <a:cubicBezTo>
                      <a:pt x="53029" y="170115"/>
                      <a:pt x="53110" y="171376"/>
                      <a:pt x="53558" y="173004"/>
                    </a:cubicBezTo>
                    <a:cubicBezTo>
                      <a:pt x="54005" y="174591"/>
                      <a:pt x="56244" y="177888"/>
                      <a:pt x="56244" y="177888"/>
                    </a:cubicBezTo>
                    <a:cubicBezTo>
                      <a:pt x="56569" y="178580"/>
                      <a:pt x="55348" y="179231"/>
                      <a:pt x="54412" y="179556"/>
                    </a:cubicBezTo>
                    <a:close/>
                    <a:moveTo>
                      <a:pt x="49407" y="178661"/>
                    </a:moveTo>
                    <a:cubicBezTo>
                      <a:pt x="48593" y="178946"/>
                      <a:pt x="48593" y="178539"/>
                      <a:pt x="48593" y="178539"/>
                    </a:cubicBezTo>
                    <a:cubicBezTo>
                      <a:pt x="48593" y="178539"/>
                      <a:pt x="47168" y="176463"/>
                      <a:pt x="46924" y="174510"/>
                    </a:cubicBezTo>
                    <a:cubicBezTo>
                      <a:pt x="46721" y="172597"/>
                      <a:pt x="47209" y="170888"/>
                      <a:pt x="47657" y="170644"/>
                    </a:cubicBezTo>
                    <a:cubicBezTo>
                      <a:pt x="48145" y="170359"/>
                      <a:pt x="48267" y="171498"/>
                      <a:pt x="48633" y="172882"/>
                    </a:cubicBezTo>
                    <a:cubicBezTo>
                      <a:pt x="49040" y="174307"/>
                      <a:pt x="50994" y="177196"/>
                      <a:pt x="50994" y="177196"/>
                    </a:cubicBezTo>
                    <a:cubicBezTo>
                      <a:pt x="51279" y="177806"/>
                      <a:pt x="50180" y="178376"/>
                      <a:pt x="49407" y="178661"/>
                    </a:cubicBezTo>
                    <a:close/>
                    <a:moveTo>
                      <a:pt x="55308" y="18721"/>
                    </a:moveTo>
                    <a:cubicBezTo>
                      <a:pt x="54290" y="18029"/>
                      <a:pt x="53476" y="17175"/>
                      <a:pt x="52907" y="16279"/>
                    </a:cubicBezTo>
                    <a:cubicBezTo>
                      <a:pt x="52459" y="15547"/>
                      <a:pt x="51808" y="14366"/>
                      <a:pt x="51930" y="13430"/>
                    </a:cubicBezTo>
                    <a:cubicBezTo>
                      <a:pt x="52052" y="12739"/>
                      <a:pt x="52540" y="11843"/>
                      <a:pt x="52825" y="11111"/>
                    </a:cubicBezTo>
                    <a:cubicBezTo>
                      <a:pt x="53598" y="8954"/>
                      <a:pt x="53883" y="7041"/>
                      <a:pt x="53273" y="5494"/>
                    </a:cubicBezTo>
                    <a:cubicBezTo>
                      <a:pt x="57668" y="7448"/>
                      <a:pt x="58360" y="12332"/>
                      <a:pt x="55308" y="18721"/>
                    </a:cubicBezTo>
                    <a:close/>
                    <a:moveTo>
                      <a:pt x="46965" y="5942"/>
                    </a:moveTo>
                    <a:cubicBezTo>
                      <a:pt x="47453" y="5372"/>
                      <a:pt x="47860" y="5128"/>
                      <a:pt x="48145" y="4558"/>
                    </a:cubicBezTo>
                    <a:cubicBezTo>
                      <a:pt x="48674" y="3622"/>
                      <a:pt x="48145" y="3175"/>
                      <a:pt x="48430" y="2605"/>
                    </a:cubicBezTo>
                    <a:cubicBezTo>
                      <a:pt x="53151" y="3215"/>
                      <a:pt x="53558" y="6553"/>
                      <a:pt x="51523" y="11273"/>
                    </a:cubicBezTo>
                    <a:cubicBezTo>
                      <a:pt x="48389" y="10215"/>
                      <a:pt x="47535" y="8099"/>
                      <a:pt x="46965" y="5942"/>
                    </a:cubicBezTo>
                    <a:close/>
                    <a:moveTo>
                      <a:pt x="45052" y="855"/>
                    </a:moveTo>
                    <a:cubicBezTo>
                      <a:pt x="46680" y="1303"/>
                      <a:pt x="48511" y="2239"/>
                      <a:pt x="46761" y="5047"/>
                    </a:cubicBezTo>
                    <a:cubicBezTo>
                      <a:pt x="45703" y="3907"/>
                      <a:pt x="45337" y="2361"/>
                      <a:pt x="45052" y="855"/>
                    </a:cubicBezTo>
                    <a:close/>
                    <a:moveTo>
                      <a:pt x="183382" y="94418"/>
                    </a:moveTo>
                    <a:cubicBezTo>
                      <a:pt x="182079" y="92139"/>
                      <a:pt x="180655" y="89860"/>
                      <a:pt x="180207" y="87947"/>
                    </a:cubicBezTo>
                    <a:cubicBezTo>
                      <a:pt x="181265" y="88639"/>
                      <a:pt x="182120" y="89453"/>
                      <a:pt x="182893" y="90348"/>
                    </a:cubicBezTo>
                    <a:cubicBezTo>
                      <a:pt x="182731" y="89249"/>
                      <a:pt x="182527" y="88110"/>
                      <a:pt x="182324" y="87011"/>
                    </a:cubicBezTo>
                    <a:cubicBezTo>
                      <a:pt x="181184" y="86116"/>
                      <a:pt x="179922" y="85302"/>
                      <a:pt x="178376" y="84651"/>
                    </a:cubicBezTo>
                    <a:cubicBezTo>
                      <a:pt x="175934" y="73662"/>
                      <a:pt x="170684" y="66703"/>
                      <a:pt x="159940" y="62755"/>
                    </a:cubicBezTo>
                    <a:cubicBezTo>
                      <a:pt x="156318" y="61412"/>
                      <a:pt x="152900" y="59866"/>
                      <a:pt x="149318" y="58279"/>
                    </a:cubicBezTo>
                    <a:cubicBezTo>
                      <a:pt x="149522" y="46599"/>
                      <a:pt x="136051" y="46843"/>
                      <a:pt x="127667" y="40820"/>
                    </a:cubicBezTo>
                    <a:cubicBezTo>
                      <a:pt x="124045" y="38174"/>
                      <a:pt x="119894" y="33331"/>
                      <a:pt x="115702" y="32436"/>
                    </a:cubicBezTo>
                    <a:cubicBezTo>
                      <a:pt x="107644" y="30686"/>
                      <a:pt x="102679" y="36384"/>
                      <a:pt x="97918" y="40372"/>
                    </a:cubicBezTo>
                    <a:cubicBezTo>
                      <a:pt x="96737" y="39070"/>
                      <a:pt x="94987" y="37808"/>
                      <a:pt x="92464" y="36669"/>
                    </a:cubicBezTo>
                    <a:cubicBezTo>
                      <a:pt x="92464" y="36669"/>
                      <a:pt x="87906" y="30116"/>
                      <a:pt x="85790" y="28895"/>
                    </a:cubicBezTo>
                    <a:cubicBezTo>
                      <a:pt x="85627" y="28773"/>
                      <a:pt x="85546" y="28733"/>
                      <a:pt x="85464" y="28651"/>
                    </a:cubicBezTo>
                    <a:cubicBezTo>
                      <a:pt x="84325" y="28081"/>
                      <a:pt x="82819" y="27797"/>
                      <a:pt x="81802" y="27064"/>
                    </a:cubicBezTo>
                    <a:cubicBezTo>
                      <a:pt x="80784" y="26413"/>
                      <a:pt x="80581" y="24785"/>
                      <a:pt x="79563" y="24012"/>
                    </a:cubicBezTo>
                    <a:cubicBezTo>
                      <a:pt x="79075" y="23645"/>
                      <a:pt x="78261" y="23238"/>
                      <a:pt x="77610" y="22954"/>
                    </a:cubicBezTo>
                    <a:cubicBezTo>
                      <a:pt x="76755" y="22628"/>
                      <a:pt x="75371" y="22669"/>
                      <a:pt x="74517" y="22221"/>
                    </a:cubicBezTo>
                    <a:cubicBezTo>
                      <a:pt x="73499" y="21651"/>
                      <a:pt x="73418" y="19820"/>
                      <a:pt x="72685" y="18884"/>
                    </a:cubicBezTo>
                    <a:cubicBezTo>
                      <a:pt x="71871" y="17907"/>
                      <a:pt x="70813" y="17052"/>
                      <a:pt x="69145" y="16483"/>
                    </a:cubicBezTo>
                    <a:cubicBezTo>
                      <a:pt x="68453" y="16279"/>
                      <a:pt x="67395" y="16238"/>
                      <a:pt x="66784" y="15913"/>
                    </a:cubicBezTo>
                    <a:cubicBezTo>
                      <a:pt x="66092" y="15547"/>
                      <a:pt x="65930" y="14326"/>
                      <a:pt x="65401" y="13634"/>
                    </a:cubicBezTo>
                    <a:cubicBezTo>
                      <a:pt x="64139" y="11925"/>
                      <a:pt x="62023" y="10622"/>
                      <a:pt x="59622" y="9768"/>
                    </a:cubicBezTo>
                    <a:cubicBezTo>
                      <a:pt x="59133" y="9564"/>
                      <a:pt x="58441" y="9564"/>
                      <a:pt x="58034" y="9320"/>
                    </a:cubicBezTo>
                    <a:cubicBezTo>
                      <a:pt x="57587" y="8994"/>
                      <a:pt x="57546" y="8140"/>
                      <a:pt x="57220" y="7570"/>
                    </a:cubicBezTo>
                    <a:cubicBezTo>
                      <a:pt x="56732" y="6675"/>
                      <a:pt x="56040" y="5739"/>
                      <a:pt x="54982" y="5210"/>
                    </a:cubicBezTo>
                    <a:cubicBezTo>
                      <a:pt x="54534" y="4965"/>
                      <a:pt x="53802" y="4965"/>
                      <a:pt x="53354" y="4721"/>
                    </a:cubicBezTo>
                    <a:cubicBezTo>
                      <a:pt x="52825" y="4396"/>
                      <a:pt x="52703" y="3663"/>
                      <a:pt x="52255" y="3215"/>
                    </a:cubicBezTo>
                    <a:cubicBezTo>
                      <a:pt x="51319" y="2320"/>
                      <a:pt x="50261" y="1669"/>
                      <a:pt x="48023" y="2239"/>
                    </a:cubicBezTo>
                    <a:cubicBezTo>
                      <a:pt x="47250" y="1181"/>
                      <a:pt x="46192" y="367"/>
                      <a:pt x="44523" y="0"/>
                    </a:cubicBezTo>
                    <a:lnTo>
                      <a:pt x="44442" y="122"/>
                    </a:lnTo>
                    <a:cubicBezTo>
                      <a:pt x="44686" y="2157"/>
                      <a:pt x="44971" y="4233"/>
                      <a:pt x="46517" y="5657"/>
                    </a:cubicBezTo>
                    <a:cubicBezTo>
                      <a:pt x="46110" y="8018"/>
                      <a:pt x="47209" y="9727"/>
                      <a:pt x="48959" y="11111"/>
                    </a:cubicBezTo>
                    <a:cubicBezTo>
                      <a:pt x="49407" y="11477"/>
                      <a:pt x="50098" y="11640"/>
                      <a:pt x="50465" y="12087"/>
                    </a:cubicBezTo>
                    <a:cubicBezTo>
                      <a:pt x="50953" y="12657"/>
                      <a:pt x="50750" y="13878"/>
                      <a:pt x="50994" y="14611"/>
                    </a:cubicBezTo>
                    <a:cubicBezTo>
                      <a:pt x="51645" y="16890"/>
                      <a:pt x="53029" y="19006"/>
                      <a:pt x="55348" y="20715"/>
                    </a:cubicBezTo>
                    <a:cubicBezTo>
                      <a:pt x="55674" y="20959"/>
                      <a:pt x="56325" y="21081"/>
                      <a:pt x="56610" y="21407"/>
                    </a:cubicBezTo>
                    <a:cubicBezTo>
                      <a:pt x="57261" y="22140"/>
                      <a:pt x="57098" y="23401"/>
                      <a:pt x="57587" y="24256"/>
                    </a:cubicBezTo>
                    <a:cubicBezTo>
                      <a:pt x="58075" y="25151"/>
                      <a:pt x="58970" y="26250"/>
                      <a:pt x="60069" y="27105"/>
                    </a:cubicBezTo>
                    <a:cubicBezTo>
                      <a:pt x="60639" y="27552"/>
                      <a:pt x="61534" y="27797"/>
                      <a:pt x="62063" y="28366"/>
                    </a:cubicBezTo>
                    <a:cubicBezTo>
                      <a:pt x="62511" y="28773"/>
                      <a:pt x="62633" y="29587"/>
                      <a:pt x="62959" y="30238"/>
                    </a:cubicBezTo>
                    <a:cubicBezTo>
                      <a:pt x="63854" y="32070"/>
                      <a:pt x="66133" y="34145"/>
                      <a:pt x="67232" y="36017"/>
                    </a:cubicBezTo>
                    <a:cubicBezTo>
                      <a:pt x="67395" y="36262"/>
                      <a:pt x="67476" y="36506"/>
                      <a:pt x="67598" y="36791"/>
                    </a:cubicBezTo>
                    <a:cubicBezTo>
                      <a:pt x="68046" y="37727"/>
                      <a:pt x="69145" y="39761"/>
                      <a:pt x="70651" y="40698"/>
                    </a:cubicBezTo>
                    <a:cubicBezTo>
                      <a:pt x="70651" y="40698"/>
                      <a:pt x="70813" y="43506"/>
                      <a:pt x="73581" y="46721"/>
                    </a:cubicBezTo>
                    <a:cubicBezTo>
                      <a:pt x="67965" y="46395"/>
                      <a:pt x="62552" y="43180"/>
                      <a:pt x="58401" y="46395"/>
                    </a:cubicBezTo>
                    <a:cubicBezTo>
                      <a:pt x="57180" y="45052"/>
                      <a:pt x="53354" y="44035"/>
                      <a:pt x="51686" y="45866"/>
                    </a:cubicBezTo>
                    <a:cubicBezTo>
                      <a:pt x="50465" y="43750"/>
                      <a:pt x="43994" y="42366"/>
                      <a:pt x="42732" y="45744"/>
                    </a:cubicBezTo>
                    <a:cubicBezTo>
                      <a:pt x="33575" y="41593"/>
                      <a:pt x="22465" y="47535"/>
                      <a:pt x="18884" y="53476"/>
                    </a:cubicBezTo>
                    <a:cubicBezTo>
                      <a:pt x="18233" y="53802"/>
                      <a:pt x="17622" y="54128"/>
                      <a:pt x="17052" y="54494"/>
                    </a:cubicBezTo>
                    <a:cubicBezTo>
                      <a:pt x="14529" y="53721"/>
                      <a:pt x="11111" y="53436"/>
                      <a:pt x="7407" y="56122"/>
                    </a:cubicBezTo>
                    <a:cubicBezTo>
                      <a:pt x="3785" y="58808"/>
                      <a:pt x="0" y="70691"/>
                      <a:pt x="651" y="78912"/>
                    </a:cubicBezTo>
                    <a:cubicBezTo>
                      <a:pt x="733" y="79808"/>
                      <a:pt x="2361" y="81883"/>
                      <a:pt x="2971" y="86034"/>
                    </a:cubicBezTo>
                    <a:cubicBezTo>
                      <a:pt x="3541" y="90185"/>
                      <a:pt x="3989" y="91528"/>
                      <a:pt x="3989" y="91528"/>
                    </a:cubicBezTo>
                    <a:cubicBezTo>
                      <a:pt x="3215" y="92953"/>
                      <a:pt x="2239" y="93604"/>
                      <a:pt x="2117" y="95273"/>
                    </a:cubicBezTo>
                    <a:cubicBezTo>
                      <a:pt x="1832" y="98895"/>
                      <a:pt x="4884" y="100848"/>
                      <a:pt x="7733" y="102679"/>
                    </a:cubicBezTo>
                    <a:cubicBezTo>
                      <a:pt x="8750" y="103168"/>
                      <a:pt x="9890" y="103493"/>
                      <a:pt x="11151" y="103575"/>
                    </a:cubicBezTo>
                    <a:cubicBezTo>
                      <a:pt x="11925" y="104755"/>
                      <a:pt x="14814" y="108865"/>
                      <a:pt x="19616" y="108865"/>
                    </a:cubicBezTo>
                    <a:cubicBezTo>
                      <a:pt x="19738" y="108865"/>
                      <a:pt x="19860" y="108825"/>
                      <a:pt x="19983" y="108825"/>
                    </a:cubicBezTo>
                    <a:cubicBezTo>
                      <a:pt x="21814" y="110412"/>
                      <a:pt x="23727" y="110819"/>
                      <a:pt x="22424" y="108906"/>
                    </a:cubicBezTo>
                    <a:cubicBezTo>
                      <a:pt x="22302" y="108743"/>
                      <a:pt x="22221" y="108540"/>
                      <a:pt x="22140" y="108377"/>
                    </a:cubicBezTo>
                    <a:cubicBezTo>
                      <a:pt x="23035" y="108906"/>
                      <a:pt x="24093" y="109435"/>
                      <a:pt x="25029" y="109517"/>
                    </a:cubicBezTo>
                    <a:cubicBezTo>
                      <a:pt x="25070" y="109517"/>
                      <a:pt x="25517" y="109639"/>
                      <a:pt x="25884" y="109639"/>
                    </a:cubicBezTo>
                    <a:cubicBezTo>
                      <a:pt x="26006" y="109639"/>
                      <a:pt x="26413" y="109639"/>
                      <a:pt x="26535" y="109313"/>
                    </a:cubicBezTo>
                    <a:cubicBezTo>
                      <a:pt x="26698" y="109028"/>
                      <a:pt x="26413" y="108703"/>
                      <a:pt x="26331" y="108580"/>
                    </a:cubicBezTo>
                    <a:cubicBezTo>
                      <a:pt x="25924" y="108133"/>
                      <a:pt x="25517" y="106953"/>
                      <a:pt x="25151" y="105854"/>
                    </a:cubicBezTo>
                    <a:cubicBezTo>
                      <a:pt x="25517" y="106546"/>
                      <a:pt x="25924" y="107156"/>
                      <a:pt x="26331" y="107685"/>
                    </a:cubicBezTo>
                    <a:cubicBezTo>
                      <a:pt x="28610" y="110534"/>
                      <a:pt x="31825" y="111877"/>
                      <a:pt x="30035" y="109028"/>
                    </a:cubicBezTo>
                    <a:cubicBezTo>
                      <a:pt x="29465" y="108133"/>
                      <a:pt x="29139" y="106912"/>
                      <a:pt x="28977" y="105569"/>
                    </a:cubicBezTo>
                    <a:cubicBezTo>
                      <a:pt x="29872" y="106708"/>
                      <a:pt x="31378" y="107970"/>
                      <a:pt x="33860" y="108499"/>
                    </a:cubicBezTo>
                    <a:cubicBezTo>
                      <a:pt x="35936" y="110453"/>
                      <a:pt x="38500" y="111267"/>
                      <a:pt x="36953" y="109191"/>
                    </a:cubicBezTo>
                    <a:cubicBezTo>
                      <a:pt x="36546" y="108621"/>
                      <a:pt x="36302" y="107929"/>
                      <a:pt x="36139" y="107197"/>
                    </a:cubicBezTo>
                    <a:cubicBezTo>
                      <a:pt x="37401" y="108703"/>
                      <a:pt x="39477" y="110615"/>
                      <a:pt x="42040" y="110615"/>
                    </a:cubicBezTo>
                    <a:lnTo>
                      <a:pt x="42244" y="110615"/>
                    </a:lnTo>
                    <a:lnTo>
                      <a:pt x="42285" y="110615"/>
                    </a:lnTo>
                    <a:cubicBezTo>
                      <a:pt x="44035" y="111796"/>
                      <a:pt x="45540" y="111999"/>
                      <a:pt x="44197" y="110290"/>
                    </a:cubicBezTo>
                    <a:cubicBezTo>
                      <a:pt x="43628" y="109517"/>
                      <a:pt x="43343" y="108458"/>
                      <a:pt x="43180" y="107360"/>
                    </a:cubicBezTo>
                    <a:cubicBezTo>
                      <a:pt x="44360" y="109761"/>
                      <a:pt x="46599" y="113057"/>
                      <a:pt x="50465" y="114115"/>
                    </a:cubicBezTo>
                    <a:cubicBezTo>
                      <a:pt x="50505" y="114156"/>
                      <a:pt x="51157" y="114319"/>
                      <a:pt x="51686" y="114319"/>
                    </a:cubicBezTo>
                    <a:cubicBezTo>
                      <a:pt x="52133" y="114319"/>
                      <a:pt x="52418" y="114197"/>
                      <a:pt x="52540" y="113993"/>
                    </a:cubicBezTo>
                    <a:cubicBezTo>
                      <a:pt x="52703" y="113627"/>
                      <a:pt x="52459" y="113261"/>
                      <a:pt x="52378" y="113098"/>
                    </a:cubicBezTo>
                    <a:cubicBezTo>
                      <a:pt x="52133" y="112691"/>
                      <a:pt x="51930" y="112203"/>
                      <a:pt x="51726" y="111714"/>
                    </a:cubicBezTo>
                    <a:cubicBezTo>
                      <a:pt x="53436" y="112732"/>
                      <a:pt x="54738" y="112813"/>
                      <a:pt x="53395" y="111144"/>
                    </a:cubicBezTo>
                    <a:cubicBezTo>
                      <a:pt x="52662" y="110290"/>
                      <a:pt x="52296" y="109069"/>
                      <a:pt x="52174" y="107807"/>
                    </a:cubicBezTo>
                    <a:cubicBezTo>
                      <a:pt x="53110" y="110371"/>
                      <a:pt x="55023" y="113912"/>
                      <a:pt x="58808" y="116272"/>
                    </a:cubicBezTo>
                    <a:cubicBezTo>
                      <a:pt x="58848" y="116272"/>
                      <a:pt x="59540" y="116598"/>
                      <a:pt x="60273" y="116598"/>
                    </a:cubicBezTo>
                    <a:cubicBezTo>
                      <a:pt x="60639" y="116598"/>
                      <a:pt x="60965" y="116516"/>
                      <a:pt x="61250" y="116394"/>
                    </a:cubicBezTo>
                    <a:cubicBezTo>
                      <a:pt x="61494" y="116272"/>
                      <a:pt x="61656" y="116069"/>
                      <a:pt x="61697" y="115784"/>
                    </a:cubicBezTo>
                    <a:cubicBezTo>
                      <a:pt x="61901" y="115011"/>
                      <a:pt x="61168" y="113871"/>
                      <a:pt x="61087" y="113790"/>
                    </a:cubicBezTo>
                    <a:cubicBezTo>
                      <a:pt x="60802" y="113139"/>
                      <a:pt x="60232" y="111836"/>
                      <a:pt x="59947" y="110697"/>
                    </a:cubicBezTo>
                    <a:lnTo>
                      <a:pt x="59947" y="110697"/>
                    </a:lnTo>
                    <a:cubicBezTo>
                      <a:pt x="62715" y="112935"/>
                      <a:pt x="66255" y="113993"/>
                      <a:pt x="64058" y="111755"/>
                    </a:cubicBezTo>
                    <a:cubicBezTo>
                      <a:pt x="62715" y="110412"/>
                      <a:pt x="62226" y="108092"/>
                      <a:pt x="62186" y="106179"/>
                    </a:cubicBezTo>
                    <a:cubicBezTo>
                      <a:pt x="62959" y="108458"/>
                      <a:pt x="64912" y="112365"/>
                      <a:pt x="68941" y="113179"/>
                    </a:cubicBezTo>
                    <a:cubicBezTo>
                      <a:pt x="68982" y="113179"/>
                      <a:pt x="69592" y="113301"/>
                      <a:pt x="70081" y="113301"/>
                    </a:cubicBezTo>
                    <a:cubicBezTo>
                      <a:pt x="70325" y="113301"/>
                      <a:pt x="70651" y="113261"/>
                      <a:pt x="70732" y="113016"/>
                    </a:cubicBezTo>
                    <a:cubicBezTo>
                      <a:pt x="70773" y="112894"/>
                      <a:pt x="70813" y="112732"/>
                      <a:pt x="70610" y="112528"/>
                    </a:cubicBezTo>
                    <a:cubicBezTo>
                      <a:pt x="70325" y="112203"/>
                      <a:pt x="69877" y="111144"/>
                      <a:pt x="69674" y="110330"/>
                    </a:cubicBezTo>
                    <a:cubicBezTo>
                      <a:pt x="69877" y="110453"/>
                      <a:pt x="70040" y="110615"/>
                      <a:pt x="70244" y="110737"/>
                    </a:cubicBezTo>
                    <a:cubicBezTo>
                      <a:pt x="72197" y="112040"/>
                      <a:pt x="74517" y="112732"/>
                      <a:pt x="74802" y="112284"/>
                    </a:cubicBezTo>
                    <a:cubicBezTo>
                      <a:pt x="75453" y="112813"/>
                      <a:pt x="76430" y="113505"/>
                      <a:pt x="77732" y="114075"/>
                    </a:cubicBezTo>
                    <a:cubicBezTo>
                      <a:pt x="77854" y="114400"/>
                      <a:pt x="77976" y="114685"/>
                      <a:pt x="78098" y="114970"/>
                    </a:cubicBezTo>
                    <a:cubicBezTo>
                      <a:pt x="78098" y="114970"/>
                      <a:pt x="78709" y="116720"/>
                      <a:pt x="78953" y="117656"/>
                    </a:cubicBezTo>
                    <a:cubicBezTo>
                      <a:pt x="75778" y="116801"/>
                      <a:pt x="70366" y="115214"/>
                      <a:pt x="66337" y="116109"/>
                    </a:cubicBezTo>
                    <a:cubicBezTo>
                      <a:pt x="63162" y="116801"/>
                      <a:pt x="54860" y="121441"/>
                      <a:pt x="56854" y="124697"/>
                    </a:cubicBezTo>
                    <a:cubicBezTo>
                      <a:pt x="57017" y="124941"/>
                      <a:pt x="57180" y="125104"/>
                      <a:pt x="57383" y="125226"/>
                    </a:cubicBezTo>
                    <a:lnTo>
                      <a:pt x="57505" y="125266"/>
                    </a:lnTo>
                    <a:cubicBezTo>
                      <a:pt x="58279" y="125673"/>
                      <a:pt x="59662" y="125918"/>
                      <a:pt x="61168" y="125918"/>
                    </a:cubicBezTo>
                    <a:lnTo>
                      <a:pt x="61697" y="125918"/>
                    </a:lnTo>
                    <a:cubicBezTo>
                      <a:pt x="62552" y="125877"/>
                      <a:pt x="64790" y="125551"/>
                      <a:pt x="65523" y="125266"/>
                    </a:cubicBezTo>
                    <a:cubicBezTo>
                      <a:pt x="67761" y="124575"/>
                      <a:pt x="69755" y="124981"/>
                      <a:pt x="69755" y="124981"/>
                    </a:cubicBezTo>
                    <a:lnTo>
                      <a:pt x="69715" y="125022"/>
                    </a:lnTo>
                    <a:cubicBezTo>
                      <a:pt x="71302" y="125185"/>
                      <a:pt x="72930" y="125755"/>
                      <a:pt x="74680" y="126650"/>
                    </a:cubicBezTo>
                    <a:cubicBezTo>
                      <a:pt x="76511" y="127586"/>
                      <a:pt x="79034" y="129173"/>
                      <a:pt x="79685" y="129947"/>
                    </a:cubicBezTo>
                    <a:cubicBezTo>
                      <a:pt x="80825" y="131330"/>
                      <a:pt x="79034" y="134627"/>
                      <a:pt x="78383" y="136662"/>
                    </a:cubicBezTo>
                    <a:cubicBezTo>
                      <a:pt x="78342" y="136743"/>
                      <a:pt x="78302" y="136906"/>
                      <a:pt x="78302" y="137028"/>
                    </a:cubicBezTo>
                    <a:lnTo>
                      <a:pt x="78220" y="137191"/>
                    </a:lnTo>
                    <a:lnTo>
                      <a:pt x="78220" y="137191"/>
                    </a:lnTo>
                    <a:cubicBezTo>
                      <a:pt x="78139" y="137476"/>
                      <a:pt x="78017" y="137760"/>
                      <a:pt x="77895" y="138045"/>
                    </a:cubicBezTo>
                    <a:cubicBezTo>
                      <a:pt x="77773" y="137923"/>
                      <a:pt x="77691" y="137760"/>
                      <a:pt x="77610" y="137638"/>
                    </a:cubicBezTo>
                    <a:cubicBezTo>
                      <a:pt x="76999" y="136580"/>
                      <a:pt x="76633" y="135644"/>
                      <a:pt x="76307" y="136051"/>
                    </a:cubicBezTo>
                    <a:cubicBezTo>
                      <a:pt x="75982" y="136499"/>
                      <a:pt x="75982" y="138208"/>
                      <a:pt x="76592" y="139836"/>
                    </a:cubicBezTo>
                    <a:cubicBezTo>
                      <a:pt x="76674" y="139999"/>
                      <a:pt x="76714" y="140162"/>
                      <a:pt x="76837" y="140324"/>
                    </a:cubicBezTo>
                    <a:cubicBezTo>
                      <a:pt x="76104" y="141627"/>
                      <a:pt x="75249" y="143010"/>
                      <a:pt x="74313" y="144353"/>
                    </a:cubicBezTo>
                    <a:cubicBezTo>
                      <a:pt x="73621" y="143662"/>
                      <a:pt x="72889" y="142888"/>
                      <a:pt x="72523" y="142278"/>
                    </a:cubicBezTo>
                    <a:cubicBezTo>
                      <a:pt x="71749" y="140894"/>
                      <a:pt x="71302" y="139632"/>
                      <a:pt x="70895" y="140202"/>
                    </a:cubicBezTo>
                    <a:cubicBezTo>
                      <a:pt x="70447" y="140772"/>
                      <a:pt x="70447" y="143051"/>
                      <a:pt x="71261" y="145208"/>
                    </a:cubicBezTo>
                    <a:cubicBezTo>
                      <a:pt x="71505" y="145900"/>
                      <a:pt x="71912" y="146510"/>
                      <a:pt x="72319" y="147080"/>
                    </a:cubicBezTo>
                    <a:cubicBezTo>
                      <a:pt x="71709" y="147894"/>
                      <a:pt x="71058" y="148627"/>
                      <a:pt x="70528" y="149237"/>
                    </a:cubicBezTo>
                    <a:cubicBezTo>
                      <a:pt x="70244" y="149522"/>
                      <a:pt x="69959" y="149847"/>
                      <a:pt x="69633" y="150173"/>
                    </a:cubicBezTo>
                    <a:cubicBezTo>
                      <a:pt x="68778" y="149278"/>
                      <a:pt x="67680" y="148016"/>
                      <a:pt x="67232" y="147121"/>
                    </a:cubicBezTo>
                    <a:cubicBezTo>
                      <a:pt x="66459" y="145574"/>
                      <a:pt x="66052" y="144231"/>
                      <a:pt x="65645" y="144801"/>
                    </a:cubicBezTo>
                    <a:cubicBezTo>
                      <a:pt x="65197" y="145371"/>
                      <a:pt x="65116" y="147772"/>
                      <a:pt x="65848" y="150132"/>
                    </a:cubicBezTo>
                    <a:cubicBezTo>
                      <a:pt x="66133" y="151068"/>
                      <a:pt x="66662" y="151923"/>
                      <a:pt x="67151" y="152656"/>
                    </a:cubicBezTo>
                    <a:cubicBezTo>
                      <a:pt x="66215" y="153551"/>
                      <a:pt x="65197" y="154487"/>
                      <a:pt x="64139" y="155464"/>
                    </a:cubicBezTo>
                    <a:cubicBezTo>
                      <a:pt x="63529" y="154609"/>
                      <a:pt x="62877" y="153673"/>
                      <a:pt x="62593" y="152981"/>
                    </a:cubicBezTo>
                    <a:cubicBezTo>
                      <a:pt x="61901" y="151272"/>
                      <a:pt x="61575" y="149847"/>
                      <a:pt x="61127" y="150377"/>
                    </a:cubicBezTo>
                    <a:cubicBezTo>
                      <a:pt x="60680" y="150946"/>
                      <a:pt x="60476" y="153429"/>
                      <a:pt x="61087" y="155952"/>
                    </a:cubicBezTo>
                    <a:cubicBezTo>
                      <a:pt x="61250" y="156563"/>
                      <a:pt x="61453" y="157132"/>
                      <a:pt x="61738" y="157702"/>
                    </a:cubicBezTo>
                    <a:cubicBezTo>
                      <a:pt x="60680" y="158638"/>
                      <a:pt x="59662" y="159533"/>
                      <a:pt x="58767" y="160347"/>
                    </a:cubicBezTo>
                    <a:cubicBezTo>
                      <a:pt x="58482" y="159737"/>
                      <a:pt x="58279" y="159167"/>
                      <a:pt x="58157" y="158719"/>
                    </a:cubicBezTo>
                    <a:cubicBezTo>
                      <a:pt x="57587" y="156685"/>
                      <a:pt x="57383" y="155016"/>
                      <a:pt x="56854" y="155545"/>
                    </a:cubicBezTo>
                    <a:cubicBezTo>
                      <a:pt x="56325" y="156033"/>
                      <a:pt x="55877" y="158719"/>
                      <a:pt x="56244" y="161568"/>
                    </a:cubicBezTo>
                    <a:cubicBezTo>
                      <a:pt x="56284" y="161853"/>
                      <a:pt x="56366" y="162138"/>
                      <a:pt x="56407" y="162382"/>
                    </a:cubicBezTo>
                    <a:lnTo>
                      <a:pt x="56162" y="162626"/>
                    </a:lnTo>
                    <a:cubicBezTo>
                      <a:pt x="55552" y="163155"/>
                      <a:pt x="54901" y="163807"/>
                      <a:pt x="54209" y="164498"/>
                    </a:cubicBezTo>
                    <a:cubicBezTo>
                      <a:pt x="54046" y="163969"/>
                      <a:pt x="53924" y="163440"/>
                      <a:pt x="53843" y="163033"/>
                    </a:cubicBezTo>
                    <a:cubicBezTo>
                      <a:pt x="53517" y="160917"/>
                      <a:pt x="53436" y="159249"/>
                      <a:pt x="52907" y="159656"/>
                    </a:cubicBezTo>
                    <a:cubicBezTo>
                      <a:pt x="52378" y="160022"/>
                      <a:pt x="51726" y="162626"/>
                      <a:pt x="51848" y="165557"/>
                    </a:cubicBezTo>
                    <a:cubicBezTo>
                      <a:pt x="51848" y="166004"/>
                      <a:pt x="51930" y="166452"/>
                      <a:pt x="51971" y="166900"/>
                    </a:cubicBezTo>
                    <a:cubicBezTo>
                      <a:pt x="51197" y="167836"/>
                      <a:pt x="50383" y="168772"/>
                      <a:pt x="49651" y="169667"/>
                    </a:cubicBezTo>
                    <a:cubicBezTo>
                      <a:pt x="49244" y="168568"/>
                      <a:pt x="48837" y="167388"/>
                      <a:pt x="48674" y="166574"/>
                    </a:cubicBezTo>
                    <a:cubicBezTo>
                      <a:pt x="48308" y="164376"/>
                      <a:pt x="48226" y="162586"/>
                      <a:pt x="47657" y="163033"/>
                    </a:cubicBezTo>
                    <a:cubicBezTo>
                      <a:pt x="47128" y="163400"/>
                      <a:pt x="46599" y="165760"/>
                      <a:pt x="46639" y="168528"/>
                    </a:cubicBezTo>
                    <a:cubicBezTo>
                      <a:pt x="46110" y="168934"/>
                      <a:pt x="45378" y="170847"/>
                      <a:pt x="45337" y="173004"/>
                    </a:cubicBezTo>
                    <a:cubicBezTo>
                      <a:pt x="45337" y="173737"/>
                      <a:pt x="45459" y="174510"/>
                      <a:pt x="45662" y="175161"/>
                    </a:cubicBezTo>
                    <a:cubicBezTo>
                      <a:pt x="45296" y="175690"/>
                      <a:pt x="44645" y="176056"/>
                      <a:pt x="44197" y="176667"/>
                    </a:cubicBezTo>
                    <a:cubicBezTo>
                      <a:pt x="41959" y="179882"/>
                      <a:pt x="42854" y="183708"/>
                      <a:pt x="47779" y="184562"/>
                    </a:cubicBezTo>
                    <a:cubicBezTo>
                      <a:pt x="49285" y="189283"/>
                      <a:pt x="53110" y="191562"/>
                      <a:pt x="58970" y="191603"/>
                    </a:cubicBezTo>
                    <a:cubicBezTo>
                      <a:pt x="59744" y="191603"/>
                      <a:pt x="60558" y="191318"/>
                      <a:pt x="61331" y="191359"/>
                    </a:cubicBezTo>
                    <a:cubicBezTo>
                      <a:pt x="62226" y="191440"/>
                      <a:pt x="62918" y="191806"/>
                      <a:pt x="63732" y="191806"/>
                    </a:cubicBezTo>
                    <a:cubicBezTo>
                      <a:pt x="68005" y="191928"/>
                      <a:pt x="70244" y="190585"/>
                      <a:pt x="73459" y="189609"/>
                    </a:cubicBezTo>
                    <a:cubicBezTo>
                      <a:pt x="75900" y="188917"/>
                      <a:pt x="78383" y="188673"/>
                      <a:pt x="79889" y="188103"/>
                    </a:cubicBezTo>
                    <a:cubicBezTo>
                      <a:pt x="82209" y="187167"/>
                      <a:pt x="83307" y="184644"/>
                      <a:pt x="85139" y="183463"/>
                    </a:cubicBezTo>
                    <a:cubicBezTo>
                      <a:pt x="85831" y="183016"/>
                      <a:pt x="87092" y="182812"/>
                      <a:pt x="88232" y="182161"/>
                    </a:cubicBezTo>
                    <a:cubicBezTo>
                      <a:pt x="89168" y="181591"/>
                      <a:pt x="90022" y="180574"/>
                      <a:pt x="90836" y="180167"/>
                    </a:cubicBezTo>
                    <a:cubicBezTo>
                      <a:pt x="91569" y="179841"/>
                      <a:pt x="92790" y="179923"/>
                      <a:pt x="93685" y="179516"/>
                    </a:cubicBezTo>
                    <a:cubicBezTo>
                      <a:pt x="95191" y="178865"/>
                      <a:pt x="96860" y="177440"/>
                      <a:pt x="98691" y="176463"/>
                    </a:cubicBezTo>
                    <a:cubicBezTo>
                      <a:pt x="102557" y="174347"/>
                      <a:pt x="105732" y="172801"/>
                      <a:pt x="109883" y="170969"/>
                    </a:cubicBezTo>
                    <a:cubicBezTo>
                      <a:pt x="111877" y="170074"/>
                      <a:pt x="113952" y="168039"/>
                      <a:pt x="115133" y="167917"/>
                    </a:cubicBezTo>
                    <a:cubicBezTo>
                      <a:pt x="116476" y="167754"/>
                      <a:pt x="118103" y="168894"/>
                      <a:pt x="119162" y="168772"/>
                    </a:cubicBezTo>
                    <a:cubicBezTo>
                      <a:pt x="121359" y="171417"/>
                      <a:pt x="122092" y="175080"/>
                      <a:pt x="122010" y="179760"/>
                    </a:cubicBezTo>
                    <a:cubicBezTo>
                      <a:pt x="122132" y="179801"/>
                      <a:pt x="122051" y="180940"/>
                      <a:pt x="122051" y="180940"/>
                    </a:cubicBezTo>
                    <a:cubicBezTo>
                      <a:pt x="122051" y="180940"/>
                      <a:pt x="122824" y="191074"/>
                      <a:pt x="107156" y="196527"/>
                    </a:cubicBezTo>
                    <a:cubicBezTo>
                      <a:pt x="102313" y="198236"/>
                      <a:pt x="93360" y="202672"/>
                      <a:pt x="86726" y="206132"/>
                    </a:cubicBezTo>
                    <a:cubicBezTo>
                      <a:pt x="112528" y="205318"/>
                      <a:pt x="135888" y="194655"/>
                      <a:pt x="153225" y="177766"/>
                    </a:cubicBezTo>
                    <a:cubicBezTo>
                      <a:pt x="147975" y="179149"/>
                      <a:pt x="142400" y="182731"/>
                      <a:pt x="138940" y="183056"/>
                    </a:cubicBezTo>
                    <a:cubicBezTo>
                      <a:pt x="129539" y="183952"/>
                      <a:pt x="127871" y="179719"/>
                      <a:pt x="135359" y="179027"/>
                    </a:cubicBezTo>
                    <a:cubicBezTo>
                      <a:pt x="138208" y="178783"/>
                      <a:pt x="142359" y="178458"/>
                      <a:pt x="145696" y="176870"/>
                    </a:cubicBezTo>
                    <a:cubicBezTo>
                      <a:pt x="151557" y="174062"/>
                      <a:pt x="157539" y="171376"/>
                      <a:pt x="160713" y="169626"/>
                    </a:cubicBezTo>
                    <a:cubicBezTo>
                      <a:pt x="161242" y="168975"/>
                      <a:pt x="161731" y="168324"/>
                      <a:pt x="162260" y="167714"/>
                    </a:cubicBezTo>
                    <a:cubicBezTo>
                      <a:pt x="161487" y="167714"/>
                      <a:pt x="160103" y="167917"/>
                      <a:pt x="157987" y="168365"/>
                    </a:cubicBezTo>
                    <a:cubicBezTo>
                      <a:pt x="152981" y="169382"/>
                      <a:pt x="147650" y="172801"/>
                      <a:pt x="143539" y="173574"/>
                    </a:cubicBezTo>
                    <a:cubicBezTo>
                      <a:pt x="134464" y="175283"/>
                      <a:pt x="129092" y="173655"/>
                      <a:pt x="133894" y="171620"/>
                    </a:cubicBezTo>
                    <a:cubicBezTo>
                      <a:pt x="140853" y="168690"/>
                      <a:pt x="163888" y="167998"/>
                      <a:pt x="166289" y="150702"/>
                    </a:cubicBezTo>
                    <a:cubicBezTo>
                      <a:pt x="168690" y="133447"/>
                      <a:pt x="167021" y="125673"/>
                      <a:pt x="165801" y="121278"/>
                    </a:cubicBezTo>
                    <a:cubicBezTo>
                      <a:pt x="165231" y="119202"/>
                      <a:pt x="163928" y="116069"/>
                      <a:pt x="162748" y="113423"/>
                    </a:cubicBezTo>
                    <a:cubicBezTo>
                      <a:pt x="162423" y="111551"/>
                      <a:pt x="161975" y="109964"/>
                      <a:pt x="161568" y="108825"/>
                    </a:cubicBezTo>
                    <a:cubicBezTo>
                      <a:pt x="161365" y="108296"/>
                      <a:pt x="161161" y="107644"/>
                      <a:pt x="160917" y="106831"/>
                    </a:cubicBezTo>
                    <a:cubicBezTo>
                      <a:pt x="160917" y="106831"/>
                      <a:pt x="160632" y="104674"/>
                      <a:pt x="161609" y="102639"/>
                    </a:cubicBezTo>
                    <a:cubicBezTo>
                      <a:pt x="162463" y="100767"/>
                      <a:pt x="165394" y="96819"/>
                      <a:pt x="165556" y="92953"/>
                    </a:cubicBezTo>
                    <a:cubicBezTo>
                      <a:pt x="165556" y="92749"/>
                      <a:pt x="165597" y="92505"/>
                      <a:pt x="165597" y="92261"/>
                    </a:cubicBezTo>
                    <a:cubicBezTo>
                      <a:pt x="165556" y="92017"/>
                      <a:pt x="165556" y="91732"/>
                      <a:pt x="165516" y="91488"/>
                    </a:cubicBezTo>
                    <a:lnTo>
                      <a:pt x="165475" y="91284"/>
                    </a:lnTo>
                    <a:cubicBezTo>
                      <a:pt x="165109" y="89127"/>
                      <a:pt x="163888" y="87621"/>
                      <a:pt x="162219" y="86482"/>
                    </a:cubicBezTo>
                    <a:cubicBezTo>
                      <a:pt x="161161" y="85749"/>
                      <a:pt x="159696" y="85546"/>
                      <a:pt x="158882" y="84528"/>
                    </a:cubicBezTo>
                    <a:cubicBezTo>
                      <a:pt x="159533" y="82494"/>
                      <a:pt x="161568" y="81761"/>
                      <a:pt x="162423" y="80092"/>
                    </a:cubicBezTo>
                    <a:cubicBezTo>
                      <a:pt x="162952" y="78627"/>
                      <a:pt x="162504" y="77081"/>
                      <a:pt x="161690" y="75656"/>
                    </a:cubicBezTo>
                    <a:cubicBezTo>
                      <a:pt x="160144" y="73906"/>
                      <a:pt x="157091" y="72401"/>
                      <a:pt x="154365" y="71343"/>
                    </a:cubicBezTo>
                    <a:cubicBezTo>
                      <a:pt x="150946" y="70040"/>
                      <a:pt x="147446" y="69023"/>
                      <a:pt x="145126" y="67151"/>
                    </a:cubicBezTo>
                    <a:cubicBezTo>
                      <a:pt x="142603" y="65808"/>
                      <a:pt x="140935" y="63244"/>
                      <a:pt x="142481" y="59825"/>
                    </a:cubicBezTo>
                    <a:cubicBezTo>
                      <a:pt x="142888" y="58930"/>
                      <a:pt x="143051" y="58035"/>
                      <a:pt x="143051" y="57180"/>
                    </a:cubicBezTo>
                    <a:lnTo>
                      <a:pt x="143010" y="56936"/>
                    </a:lnTo>
                    <a:cubicBezTo>
                      <a:pt x="143010" y="56773"/>
                      <a:pt x="143010" y="56610"/>
                      <a:pt x="142969" y="56447"/>
                    </a:cubicBezTo>
                    <a:cubicBezTo>
                      <a:pt x="142969" y="56325"/>
                      <a:pt x="142929" y="56203"/>
                      <a:pt x="142929" y="56081"/>
                    </a:cubicBezTo>
                    <a:lnTo>
                      <a:pt x="142847" y="55878"/>
                    </a:lnTo>
                    <a:lnTo>
                      <a:pt x="142807" y="55633"/>
                    </a:lnTo>
                    <a:cubicBezTo>
                      <a:pt x="142155" y="53476"/>
                      <a:pt x="138818" y="52907"/>
                      <a:pt x="137638" y="52785"/>
                    </a:cubicBezTo>
                    <a:cubicBezTo>
                      <a:pt x="134952" y="52540"/>
                      <a:pt x="133243" y="51808"/>
                      <a:pt x="131818" y="51360"/>
                    </a:cubicBezTo>
                    <a:cubicBezTo>
                      <a:pt x="132958" y="51930"/>
                      <a:pt x="134097" y="52744"/>
                      <a:pt x="135563" y="53354"/>
                    </a:cubicBezTo>
                    <a:cubicBezTo>
                      <a:pt x="136499" y="53721"/>
                      <a:pt x="137842" y="53965"/>
                      <a:pt x="138981" y="54331"/>
                    </a:cubicBezTo>
                    <a:lnTo>
                      <a:pt x="138981" y="54331"/>
                    </a:lnTo>
                    <a:cubicBezTo>
                      <a:pt x="138981" y="54331"/>
                      <a:pt x="141057" y="54779"/>
                      <a:pt x="141626" y="56244"/>
                    </a:cubicBezTo>
                    <a:cubicBezTo>
                      <a:pt x="142196" y="57668"/>
                      <a:pt x="141871" y="58971"/>
                      <a:pt x="141626" y="59785"/>
                    </a:cubicBezTo>
                    <a:lnTo>
                      <a:pt x="141545" y="60029"/>
                    </a:lnTo>
                    <a:cubicBezTo>
                      <a:pt x="141342" y="60639"/>
                      <a:pt x="141097" y="61290"/>
                      <a:pt x="141057" y="61901"/>
                    </a:cubicBezTo>
                    <a:cubicBezTo>
                      <a:pt x="140853" y="64424"/>
                      <a:pt x="142400" y="65726"/>
                      <a:pt x="143173" y="67843"/>
                    </a:cubicBezTo>
                    <a:cubicBezTo>
                      <a:pt x="144638" y="69226"/>
                      <a:pt x="146714" y="70691"/>
                      <a:pt x="149603" y="71994"/>
                    </a:cubicBezTo>
                    <a:cubicBezTo>
                      <a:pt x="152208" y="73174"/>
                      <a:pt x="155301" y="73906"/>
                      <a:pt x="157213" y="75087"/>
                    </a:cubicBezTo>
                    <a:cubicBezTo>
                      <a:pt x="158353" y="75738"/>
                      <a:pt x="160347" y="77406"/>
                      <a:pt x="160306" y="78587"/>
                    </a:cubicBezTo>
                    <a:cubicBezTo>
                      <a:pt x="160266" y="79523"/>
                      <a:pt x="158597" y="80744"/>
                      <a:pt x="157946" y="81680"/>
                    </a:cubicBezTo>
                    <a:cubicBezTo>
                      <a:pt x="157458" y="82290"/>
                      <a:pt x="157213" y="83185"/>
                      <a:pt x="156806" y="83796"/>
                    </a:cubicBezTo>
                    <a:cubicBezTo>
                      <a:pt x="156400" y="84366"/>
                      <a:pt x="155952" y="84773"/>
                      <a:pt x="155382" y="84773"/>
                    </a:cubicBezTo>
                    <a:cubicBezTo>
                      <a:pt x="154650" y="84773"/>
                      <a:pt x="153022" y="85058"/>
                      <a:pt x="154080" y="85139"/>
                    </a:cubicBezTo>
                    <a:cubicBezTo>
                      <a:pt x="155179" y="85220"/>
                      <a:pt x="157987" y="86563"/>
                      <a:pt x="157987" y="86563"/>
                    </a:cubicBezTo>
                    <a:lnTo>
                      <a:pt x="157987" y="86563"/>
                    </a:lnTo>
                    <a:cubicBezTo>
                      <a:pt x="161772" y="88150"/>
                      <a:pt x="164335" y="91081"/>
                      <a:pt x="162952" y="95273"/>
                    </a:cubicBezTo>
                    <a:cubicBezTo>
                      <a:pt x="161772" y="98772"/>
                      <a:pt x="159086" y="101703"/>
                      <a:pt x="158882" y="105569"/>
                    </a:cubicBezTo>
                    <a:cubicBezTo>
                      <a:pt x="158679" y="109679"/>
                      <a:pt x="160551" y="113057"/>
                      <a:pt x="160795" y="116313"/>
                    </a:cubicBezTo>
                    <a:cubicBezTo>
                      <a:pt x="161202" y="121807"/>
                      <a:pt x="160429" y="125592"/>
                      <a:pt x="159370" y="129702"/>
                    </a:cubicBezTo>
                    <a:cubicBezTo>
                      <a:pt x="158882" y="131656"/>
                      <a:pt x="158597" y="133528"/>
                      <a:pt x="158190" y="135400"/>
                    </a:cubicBezTo>
                    <a:cubicBezTo>
                      <a:pt x="156318" y="143417"/>
                      <a:pt x="151557" y="146877"/>
                      <a:pt x="145086" y="150580"/>
                    </a:cubicBezTo>
                    <a:cubicBezTo>
                      <a:pt x="142278" y="152167"/>
                      <a:pt x="139307" y="155097"/>
                      <a:pt x="136295" y="156033"/>
                    </a:cubicBezTo>
                    <a:cubicBezTo>
                      <a:pt x="135807" y="156196"/>
                      <a:pt x="135074" y="155952"/>
                      <a:pt x="134627" y="156033"/>
                    </a:cubicBezTo>
                    <a:cubicBezTo>
                      <a:pt x="131859" y="156563"/>
                      <a:pt x="129377" y="157946"/>
                      <a:pt x="126528" y="158475"/>
                    </a:cubicBezTo>
                    <a:cubicBezTo>
                      <a:pt x="123882" y="158964"/>
                      <a:pt x="121074" y="158719"/>
                      <a:pt x="117900" y="159533"/>
                    </a:cubicBezTo>
                    <a:cubicBezTo>
                      <a:pt x="116272" y="160103"/>
                      <a:pt x="114237" y="160958"/>
                      <a:pt x="113016" y="161487"/>
                    </a:cubicBezTo>
                    <a:cubicBezTo>
                      <a:pt x="111144" y="162342"/>
                      <a:pt x="109354" y="163237"/>
                      <a:pt x="107522" y="164132"/>
                    </a:cubicBezTo>
                    <a:lnTo>
                      <a:pt x="101499" y="167591"/>
                    </a:lnTo>
                    <a:cubicBezTo>
                      <a:pt x="101499" y="167591"/>
                      <a:pt x="98121" y="169586"/>
                      <a:pt x="101865" y="168121"/>
                    </a:cubicBezTo>
                    <a:cubicBezTo>
                      <a:pt x="104836" y="166940"/>
                      <a:pt x="115173" y="161772"/>
                      <a:pt x="110859" y="164783"/>
                    </a:cubicBezTo>
                    <a:cubicBezTo>
                      <a:pt x="107888" y="166330"/>
                      <a:pt x="106261" y="168446"/>
                      <a:pt x="103615" y="170277"/>
                    </a:cubicBezTo>
                    <a:cubicBezTo>
                      <a:pt x="103615" y="170277"/>
                      <a:pt x="94743" y="174754"/>
                      <a:pt x="93441" y="175975"/>
                    </a:cubicBezTo>
                    <a:cubicBezTo>
                      <a:pt x="91976" y="177359"/>
                      <a:pt x="90185" y="176586"/>
                      <a:pt x="89005" y="177929"/>
                    </a:cubicBezTo>
                    <a:cubicBezTo>
                      <a:pt x="87621" y="179475"/>
                      <a:pt x="85912" y="180452"/>
                      <a:pt x="84732" y="180859"/>
                    </a:cubicBezTo>
                    <a:cubicBezTo>
                      <a:pt x="83511" y="181266"/>
                      <a:pt x="82168" y="183911"/>
                      <a:pt x="80296" y="185295"/>
                    </a:cubicBezTo>
                    <a:cubicBezTo>
                      <a:pt x="78464" y="186678"/>
                      <a:pt x="74476" y="186271"/>
                      <a:pt x="70935" y="187818"/>
                    </a:cubicBezTo>
                    <a:cubicBezTo>
                      <a:pt x="67395" y="189364"/>
                      <a:pt x="63732" y="189364"/>
                      <a:pt x="63732" y="189364"/>
                    </a:cubicBezTo>
                    <a:cubicBezTo>
                      <a:pt x="63406" y="189405"/>
                      <a:pt x="63040" y="189446"/>
                      <a:pt x="62715" y="189446"/>
                    </a:cubicBezTo>
                    <a:cubicBezTo>
                      <a:pt x="62593" y="189446"/>
                      <a:pt x="62470" y="189446"/>
                      <a:pt x="62308" y="189446"/>
                    </a:cubicBezTo>
                    <a:cubicBezTo>
                      <a:pt x="60273" y="189446"/>
                      <a:pt x="58686" y="189039"/>
                      <a:pt x="57465" y="188591"/>
                    </a:cubicBezTo>
                    <a:cubicBezTo>
                      <a:pt x="56000" y="188062"/>
                      <a:pt x="55471" y="188306"/>
                      <a:pt x="55796" y="188510"/>
                    </a:cubicBezTo>
                    <a:cubicBezTo>
                      <a:pt x="56122" y="188673"/>
                      <a:pt x="57098" y="189609"/>
                      <a:pt x="57098" y="189609"/>
                    </a:cubicBezTo>
                    <a:cubicBezTo>
                      <a:pt x="52947" y="189568"/>
                      <a:pt x="51848" y="186801"/>
                      <a:pt x="49936" y="184766"/>
                    </a:cubicBezTo>
                    <a:cubicBezTo>
                      <a:pt x="50790" y="184644"/>
                      <a:pt x="53273" y="185254"/>
                      <a:pt x="52011" y="184522"/>
                    </a:cubicBezTo>
                    <a:cubicBezTo>
                      <a:pt x="49529" y="183341"/>
                      <a:pt x="44808" y="183260"/>
                      <a:pt x="44726" y="180370"/>
                    </a:cubicBezTo>
                    <a:cubicBezTo>
                      <a:pt x="44645" y="178132"/>
                      <a:pt x="45662" y="178620"/>
                      <a:pt x="45662" y="178620"/>
                    </a:cubicBezTo>
                    <a:cubicBezTo>
                      <a:pt x="47372" y="181673"/>
                      <a:pt x="52703" y="181958"/>
                      <a:pt x="56610" y="181917"/>
                    </a:cubicBezTo>
                    <a:cubicBezTo>
                      <a:pt x="63854" y="181836"/>
                      <a:pt x="68738" y="177806"/>
                      <a:pt x="73499" y="175527"/>
                    </a:cubicBezTo>
                    <a:cubicBezTo>
                      <a:pt x="75046" y="174591"/>
                      <a:pt x="76837" y="173370"/>
                      <a:pt x="76837" y="173370"/>
                    </a:cubicBezTo>
                    <a:lnTo>
                      <a:pt x="76837" y="173411"/>
                    </a:lnTo>
                    <a:cubicBezTo>
                      <a:pt x="78302" y="172434"/>
                      <a:pt x="79848" y="171458"/>
                      <a:pt x="81110" y="170277"/>
                    </a:cubicBezTo>
                    <a:cubicBezTo>
                      <a:pt x="83348" y="168202"/>
                      <a:pt x="84854" y="165516"/>
                      <a:pt x="86807" y="163196"/>
                    </a:cubicBezTo>
                    <a:cubicBezTo>
                      <a:pt x="87052" y="162830"/>
                      <a:pt x="87540" y="162342"/>
                      <a:pt x="88110" y="161853"/>
                    </a:cubicBezTo>
                    <a:cubicBezTo>
                      <a:pt x="88639" y="161324"/>
                      <a:pt x="89249" y="160836"/>
                      <a:pt x="89900" y="160429"/>
                    </a:cubicBezTo>
                    <a:lnTo>
                      <a:pt x="89941" y="160469"/>
                    </a:lnTo>
                    <a:lnTo>
                      <a:pt x="90185" y="160307"/>
                    </a:lnTo>
                    <a:lnTo>
                      <a:pt x="90145" y="160185"/>
                    </a:lnTo>
                    <a:cubicBezTo>
                      <a:pt x="94906" y="157458"/>
                      <a:pt x="99383" y="154406"/>
                      <a:pt x="103127" y="150743"/>
                    </a:cubicBezTo>
                    <a:lnTo>
                      <a:pt x="103168" y="150702"/>
                    </a:lnTo>
                    <a:cubicBezTo>
                      <a:pt x="103697" y="150214"/>
                      <a:pt x="106505" y="147039"/>
                      <a:pt x="107888" y="145493"/>
                    </a:cubicBezTo>
                    <a:cubicBezTo>
                      <a:pt x="109476" y="143295"/>
                      <a:pt x="110656" y="140569"/>
                      <a:pt x="111307" y="137801"/>
                    </a:cubicBezTo>
                    <a:cubicBezTo>
                      <a:pt x="111551" y="136824"/>
                      <a:pt x="111429" y="135603"/>
                      <a:pt x="111795" y="134505"/>
                    </a:cubicBezTo>
                    <a:cubicBezTo>
                      <a:pt x="112406" y="132836"/>
                      <a:pt x="113912" y="131330"/>
                      <a:pt x="114888" y="129702"/>
                    </a:cubicBezTo>
                    <a:cubicBezTo>
                      <a:pt x="115906" y="127952"/>
                      <a:pt x="116598" y="126080"/>
                      <a:pt x="117290" y="124208"/>
                    </a:cubicBezTo>
                    <a:cubicBezTo>
                      <a:pt x="120260" y="115947"/>
                      <a:pt x="123679" y="109354"/>
                      <a:pt x="130109" y="104877"/>
                    </a:cubicBezTo>
                    <a:cubicBezTo>
                      <a:pt x="133202" y="102761"/>
                      <a:pt x="136987" y="101336"/>
                      <a:pt x="139144" y="98081"/>
                    </a:cubicBezTo>
                    <a:cubicBezTo>
                      <a:pt x="137597" y="99709"/>
                      <a:pt x="135522" y="100889"/>
                      <a:pt x="133039" y="101703"/>
                    </a:cubicBezTo>
                    <a:cubicBezTo>
                      <a:pt x="125958" y="104022"/>
                      <a:pt x="121359" y="110086"/>
                      <a:pt x="119040" y="113912"/>
                    </a:cubicBezTo>
                    <a:cubicBezTo>
                      <a:pt x="117290" y="117127"/>
                      <a:pt x="115906" y="120708"/>
                      <a:pt x="114888" y="124656"/>
                    </a:cubicBezTo>
                    <a:cubicBezTo>
                      <a:pt x="114563" y="119813"/>
                      <a:pt x="113383" y="116028"/>
                      <a:pt x="111795" y="112365"/>
                    </a:cubicBezTo>
                    <a:cubicBezTo>
                      <a:pt x="110412" y="109110"/>
                      <a:pt x="109150" y="105650"/>
                      <a:pt x="106586" y="103575"/>
                    </a:cubicBezTo>
                    <a:cubicBezTo>
                      <a:pt x="106586" y="103575"/>
                      <a:pt x="106464" y="103575"/>
                      <a:pt x="106057" y="103331"/>
                    </a:cubicBezTo>
                    <a:cubicBezTo>
                      <a:pt x="105650" y="103086"/>
                      <a:pt x="112772" y="102924"/>
                      <a:pt x="112772" y="102924"/>
                    </a:cubicBezTo>
                    <a:cubicBezTo>
                      <a:pt x="113993" y="102964"/>
                      <a:pt x="115255" y="103127"/>
                      <a:pt x="116516" y="103331"/>
                    </a:cubicBezTo>
                    <a:cubicBezTo>
                      <a:pt x="116760" y="103290"/>
                      <a:pt x="117086" y="103290"/>
                      <a:pt x="117412" y="103371"/>
                    </a:cubicBezTo>
                    <a:cubicBezTo>
                      <a:pt x="121319" y="104063"/>
                      <a:pt x="125388" y="102598"/>
                      <a:pt x="127911" y="100726"/>
                    </a:cubicBezTo>
                    <a:cubicBezTo>
                      <a:pt x="129214" y="99790"/>
                      <a:pt x="131493" y="99017"/>
                      <a:pt x="133365" y="98488"/>
                    </a:cubicBezTo>
                    <a:cubicBezTo>
                      <a:pt x="133406" y="98406"/>
                      <a:pt x="133609" y="98284"/>
                      <a:pt x="134057" y="98203"/>
                    </a:cubicBezTo>
                    <a:cubicBezTo>
                      <a:pt x="134057" y="98203"/>
                      <a:pt x="136946" y="97307"/>
                      <a:pt x="139999" y="96453"/>
                    </a:cubicBezTo>
                    <a:cubicBezTo>
                      <a:pt x="142115" y="95883"/>
                      <a:pt x="143621" y="95435"/>
                      <a:pt x="144679" y="94906"/>
                    </a:cubicBezTo>
                    <a:cubicBezTo>
                      <a:pt x="145289" y="94499"/>
                      <a:pt x="145859" y="94052"/>
                      <a:pt x="146307" y="93482"/>
                    </a:cubicBezTo>
                    <a:cubicBezTo>
                      <a:pt x="147202" y="92383"/>
                      <a:pt x="147202" y="90999"/>
                      <a:pt x="147975" y="89087"/>
                    </a:cubicBezTo>
                    <a:cubicBezTo>
                      <a:pt x="148708" y="87174"/>
                      <a:pt x="149847" y="85709"/>
                      <a:pt x="149888" y="84040"/>
                    </a:cubicBezTo>
                    <a:cubicBezTo>
                      <a:pt x="149929" y="78668"/>
                      <a:pt x="144882" y="74354"/>
                      <a:pt x="139388" y="77244"/>
                    </a:cubicBezTo>
                    <a:cubicBezTo>
                      <a:pt x="144801" y="75860"/>
                      <a:pt x="148626" y="78505"/>
                      <a:pt x="147975" y="83592"/>
                    </a:cubicBezTo>
                    <a:cubicBezTo>
                      <a:pt x="147161" y="89941"/>
                      <a:pt x="137760" y="94621"/>
                      <a:pt x="132022" y="96982"/>
                    </a:cubicBezTo>
                    <a:cubicBezTo>
                      <a:pt x="129743" y="97959"/>
                      <a:pt x="127098" y="99139"/>
                      <a:pt x="124412" y="99424"/>
                    </a:cubicBezTo>
                    <a:cubicBezTo>
                      <a:pt x="120545" y="99790"/>
                      <a:pt x="117045" y="98976"/>
                      <a:pt x="113708" y="99179"/>
                    </a:cubicBezTo>
                    <a:cubicBezTo>
                      <a:pt x="109435" y="99464"/>
                      <a:pt x="106586" y="101743"/>
                      <a:pt x="103005" y="102028"/>
                    </a:cubicBezTo>
                    <a:cubicBezTo>
                      <a:pt x="99912" y="102272"/>
                      <a:pt x="100319" y="100197"/>
                      <a:pt x="97633" y="99953"/>
                    </a:cubicBezTo>
                    <a:cubicBezTo>
                      <a:pt x="97104" y="99627"/>
                      <a:pt x="95394" y="99953"/>
                      <a:pt x="93726" y="99831"/>
                    </a:cubicBezTo>
                    <a:cubicBezTo>
                      <a:pt x="89086" y="101092"/>
                      <a:pt x="86075" y="98935"/>
                      <a:pt x="82290" y="97226"/>
                    </a:cubicBezTo>
                    <a:cubicBezTo>
                      <a:pt x="79563" y="95964"/>
                      <a:pt x="76633" y="94825"/>
                      <a:pt x="73744" y="94581"/>
                    </a:cubicBezTo>
                    <a:cubicBezTo>
                      <a:pt x="66418" y="93970"/>
                      <a:pt x="61982" y="94988"/>
                      <a:pt x="56000" y="94336"/>
                    </a:cubicBezTo>
                    <a:cubicBezTo>
                      <a:pt x="54331" y="94174"/>
                      <a:pt x="50831" y="93929"/>
                      <a:pt x="49162" y="93319"/>
                    </a:cubicBezTo>
                    <a:cubicBezTo>
                      <a:pt x="43994" y="91366"/>
                      <a:pt x="40046" y="92057"/>
                      <a:pt x="34430" y="91976"/>
                    </a:cubicBezTo>
                    <a:cubicBezTo>
                      <a:pt x="30360" y="91935"/>
                      <a:pt x="26576" y="91732"/>
                      <a:pt x="24012" y="92180"/>
                    </a:cubicBezTo>
                    <a:cubicBezTo>
                      <a:pt x="23320" y="92302"/>
                      <a:pt x="22628" y="92464"/>
                      <a:pt x="21855" y="92586"/>
                    </a:cubicBezTo>
                    <a:cubicBezTo>
                      <a:pt x="16401" y="93563"/>
                      <a:pt x="8058" y="94052"/>
                      <a:pt x="8302" y="98976"/>
                    </a:cubicBezTo>
                    <a:cubicBezTo>
                      <a:pt x="8709" y="98691"/>
                      <a:pt x="8587" y="97918"/>
                      <a:pt x="9239" y="97877"/>
                    </a:cubicBezTo>
                    <a:cubicBezTo>
                      <a:pt x="9239" y="98772"/>
                      <a:pt x="9198" y="99668"/>
                      <a:pt x="9483" y="100278"/>
                    </a:cubicBezTo>
                    <a:cubicBezTo>
                      <a:pt x="6308" y="100197"/>
                      <a:pt x="4436" y="97999"/>
                      <a:pt x="4518" y="95476"/>
                    </a:cubicBezTo>
                    <a:cubicBezTo>
                      <a:pt x="4599" y="91162"/>
                      <a:pt x="11436" y="89371"/>
                      <a:pt x="16157" y="88232"/>
                    </a:cubicBezTo>
                    <a:cubicBezTo>
                      <a:pt x="20878" y="87052"/>
                      <a:pt x="25802" y="85709"/>
                      <a:pt x="29262" y="85139"/>
                    </a:cubicBezTo>
                    <a:cubicBezTo>
                      <a:pt x="20959" y="86360"/>
                      <a:pt x="12250" y="87174"/>
                      <a:pt x="5942" y="90185"/>
                    </a:cubicBezTo>
                    <a:cubicBezTo>
                      <a:pt x="5820" y="89860"/>
                      <a:pt x="5779" y="89534"/>
                      <a:pt x="5739" y="89249"/>
                    </a:cubicBezTo>
                    <a:cubicBezTo>
                      <a:pt x="5250" y="86930"/>
                      <a:pt x="4151" y="83348"/>
                      <a:pt x="3378" y="79930"/>
                    </a:cubicBezTo>
                    <a:cubicBezTo>
                      <a:pt x="2523" y="75941"/>
                      <a:pt x="3866" y="68982"/>
                      <a:pt x="3866" y="68982"/>
                    </a:cubicBezTo>
                    <a:lnTo>
                      <a:pt x="3907" y="69023"/>
                    </a:lnTo>
                    <a:cubicBezTo>
                      <a:pt x="4477" y="65482"/>
                      <a:pt x="5209" y="63895"/>
                      <a:pt x="5901" y="61779"/>
                    </a:cubicBezTo>
                    <a:cubicBezTo>
                      <a:pt x="7407" y="57261"/>
                      <a:pt x="12209" y="55837"/>
                      <a:pt x="15628" y="55389"/>
                    </a:cubicBezTo>
                    <a:cubicBezTo>
                      <a:pt x="12738" y="57424"/>
                      <a:pt x="10948" y="59947"/>
                      <a:pt x="9768" y="63325"/>
                    </a:cubicBezTo>
                    <a:cubicBezTo>
                      <a:pt x="9645" y="64546"/>
                      <a:pt x="9523" y="65645"/>
                      <a:pt x="9442" y="66662"/>
                    </a:cubicBezTo>
                    <a:cubicBezTo>
                      <a:pt x="12006" y="58604"/>
                      <a:pt x="19169" y="55593"/>
                      <a:pt x="19169" y="55593"/>
                    </a:cubicBezTo>
                    <a:lnTo>
                      <a:pt x="21448" y="53110"/>
                    </a:lnTo>
                    <a:lnTo>
                      <a:pt x="21407" y="53192"/>
                    </a:lnTo>
                    <a:cubicBezTo>
                      <a:pt x="25355" y="49366"/>
                      <a:pt x="30564" y="46354"/>
                      <a:pt x="37197" y="46192"/>
                    </a:cubicBezTo>
                    <a:cubicBezTo>
                      <a:pt x="40535" y="46070"/>
                      <a:pt x="44564" y="46965"/>
                      <a:pt x="44523" y="50261"/>
                    </a:cubicBezTo>
                    <a:cubicBezTo>
                      <a:pt x="44523" y="52133"/>
                      <a:pt x="43099" y="53721"/>
                      <a:pt x="41104" y="54616"/>
                    </a:cubicBezTo>
                    <a:cubicBezTo>
                      <a:pt x="41715" y="54738"/>
                      <a:pt x="42244" y="54657"/>
                      <a:pt x="42692" y="54453"/>
                    </a:cubicBezTo>
                    <a:lnTo>
                      <a:pt x="44767" y="52133"/>
                    </a:lnTo>
                    <a:cubicBezTo>
                      <a:pt x="45418" y="50424"/>
                      <a:pt x="45378" y="48308"/>
                      <a:pt x="44238" y="47006"/>
                    </a:cubicBezTo>
                    <a:cubicBezTo>
                      <a:pt x="47250" y="44401"/>
                      <a:pt x="51930" y="47331"/>
                      <a:pt x="51604" y="50790"/>
                    </a:cubicBezTo>
                    <a:cubicBezTo>
                      <a:pt x="52500" y="50017"/>
                      <a:pt x="53029" y="48593"/>
                      <a:pt x="52418" y="47494"/>
                    </a:cubicBezTo>
                    <a:cubicBezTo>
                      <a:pt x="56488" y="45052"/>
                      <a:pt x="58767" y="50913"/>
                      <a:pt x="62837" y="49529"/>
                    </a:cubicBezTo>
                    <a:cubicBezTo>
                      <a:pt x="62470" y="48389"/>
                      <a:pt x="60476" y="48633"/>
                      <a:pt x="59907" y="47657"/>
                    </a:cubicBezTo>
                    <a:cubicBezTo>
                      <a:pt x="65238" y="46884"/>
                      <a:pt x="69918" y="48756"/>
                      <a:pt x="75249" y="48349"/>
                    </a:cubicBezTo>
                    <a:cubicBezTo>
                      <a:pt x="75616" y="48633"/>
                      <a:pt x="75982" y="48918"/>
                      <a:pt x="76348" y="49203"/>
                    </a:cubicBezTo>
                    <a:cubicBezTo>
                      <a:pt x="66337" y="50343"/>
                      <a:pt x="74476" y="50343"/>
                      <a:pt x="74476" y="50343"/>
                    </a:cubicBezTo>
                    <a:cubicBezTo>
                      <a:pt x="75738" y="50221"/>
                      <a:pt x="78831" y="49976"/>
                      <a:pt x="80052" y="50221"/>
                    </a:cubicBezTo>
                    <a:cubicBezTo>
                      <a:pt x="82005" y="50546"/>
                      <a:pt x="83267" y="50099"/>
                      <a:pt x="85017" y="49407"/>
                    </a:cubicBezTo>
                    <a:cubicBezTo>
                      <a:pt x="85057" y="49488"/>
                      <a:pt x="85220" y="49447"/>
                      <a:pt x="85302" y="49285"/>
                    </a:cubicBezTo>
                    <a:cubicBezTo>
                      <a:pt x="86238" y="48918"/>
                      <a:pt x="87255" y="48511"/>
                      <a:pt x="88557" y="48145"/>
                    </a:cubicBezTo>
                    <a:cubicBezTo>
                      <a:pt x="89086" y="48064"/>
                      <a:pt x="89575" y="47942"/>
                      <a:pt x="90104" y="47779"/>
                    </a:cubicBezTo>
                    <a:lnTo>
                      <a:pt x="90307" y="47738"/>
                    </a:lnTo>
                    <a:lnTo>
                      <a:pt x="90348" y="47697"/>
                    </a:lnTo>
                    <a:cubicBezTo>
                      <a:pt x="90999" y="47453"/>
                      <a:pt x="91650" y="47168"/>
                      <a:pt x="92220" y="46924"/>
                    </a:cubicBezTo>
                    <a:cubicBezTo>
                      <a:pt x="97267" y="44442"/>
                      <a:pt x="101458" y="38663"/>
                      <a:pt x="105772" y="35651"/>
                    </a:cubicBezTo>
                    <a:cubicBezTo>
                      <a:pt x="112894" y="30645"/>
                      <a:pt x="119650" y="36831"/>
                      <a:pt x="124656" y="40860"/>
                    </a:cubicBezTo>
                    <a:lnTo>
                      <a:pt x="124615" y="40901"/>
                    </a:lnTo>
                    <a:cubicBezTo>
                      <a:pt x="125877" y="41756"/>
                      <a:pt x="127505" y="42814"/>
                      <a:pt x="129295" y="43913"/>
                    </a:cubicBezTo>
                    <a:cubicBezTo>
                      <a:pt x="133975" y="45988"/>
                      <a:pt x="140161" y="47779"/>
                      <a:pt x="143458" y="51075"/>
                    </a:cubicBezTo>
                    <a:cubicBezTo>
                      <a:pt x="146062" y="53721"/>
                      <a:pt x="146998" y="57099"/>
                      <a:pt x="148097" y="60639"/>
                    </a:cubicBezTo>
                    <a:cubicBezTo>
                      <a:pt x="149155" y="63895"/>
                      <a:pt x="151231" y="66825"/>
                      <a:pt x="152370" y="70488"/>
                    </a:cubicBezTo>
                    <a:cubicBezTo>
                      <a:pt x="152615" y="70325"/>
                      <a:pt x="152737" y="70040"/>
                      <a:pt x="152818" y="69674"/>
                    </a:cubicBezTo>
                    <a:cubicBezTo>
                      <a:pt x="152777" y="69348"/>
                      <a:pt x="152737" y="69023"/>
                      <a:pt x="152818" y="68819"/>
                    </a:cubicBezTo>
                    <a:lnTo>
                      <a:pt x="152900" y="68901"/>
                    </a:lnTo>
                    <a:cubicBezTo>
                      <a:pt x="152859" y="68250"/>
                      <a:pt x="152737" y="67476"/>
                      <a:pt x="152533" y="66703"/>
                    </a:cubicBezTo>
                    <a:cubicBezTo>
                      <a:pt x="151516" y="64668"/>
                      <a:pt x="149807" y="62389"/>
                      <a:pt x="150010" y="60598"/>
                    </a:cubicBezTo>
                    <a:cubicBezTo>
                      <a:pt x="150010" y="60598"/>
                      <a:pt x="156115" y="63773"/>
                      <a:pt x="162992" y="66907"/>
                    </a:cubicBezTo>
                    <a:cubicBezTo>
                      <a:pt x="165394" y="68005"/>
                      <a:pt x="167551" y="69796"/>
                      <a:pt x="169463" y="71831"/>
                    </a:cubicBezTo>
                    <a:lnTo>
                      <a:pt x="169992" y="71831"/>
                    </a:lnTo>
                    <a:cubicBezTo>
                      <a:pt x="169952" y="71953"/>
                      <a:pt x="169952" y="72156"/>
                      <a:pt x="169952" y="72401"/>
                    </a:cubicBezTo>
                    <a:cubicBezTo>
                      <a:pt x="173330" y="76186"/>
                      <a:pt x="175690" y="80703"/>
                      <a:pt x="176545" y="83308"/>
                    </a:cubicBezTo>
                    <a:cubicBezTo>
                      <a:pt x="176707" y="83877"/>
                      <a:pt x="176870" y="84406"/>
                      <a:pt x="177114" y="84935"/>
                    </a:cubicBezTo>
                    <a:lnTo>
                      <a:pt x="177114" y="84976"/>
                    </a:lnTo>
                    <a:cubicBezTo>
                      <a:pt x="177359" y="85627"/>
                      <a:pt x="177643" y="86319"/>
                      <a:pt x="177928" y="86970"/>
                    </a:cubicBezTo>
                    <a:lnTo>
                      <a:pt x="177928" y="86970"/>
                    </a:lnTo>
                    <a:cubicBezTo>
                      <a:pt x="178050" y="87174"/>
                      <a:pt x="178132" y="87377"/>
                      <a:pt x="178213" y="87621"/>
                    </a:cubicBezTo>
                    <a:cubicBezTo>
                      <a:pt x="179231" y="89778"/>
                      <a:pt x="180207" y="91569"/>
                      <a:pt x="180452" y="92017"/>
                    </a:cubicBezTo>
                    <a:cubicBezTo>
                      <a:pt x="181632" y="93523"/>
                      <a:pt x="182486" y="95517"/>
                      <a:pt x="183585" y="96860"/>
                    </a:cubicBezTo>
                    <a:cubicBezTo>
                      <a:pt x="183545" y="96046"/>
                      <a:pt x="183504" y="95191"/>
                      <a:pt x="183422" y="94418"/>
                    </a:cubicBezTo>
                    <a:close/>
                    <a:moveTo>
                      <a:pt x="85993" y="61494"/>
                    </a:moveTo>
                    <a:cubicBezTo>
                      <a:pt x="96290" y="71098"/>
                      <a:pt x="97551" y="81517"/>
                      <a:pt x="98365" y="84528"/>
                    </a:cubicBezTo>
                    <a:cubicBezTo>
                      <a:pt x="99139" y="87499"/>
                      <a:pt x="99505" y="86482"/>
                      <a:pt x="99505" y="86482"/>
                    </a:cubicBezTo>
                    <a:cubicBezTo>
                      <a:pt x="99668" y="76308"/>
                      <a:pt x="91691" y="63407"/>
                      <a:pt x="84488" y="59174"/>
                    </a:cubicBezTo>
                    <a:cubicBezTo>
                      <a:pt x="77447" y="54982"/>
                      <a:pt x="59133" y="55715"/>
                      <a:pt x="54860" y="55389"/>
                    </a:cubicBezTo>
                    <a:cubicBezTo>
                      <a:pt x="50628" y="55064"/>
                      <a:pt x="48511" y="60476"/>
                      <a:pt x="48511" y="60476"/>
                    </a:cubicBezTo>
                    <a:cubicBezTo>
                      <a:pt x="48471" y="61657"/>
                      <a:pt x="49407" y="60314"/>
                      <a:pt x="49407" y="60314"/>
                    </a:cubicBezTo>
                    <a:cubicBezTo>
                      <a:pt x="52133" y="55308"/>
                      <a:pt x="54575" y="56203"/>
                      <a:pt x="54575" y="56203"/>
                    </a:cubicBezTo>
                    <a:cubicBezTo>
                      <a:pt x="63325" y="58808"/>
                      <a:pt x="64872" y="71790"/>
                      <a:pt x="65238" y="74802"/>
                    </a:cubicBezTo>
                    <a:cubicBezTo>
                      <a:pt x="65604" y="77773"/>
                      <a:pt x="66377" y="75819"/>
                      <a:pt x="66377" y="75819"/>
                    </a:cubicBezTo>
                    <a:cubicBezTo>
                      <a:pt x="67191" y="68372"/>
                      <a:pt x="61819" y="59255"/>
                      <a:pt x="60680" y="58075"/>
                    </a:cubicBezTo>
                    <a:cubicBezTo>
                      <a:pt x="59540" y="56936"/>
                      <a:pt x="60639" y="56285"/>
                      <a:pt x="64261" y="57302"/>
                    </a:cubicBezTo>
                    <a:cubicBezTo>
                      <a:pt x="75127" y="60395"/>
                      <a:pt x="76145" y="77976"/>
                      <a:pt x="76796" y="80133"/>
                    </a:cubicBezTo>
                    <a:cubicBezTo>
                      <a:pt x="77447" y="82249"/>
                      <a:pt x="77854" y="80215"/>
                      <a:pt x="77854" y="80215"/>
                    </a:cubicBezTo>
                    <a:cubicBezTo>
                      <a:pt x="76389" y="64017"/>
                      <a:pt x="70284" y="60029"/>
                      <a:pt x="68697" y="57790"/>
                    </a:cubicBezTo>
                    <a:cubicBezTo>
                      <a:pt x="68005" y="56854"/>
                      <a:pt x="73499" y="56732"/>
                      <a:pt x="75941" y="58319"/>
                    </a:cubicBezTo>
                    <a:cubicBezTo>
                      <a:pt x="89615" y="67232"/>
                      <a:pt x="88069" y="84366"/>
                      <a:pt x="89290" y="81924"/>
                    </a:cubicBezTo>
                    <a:cubicBezTo>
                      <a:pt x="90551" y="79401"/>
                      <a:pt x="85871" y="63936"/>
                      <a:pt x="79278" y="58686"/>
                    </a:cubicBezTo>
                    <a:cubicBezTo>
                      <a:pt x="77935" y="57628"/>
                      <a:pt x="83836" y="59459"/>
                      <a:pt x="85993" y="61494"/>
                    </a:cubicBezTo>
                    <a:close/>
                    <a:moveTo>
                      <a:pt x="111307" y="48104"/>
                    </a:moveTo>
                    <a:cubicBezTo>
                      <a:pt x="114034" y="49773"/>
                      <a:pt x="115336" y="50221"/>
                      <a:pt x="115336" y="50221"/>
                    </a:cubicBezTo>
                    <a:cubicBezTo>
                      <a:pt x="115336" y="50221"/>
                      <a:pt x="113423" y="50750"/>
                      <a:pt x="112569" y="52174"/>
                    </a:cubicBezTo>
                    <a:cubicBezTo>
                      <a:pt x="111673" y="53639"/>
                      <a:pt x="110656" y="54738"/>
                      <a:pt x="107604" y="54290"/>
                    </a:cubicBezTo>
                    <a:cubicBezTo>
                      <a:pt x="104429" y="53802"/>
                      <a:pt x="103859" y="54331"/>
                      <a:pt x="102232" y="54575"/>
                    </a:cubicBezTo>
                    <a:cubicBezTo>
                      <a:pt x="102232" y="54575"/>
                      <a:pt x="102801" y="52947"/>
                      <a:pt x="104307" y="52093"/>
                    </a:cubicBezTo>
                    <a:cubicBezTo>
                      <a:pt x="105854" y="51279"/>
                      <a:pt x="107644" y="45866"/>
                      <a:pt x="111307" y="48104"/>
                    </a:cubicBezTo>
                    <a:close/>
                    <a:moveTo>
                      <a:pt x="111551" y="44157"/>
                    </a:moveTo>
                    <a:cubicBezTo>
                      <a:pt x="112528" y="43831"/>
                      <a:pt x="115784" y="44360"/>
                      <a:pt x="113667" y="43913"/>
                    </a:cubicBezTo>
                    <a:cubicBezTo>
                      <a:pt x="111592" y="43343"/>
                      <a:pt x="110290" y="43913"/>
                      <a:pt x="108947" y="44808"/>
                    </a:cubicBezTo>
                    <a:cubicBezTo>
                      <a:pt x="105772" y="46802"/>
                      <a:pt x="103208" y="51360"/>
                      <a:pt x="99871" y="53354"/>
                    </a:cubicBezTo>
                    <a:cubicBezTo>
                      <a:pt x="98447" y="54209"/>
                      <a:pt x="97022" y="54006"/>
                      <a:pt x="95842" y="55552"/>
                    </a:cubicBezTo>
                    <a:cubicBezTo>
                      <a:pt x="96615" y="57099"/>
                      <a:pt x="97389" y="56203"/>
                      <a:pt x="98447" y="56447"/>
                    </a:cubicBezTo>
                    <a:cubicBezTo>
                      <a:pt x="100807" y="56936"/>
                      <a:pt x="102964" y="57872"/>
                      <a:pt x="105121" y="59296"/>
                    </a:cubicBezTo>
                    <a:cubicBezTo>
                      <a:pt x="107522" y="60843"/>
                      <a:pt x="110127" y="63732"/>
                      <a:pt x="113667" y="63447"/>
                    </a:cubicBezTo>
                    <a:cubicBezTo>
                      <a:pt x="114807" y="63366"/>
                      <a:pt x="116883" y="62226"/>
                      <a:pt x="117737" y="61697"/>
                    </a:cubicBezTo>
                    <a:cubicBezTo>
                      <a:pt x="118755" y="61005"/>
                      <a:pt x="121237" y="59378"/>
                      <a:pt x="120586" y="56854"/>
                    </a:cubicBezTo>
                    <a:cubicBezTo>
                      <a:pt x="120301" y="55755"/>
                      <a:pt x="118999" y="55593"/>
                      <a:pt x="118226" y="54657"/>
                    </a:cubicBezTo>
                    <a:cubicBezTo>
                      <a:pt x="117127" y="53395"/>
                      <a:pt x="117167" y="52174"/>
                      <a:pt x="116313" y="50709"/>
                    </a:cubicBezTo>
                    <a:cubicBezTo>
                      <a:pt x="118185" y="51116"/>
                      <a:pt x="119284" y="52215"/>
                      <a:pt x="121319" y="52459"/>
                    </a:cubicBezTo>
                    <a:cubicBezTo>
                      <a:pt x="118103" y="49570"/>
                      <a:pt x="114400" y="47128"/>
                      <a:pt x="109883" y="45459"/>
                    </a:cubicBezTo>
                    <a:cubicBezTo>
                      <a:pt x="110208" y="45256"/>
                      <a:pt x="110452" y="44442"/>
                      <a:pt x="111551" y="44157"/>
                    </a:cubicBezTo>
                    <a:close/>
                    <a:moveTo>
                      <a:pt x="35610" y="57261"/>
                    </a:moveTo>
                    <a:cubicBezTo>
                      <a:pt x="35366" y="55349"/>
                      <a:pt x="33575" y="53639"/>
                      <a:pt x="30401" y="54657"/>
                    </a:cubicBezTo>
                    <a:cubicBezTo>
                      <a:pt x="30401" y="54657"/>
                      <a:pt x="26250" y="55593"/>
                      <a:pt x="25151" y="62959"/>
                    </a:cubicBezTo>
                    <a:cubicBezTo>
                      <a:pt x="25151" y="62959"/>
                      <a:pt x="24948" y="66662"/>
                      <a:pt x="26087" y="65848"/>
                    </a:cubicBezTo>
                    <a:cubicBezTo>
                      <a:pt x="25151" y="61372"/>
                      <a:pt x="29343" y="59337"/>
                      <a:pt x="30279" y="58889"/>
                    </a:cubicBezTo>
                    <a:cubicBezTo>
                      <a:pt x="31622" y="58279"/>
                      <a:pt x="32761" y="58482"/>
                      <a:pt x="32843" y="59662"/>
                    </a:cubicBezTo>
                    <a:cubicBezTo>
                      <a:pt x="32924" y="60924"/>
                      <a:pt x="31500" y="61453"/>
                      <a:pt x="31093" y="62755"/>
                    </a:cubicBezTo>
                    <a:cubicBezTo>
                      <a:pt x="32599" y="61901"/>
                      <a:pt x="35977" y="59907"/>
                      <a:pt x="35610" y="57261"/>
                    </a:cubicBezTo>
                    <a:close/>
                    <a:moveTo>
                      <a:pt x="114400" y="73093"/>
                    </a:moveTo>
                    <a:cubicBezTo>
                      <a:pt x="117615" y="72563"/>
                      <a:pt x="123638" y="70325"/>
                      <a:pt x="126080" y="68819"/>
                    </a:cubicBezTo>
                    <a:cubicBezTo>
                      <a:pt x="128685" y="67151"/>
                      <a:pt x="130638" y="60802"/>
                      <a:pt x="127952" y="57261"/>
                    </a:cubicBezTo>
                    <a:cubicBezTo>
                      <a:pt x="126772" y="55715"/>
                      <a:pt x="123882" y="53721"/>
                      <a:pt x="123191" y="53558"/>
                    </a:cubicBezTo>
                    <a:cubicBezTo>
                      <a:pt x="122417" y="54006"/>
                      <a:pt x="123679" y="54412"/>
                      <a:pt x="123923" y="54657"/>
                    </a:cubicBezTo>
                    <a:cubicBezTo>
                      <a:pt x="124819" y="55552"/>
                      <a:pt x="126853" y="57180"/>
                      <a:pt x="127464" y="58604"/>
                    </a:cubicBezTo>
                    <a:cubicBezTo>
                      <a:pt x="128766" y="61453"/>
                      <a:pt x="128400" y="65808"/>
                      <a:pt x="126039" y="67354"/>
                    </a:cubicBezTo>
                    <a:cubicBezTo>
                      <a:pt x="124493" y="68412"/>
                      <a:pt x="116801" y="71343"/>
                      <a:pt x="113464" y="71302"/>
                    </a:cubicBezTo>
                    <a:cubicBezTo>
                      <a:pt x="103982" y="71302"/>
                      <a:pt x="103046" y="60843"/>
                      <a:pt x="97267" y="57261"/>
                    </a:cubicBezTo>
                    <a:cubicBezTo>
                      <a:pt x="97389" y="58279"/>
                      <a:pt x="98080" y="60395"/>
                      <a:pt x="98935" y="61453"/>
                    </a:cubicBezTo>
                    <a:cubicBezTo>
                      <a:pt x="102150" y="65767"/>
                      <a:pt x="105284" y="74558"/>
                      <a:pt x="114400" y="73093"/>
                    </a:cubicBezTo>
                  </a:path>
                </a:pathLst>
              </a:custGeom>
              <a:solidFill>
                <a:srgbClr val="403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1"/>
              <p:cNvSpPr/>
              <p:nvPr/>
            </p:nvSpPr>
            <p:spPr>
              <a:xfrm>
                <a:off x="3092275" y="3543175"/>
                <a:ext cx="1216275" cy="948850"/>
              </a:xfrm>
              <a:custGeom>
                <a:avLst/>
                <a:gdLst/>
                <a:ahLst/>
                <a:cxnLst/>
                <a:rect l="l" t="t" r="r" b="b"/>
                <a:pathLst>
                  <a:path w="48651" h="37954" extrusionOk="0">
                    <a:moveTo>
                      <a:pt x="27947" y="1"/>
                    </a:moveTo>
                    <a:cubicBezTo>
                      <a:pt x="27345" y="1"/>
                      <a:pt x="26832" y="989"/>
                      <a:pt x="26429" y="1895"/>
                    </a:cubicBezTo>
                    <a:cubicBezTo>
                      <a:pt x="21831" y="20087"/>
                      <a:pt x="5715" y="29692"/>
                      <a:pt x="4168" y="30750"/>
                    </a:cubicBezTo>
                    <a:cubicBezTo>
                      <a:pt x="4168" y="30750"/>
                      <a:pt x="1" y="33314"/>
                      <a:pt x="1050" y="33314"/>
                    </a:cubicBezTo>
                    <a:cubicBezTo>
                      <a:pt x="1058" y="33314"/>
                      <a:pt x="1066" y="33314"/>
                      <a:pt x="1075" y="33314"/>
                    </a:cubicBezTo>
                    <a:cubicBezTo>
                      <a:pt x="1307" y="33305"/>
                      <a:pt x="1581" y="33280"/>
                      <a:pt x="1874" y="33280"/>
                    </a:cubicBezTo>
                    <a:cubicBezTo>
                      <a:pt x="2972" y="33280"/>
                      <a:pt x="4327" y="33629"/>
                      <a:pt x="4616" y="36488"/>
                    </a:cubicBezTo>
                    <a:cubicBezTo>
                      <a:pt x="4697" y="37017"/>
                      <a:pt x="4901" y="37465"/>
                      <a:pt x="5063" y="37953"/>
                    </a:cubicBezTo>
                    <a:cubicBezTo>
                      <a:pt x="5104" y="35633"/>
                      <a:pt x="5186" y="32215"/>
                      <a:pt x="7587" y="30790"/>
                    </a:cubicBezTo>
                    <a:cubicBezTo>
                      <a:pt x="7953" y="30587"/>
                      <a:pt x="8360" y="30465"/>
                      <a:pt x="8726" y="30465"/>
                    </a:cubicBezTo>
                    <a:cubicBezTo>
                      <a:pt x="9662" y="30465"/>
                      <a:pt x="10273" y="31157"/>
                      <a:pt x="10639" y="31889"/>
                    </a:cubicBezTo>
                    <a:cubicBezTo>
                      <a:pt x="10598" y="30017"/>
                      <a:pt x="10883" y="28186"/>
                      <a:pt x="12104" y="27331"/>
                    </a:cubicBezTo>
                    <a:cubicBezTo>
                      <a:pt x="12715" y="26924"/>
                      <a:pt x="13284" y="26721"/>
                      <a:pt x="13813" y="26721"/>
                    </a:cubicBezTo>
                    <a:cubicBezTo>
                      <a:pt x="15401" y="26721"/>
                      <a:pt x="16011" y="28349"/>
                      <a:pt x="16337" y="29203"/>
                    </a:cubicBezTo>
                    <a:cubicBezTo>
                      <a:pt x="16418" y="29366"/>
                      <a:pt x="16459" y="29488"/>
                      <a:pt x="16499" y="29569"/>
                    </a:cubicBezTo>
                    <a:cubicBezTo>
                      <a:pt x="17151" y="31075"/>
                      <a:pt x="18860" y="34087"/>
                      <a:pt x="19633" y="34738"/>
                    </a:cubicBezTo>
                    <a:cubicBezTo>
                      <a:pt x="19959" y="34494"/>
                      <a:pt x="20366" y="34168"/>
                      <a:pt x="20488" y="33965"/>
                    </a:cubicBezTo>
                    <a:cubicBezTo>
                      <a:pt x="20447" y="33924"/>
                      <a:pt x="20366" y="33843"/>
                      <a:pt x="20284" y="33721"/>
                    </a:cubicBezTo>
                    <a:cubicBezTo>
                      <a:pt x="15319" y="27942"/>
                      <a:pt x="16866" y="24035"/>
                      <a:pt x="19023" y="21796"/>
                    </a:cubicBezTo>
                    <a:cubicBezTo>
                      <a:pt x="19145" y="21593"/>
                      <a:pt x="19552" y="21227"/>
                      <a:pt x="20162" y="21227"/>
                    </a:cubicBezTo>
                    <a:cubicBezTo>
                      <a:pt x="20895" y="21227"/>
                      <a:pt x="21505" y="21756"/>
                      <a:pt x="21871" y="22814"/>
                    </a:cubicBezTo>
                    <a:cubicBezTo>
                      <a:pt x="22523" y="24482"/>
                      <a:pt x="25005" y="27779"/>
                      <a:pt x="25493" y="28104"/>
                    </a:cubicBezTo>
                    <a:lnTo>
                      <a:pt x="25616" y="28145"/>
                    </a:lnTo>
                    <a:cubicBezTo>
                      <a:pt x="25860" y="28267"/>
                      <a:pt x="26145" y="28430"/>
                      <a:pt x="26307" y="28430"/>
                    </a:cubicBezTo>
                    <a:lnTo>
                      <a:pt x="26470" y="28349"/>
                    </a:lnTo>
                    <a:cubicBezTo>
                      <a:pt x="26633" y="28186"/>
                      <a:pt x="26714" y="28023"/>
                      <a:pt x="26755" y="27942"/>
                    </a:cubicBezTo>
                    <a:cubicBezTo>
                      <a:pt x="25697" y="26639"/>
                      <a:pt x="22116" y="21918"/>
                      <a:pt x="23459" y="18093"/>
                    </a:cubicBezTo>
                    <a:cubicBezTo>
                      <a:pt x="23662" y="17523"/>
                      <a:pt x="24273" y="15814"/>
                      <a:pt x="25656" y="15814"/>
                    </a:cubicBezTo>
                    <a:cubicBezTo>
                      <a:pt x="26959" y="15814"/>
                      <a:pt x="27813" y="17360"/>
                      <a:pt x="28139" y="17971"/>
                    </a:cubicBezTo>
                    <a:cubicBezTo>
                      <a:pt x="28871" y="18947"/>
                      <a:pt x="30906" y="21389"/>
                      <a:pt x="31964" y="22000"/>
                    </a:cubicBezTo>
                    <a:cubicBezTo>
                      <a:pt x="32208" y="22163"/>
                      <a:pt x="32534" y="22244"/>
                      <a:pt x="32860" y="22244"/>
                    </a:cubicBezTo>
                    <a:cubicBezTo>
                      <a:pt x="33389" y="22244"/>
                      <a:pt x="33836" y="22040"/>
                      <a:pt x="34040" y="21918"/>
                    </a:cubicBezTo>
                    <a:cubicBezTo>
                      <a:pt x="32819" y="20942"/>
                      <a:pt x="30377" y="17157"/>
                      <a:pt x="31150" y="13860"/>
                    </a:cubicBezTo>
                    <a:cubicBezTo>
                      <a:pt x="31476" y="12395"/>
                      <a:pt x="32697" y="11744"/>
                      <a:pt x="33755" y="11744"/>
                    </a:cubicBezTo>
                    <a:cubicBezTo>
                      <a:pt x="34284" y="11744"/>
                      <a:pt x="34732" y="11907"/>
                      <a:pt x="35057" y="12192"/>
                    </a:cubicBezTo>
                    <a:cubicBezTo>
                      <a:pt x="35179" y="12273"/>
                      <a:pt x="35424" y="12558"/>
                      <a:pt x="35749" y="12924"/>
                    </a:cubicBezTo>
                    <a:cubicBezTo>
                      <a:pt x="36685" y="13942"/>
                      <a:pt x="38842" y="16384"/>
                      <a:pt x="40144" y="16831"/>
                    </a:cubicBezTo>
                    <a:cubicBezTo>
                      <a:pt x="40389" y="16913"/>
                      <a:pt x="40633" y="16953"/>
                      <a:pt x="40836" y="16953"/>
                    </a:cubicBezTo>
                    <a:cubicBezTo>
                      <a:pt x="41325" y="16953"/>
                      <a:pt x="41650" y="16709"/>
                      <a:pt x="41976" y="16384"/>
                    </a:cubicBezTo>
                    <a:cubicBezTo>
                      <a:pt x="41854" y="16343"/>
                      <a:pt x="41772" y="16261"/>
                      <a:pt x="41610" y="16139"/>
                    </a:cubicBezTo>
                    <a:cubicBezTo>
                      <a:pt x="41040" y="15732"/>
                      <a:pt x="38110" y="12721"/>
                      <a:pt x="39330" y="8936"/>
                    </a:cubicBezTo>
                    <a:cubicBezTo>
                      <a:pt x="39737" y="7552"/>
                      <a:pt x="40714" y="7430"/>
                      <a:pt x="41121" y="7430"/>
                    </a:cubicBezTo>
                    <a:cubicBezTo>
                      <a:pt x="42057" y="7430"/>
                      <a:pt x="42912" y="8122"/>
                      <a:pt x="43278" y="8529"/>
                    </a:cubicBezTo>
                    <a:cubicBezTo>
                      <a:pt x="43889" y="9262"/>
                      <a:pt x="46412" y="11378"/>
                      <a:pt x="47063" y="11419"/>
                    </a:cubicBezTo>
                    <a:cubicBezTo>
                      <a:pt x="47551" y="11337"/>
                      <a:pt x="47348" y="11093"/>
                      <a:pt x="48040" y="10198"/>
                    </a:cubicBezTo>
                    <a:cubicBezTo>
                      <a:pt x="48650" y="8814"/>
                      <a:pt x="46819" y="8773"/>
                      <a:pt x="45069" y="8203"/>
                    </a:cubicBezTo>
                    <a:cubicBezTo>
                      <a:pt x="44290" y="7933"/>
                      <a:pt x="42696" y="6311"/>
                      <a:pt x="41104" y="6311"/>
                    </a:cubicBezTo>
                    <a:cubicBezTo>
                      <a:pt x="40782" y="6311"/>
                      <a:pt x="40460" y="6377"/>
                      <a:pt x="40144" y="6535"/>
                    </a:cubicBezTo>
                    <a:cubicBezTo>
                      <a:pt x="38770" y="7178"/>
                      <a:pt x="28881" y="13877"/>
                      <a:pt x="26448" y="13877"/>
                    </a:cubicBezTo>
                    <a:cubicBezTo>
                      <a:pt x="25496" y="13877"/>
                      <a:pt x="25687" y="12851"/>
                      <a:pt x="27976" y="10035"/>
                    </a:cubicBezTo>
                    <a:cubicBezTo>
                      <a:pt x="31395" y="5843"/>
                      <a:pt x="35831" y="4052"/>
                      <a:pt x="35505" y="2994"/>
                    </a:cubicBezTo>
                    <a:cubicBezTo>
                      <a:pt x="34976" y="1326"/>
                      <a:pt x="29807" y="1244"/>
                      <a:pt x="28342" y="145"/>
                    </a:cubicBezTo>
                    <a:cubicBezTo>
                      <a:pt x="28206" y="45"/>
                      <a:pt x="28075" y="1"/>
                      <a:pt x="27947" y="1"/>
                    </a:cubicBezTo>
                    <a:close/>
                  </a:path>
                </a:pathLst>
              </a:custGeom>
              <a:solidFill>
                <a:srgbClr val="5D8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1"/>
              <p:cNvSpPr/>
              <p:nvPr/>
            </p:nvSpPr>
            <p:spPr>
              <a:xfrm>
                <a:off x="3700125" y="3015825"/>
                <a:ext cx="519125" cy="173125"/>
              </a:xfrm>
              <a:custGeom>
                <a:avLst/>
                <a:gdLst/>
                <a:ahLst/>
                <a:cxnLst/>
                <a:rect l="l" t="t" r="r" b="b"/>
                <a:pathLst>
                  <a:path w="20765" h="6925" extrusionOk="0">
                    <a:moveTo>
                      <a:pt x="213" y="0"/>
                    </a:moveTo>
                    <a:cubicBezTo>
                      <a:pt x="51" y="0"/>
                      <a:pt x="0" y="223"/>
                      <a:pt x="81" y="769"/>
                    </a:cubicBezTo>
                    <a:cubicBezTo>
                      <a:pt x="447" y="3414"/>
                      <a:pt x="650" y="6629"/>
                      <a:pt x="3296" y="6710"/>
                    </a:cubicBezTo>
                    <a:cubicBezTo>
                      <a:pt x="3296" y="6710"/>
                      <a:pt x="4692" y="6925"/>
                      <a:pt x="6914" y="6925"/>
                    </a:cubicBezTo>
                    <a:cubicBezTo>
                      <a:pt x="9536" y="6925"/>
                      <a:pt x="13308" y="6626"/>
                      <a:pt x="17296" y="5327"/>
                    </a:cubicBezTo>
                    <a:cubicBezTo>
                      <a:pt x="20765" y="4040"/>
                      <a:pt x="19007" y="3165"/>
                      <a:pt x="17851" y="3165"/>
                    </a:cubicBezTo>
                    <a:cubicBezTo>
                      <a:pt x="17800" y="3165"/>
                      <a:pt x="17751" y="3166"/>
                      <a:pt x="17702" y="3170"/>
                    </a:cubicBezTo>
                    <a:cubicBezTo>
                      <a:pt x="17571" y="3174"/>
                      <a:pt x="17452" y="3176"/>
                      <a:pt x="17343" y="3176"/>
                    </a:cubicBezTo>
                    <a:cubicBezTo>
                      <a:pt x="16471" y="3176"/>
                      <a:pt x="16278" y="3048"/>
                      <a:pt x="16278" y="3048"/>
                    </a:cubicBezTo>
                    <a:cubicBezTo>
                      <a:pt x="14732" y="2761"/>
                      <a:pt x="12460" y="1044"/>
                      <a:pt x="11377" y="1044"/>
                    </a:cubicBezTo>
                    <a:cubicBezTo>
                      <a:pt x="10921" y="1044"/>
                      <a:pt x="10675" y="1349"/>
                      <a:pt x="10784" y="2193"/>
                    </a:cubicBezTo>
                    <a:cubicBezTo>
                      <a:pt x="11036" y="4073"/>
                      <a:pt x="10477" y="4773"/>
                      <a:pt x="8971" y="4773"/>
                    </a:cubicBezTo>
                    <a:cubicBezTo>
                      <a:pt x="8292" y="4773"/>
                      <a:pt x="7422" y="4631"/>
                      <a:pt x="6348" y="4391"/>
                    </a:cubicBezTo>
                    <a:cubicBezTo>
                      <a:pt x="3374" y="3704"/>
                      <a:pt x="873" y="0"/>
                      <a:pt x="213" y="0"/>
                    </a:cubicBezTo>
                    <a:close/>
                  </a:path>
                </a:pathLst>
              </a:custGeom>
              <a:solidFill>
                <a:srgbClr val="5D8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3" name="Google Shape;1473;p41"/>
            <p:cNvSpPr txBox="1"/>
            <p:nvPr/>
          </p:nvSpPr>
          <p:spPr>
            <a:xfrm>
              <a:off x="1729706" y="3113406"/>
              <a:ext cx="551400" cy="274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Oswald"/>
                  <a:ea typeface="Oswald"/>
                  <a:cs typeface="Oswald"/>
                  <a:sym typeface="Oswald"/>
                </a:rPr>
                <a:t>LibUv</a:t>
              </a:r>
              <a:endParaRPr>
                <a:latin typeface="Oswald"/>
                <a:ea typeface="Oswald"/>
                <a:cs typeface="Oswald"/>
                <a:sym typeface="Oswald"/>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42"/>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0" name="Google Shape;1480;p42"/>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1" name="Google Shape;1481;p42"/>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
        <p:nvSpPr>
          <p:cNvPr id="1482" name="Google Shape;1482;p42"/>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Calibri"/>
                <a:ea typeface="Calibri"/>
                <a:cs typeface="Calibri"/>
                <a:sym typeface="Calibri"/>
              </a:rPr>
              <a:t>NodeJS Architecture</a:t>
            </a:r>
            <a:endParaRPr sz="2000">
              <a:solidFill>
                <a:schemeClr val="lt1"/>
              </a:solidFill>
              <a:latin typeface="Calibri"/>
              <a:ea typeface="Calibri"/>
              <a:cs typeface="Calibri"/>
              <a:sym typeface="Calibri"/>
            </a:endParaRPr>
          </a:p>
        </p:txBody>
      </p:sp>
      <p:sp>
        <p:nvSpPr>
          <p:cNvPr id="1483" name="Google Shape;1483;p42"/>
          <p:cNvSpPr txBox="1"/>
          <p:nvPr/>
        </p:nvSpPr>
        <p:spPr>
          <a:xfrm>
            <a:off x="1460675" y="1019725"/>
            <a:ext cx="7555800" cy="771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b="1">
                <a:latin typeface="Calibri"/>
                <a:ea typeface="Calibri"/>
                <a:cs typeface="Calibri"/>
                <a:sym typeface="Calibri"/>
              </a:rPr>
              <a:t>V8:</a:t>
            </a:r>
            <a:r>
              <a:rPr lang="en-US">
                <a:latin typeface="Calibri"/>
                <a:ea typeface="Calibri"/>
                <a:cs typeface="Calibri"/>
                <a:sym typeface="Calibri"/>
              </a:rPr>
              <a:t> It is Google’s open source JavaScript engine built for Google Chrome. It’s written in C++ and can run either standalone or embedded into any C++ application. It basically compiles JavaScript code to native machine code instead of using an interpreter.</a:t>
            </a:r>
            <a:endParaRPr>
              <a:latin typeface="Calibri"/>
              <a:ea typeface="Calibri"/>
              <a:cs typeface="Calibri"/>
              <a:sym typeface="Calibri"/>
            </a:endParaRPr>
          </a:p>
        </p:txBody>
      </p:sp>
      <p:sp>
        <p:nvSpPr>
          <p:cNvPr id="1484" name="Google Shape;1484;p42"/>
          <p:cNvSpPr txBox="1"/>
          <p:nvPr/>
        </p:nvSpPr>
        <p:spPr>
          <a:xfrm>
            <a:off x="239375" y="2012825"/>
            <a:ext cx="8752200" cy="1431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b="1">
                <a:latin typeface="Calibri"/>
                <a:ea typeface="Calibri"/>
                <a:cs typeface="Calibri"/>
                <a:sym typeface="Calibri"/>
              </a:rPr>
              <a:t>V8 provides the runtime environment in which JavaScript executes. </a:t>
            </a:r>
            <a:endParaRPr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latin typeface="Calibri"/>
                <a:ea typeface="Calibri"/>
                <a:cs typeface="Calibri"/>
                <a:sym typeface="Calibri"/>
              </a:rPr>
              <a:t>The DOM, and the other Web Platform APIs are provided by the browser.</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latin typeface="Calibri"/>
                <a:ea typeface="Calibri"/>
                <a:cs typeface="Calibri"/>
                <a:sym typeface="Calibri"/>
              </a:rPr>
              <a:t>The cool thing is that the JavaScript engine is independent by the browser in which it's hosted.</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latin typeface="Calibri"/>
                <a:ea typeface="Calibri"/>
                <a:cs typeface="Calibri"/>
                <a:sym typeface="Calibri"/>
              </a:rPr>
              <a:t>This key feature enabled the rise of Node.js. V8 was chosen for being the engine chosen by Node.js back in 2009, and as the popularity of Node.js exploded, V8 became the engine that now powers an incredible amount of server-side code written in JavaScript</a:t>
            </a:r>
            <a:endParaRPr>
              <a:latin typeface="Calibri"/>
              <a:ea typeface="Calibri"/>
              <a:cs typeface="Calibri"/>
              <a:sym typeface="Calibri"/>
            </a:endParaRPr>
          </a:p>
        </p:txBody>
      </p:sp>
      <p:sp>
        <p:nvSpPr>
          <p:cNvPr id="1485" name="Google Shape;1485;p42"/>
          <p:cNvSpPr txBox="1"/>
          <p:nvPr/>
        </p:nvSpPr>
        <p:spPr>
          <a:xfrm>
            <a:off x="239375" y="3439600"/>
            <a:ext cx="8752200" cy="121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latin typeface="Calibri"/>
                <a:ea typeface="Calibri"/>
                <a:cs typeface="Calibri"/>
                <a:sym typeface="Calibri"/>
              </a:rPr>
              <a:t>Other browsers have their own JavaScript engine:</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457200" lvl="0" indent="-317500" algn="l" rtl="0">
              <a:spcBef>
                <a:spcPts val="0"/>
              </a:spcBef>
              <a:spcAft>
                <a:spcPts val="0"/>
              </a:spcAft>
              <a:buSzPts val="1400"/>
              <a:buFont typeface="Montserrat"/>
              <a:buChar char="●"/>
            </a:pPr>
            <a:r>
              <a:rPr lang="en-US">
                <a:latin typeface="Calibri"/>
                <a:ea typeface="Calibri"/>
                <a:cs typeface="Calibri"/>
                <a:sym typeface="Calibri"/>
              </a:rPr>
              <a:t>Firefox has </a:t>
            </a:r>
            <a:r>
              <a:rPr lang="en-US" b="1">
                <a:latin typeface="Calibri"/>
                <a:ea typeface="Calibri"/>
                <a:cs typeface="Calibri"/>
                <a:sym typeface="Calibri"/>
              </a:rPr>
              <a:t>Spidermonkey</a:t>
            </a:r>
            <a:endParaRPr b="1">
              <a:latin typeface="Calibri"/>
              <a:ea typeface="Calibri"/>
              <a:cs typeface="Calibri"/>
              <a:sym typeface="Calibri"/>
            </a:endParaRPr>
          </a:p>
          <a:p>
            <a:pPr marL="457200" lvl="0" indent="-317500" algn="l" rtl="0">
              <a:spcBef>
                <a:spcPts val="0"/>
              </a:spcBef>
              <a:spcAft>
                <a:spcPts val="0"/>
              </a:spcAft>
              <a:buSzPts val="1400"/>
              <a:buFont typeface="Montserrat"/>
              <a:buChar char="●"/>
            </a:pPr>
            <a:r>
              <a:rPr lang="en-US">
                <a:latin typeface="Calibri"/>
                <a:ea typeface="Calibri"/>
                <a:cs typeface="Calibri"/>
                <a:sym typeface="Calibri"/>
              </a:rPr>
              <a:t>Safari has </a:t>
            </a:r>
            <a:r>
              <a:rPr lang="en-US" b="1">
                <a:latin typeface="Calibri"/>
                <a:ea typeface="Calibri"/>
                <a:cs typeface="Calibri"/>
                <a:sym typeface="Calibri"/>
              </a:rPr>
              <a:t>JavaScriptCore</a:t>
            </a:r>
            <a:r>
              <a:rPr lang="en-US">
                <a:latin typeface="Calibri"/>
                <a:ea typeface="Calibri"/>
                <a:cs typeface="Calibri"/>
                <a:sym typeface="Calibri"/>
              </a:rPr>
              <a:t> (also called </a:t>
            </a:r>
            <a:r>
              <a:rPr lang="en-US" b="1">
                <a:latin typeface="Calibri"/>
                <a:ea typeface="Calibri"/>
                <a:cs typeface="Calibri"/>
                <a:sym typeface="Calibri"/>
              </a:rPr>
              <a:t>Nitro</a:t>
            </a:r>
            <a:r>
              <a:rPr lang="en-US">
                <a:latin typeface="Calibri"/>
                <a:ea typeface="Calibri"/>
                <a:cs typeface="Calibri"/>
                <a:sym typeface="Calibri"/>
              </a:rPr>
              <a:t>)</a:t>
            </a:r>
            <a:endParaRPr>
              <a:latin typeface="Calibri"/>
              <a:ea typeface="Calibri"/>
              <a:cs typeface="Calibri"/>
              <a:sym typeface="Calibri"/>
            </a:endParaRPr>
          </a:p>
          <a:p>
            <a:pPr marL="457200" lvl="0" indent="-317500" algn="l" rtl="0">
              <a:spcBef>
                <a:spcPts val="0"/>
              </a:spcBef>
              <a:spcAft>
                <a:spcPts val="0"/>
              </a:spcAft>
              <a:buSzPts val="1400"/>
              <a:buFont typeface="Montserrat"/>
              <a:buChar char="●"/>
            </a:pPr>
            <a:r>
              <a:rPr lang="en-US">
                <a:latin typeface="Calibri"/>
                <a:ea typeface="Calibri"/>
                <a:cs typeface="Calibri"/>
                <a:sym typeface="Calibri"/>
              </a:rPr>
              <a:t>Edge has </a:t>
            </a:r>
            <a:r>
              <a:rPr lang="en-US" b="1">
                <a:latin typeface="Calibri"/>
                <a:ea typeface="Calibri"/>
                <a:cs typeface="Calibri"/>
                <a:sym typeface="Calibri"/>
              </a:rPr>
              <a:t>Chakra</a:t>
            </a:r>
            <a:endParaRPr b="1">
              <a:latin typeface="Calibri"/>
              <a:ea typeface="Calibri"/>
              <a:cs typeface="Calibri"/>
              <a:sym typeface="Calibri"/>
            </a:endParaRPr>
          </a:p>
        </p:txBody>
      </p:sp>
      <p:grpSp>
        <p:nvGrpSpPr>
          <p:cNvPr id="1486" name="Google Shape;1486;p42"/>
          <p:cNvGrpSpPr/>
          <p:nvPr/>
        </p:nvGrpSpPr>
        <p:grpSpPr>
          <a:xfrm>
            <a:off x="228589" y="909212"/>
            <a:ext cx="1232097" cy="1092084"/>
            <a:chOff x="1343725" y="679675"/>
            <a:chExt cx="4881525" cy="4326800"/>
          </a:xfrm>
        </p:grpSpPr>
        <p:sp>
          <p:nvSpPr>
            <p:cNvPr id="1487" name="Google Shape;1487;p42"/>
            <p:cNvSpPr/>
            <p:nvPr/>
          </p:nvSpPr>
          <p:spPr>
            <a:xfrm>
              <a:off x="1771950" y="1871200"/>
              <a:ext cx="4022850" cy="250750"/>
            </a:xfrm>
            <a:custGeom>
              <a:avLst/>
              <a:gdLst/>
              <a:ahLst/>
              <a:cxnLst/>
              <a:rect l="l" t="t" r="r" b="b"/>
              <a:pathLst>
                <a:path w="160914" h="10030" extrusionOk="0">
                  <a:moveTo>
                    <a:pt x="1" y="1"/>
                  </a:moveTo>
                  <a:lnTo>
                    <a:pt x="5770" y="10030"/>
                  </a:lnTo>
                  <a:lnTo>
                    <a:pt x="19083" y="10030"/>
                  </a:lnTo>
                  <a:lnTo>
                    <a:pt x="14290" y="1"/>
                  </a:lnTo>
                  <a:close/>
                  <a:moveTo>
                    <a:pt x="146446" y="1"/>
                  </a:moveTo>
                  <a:lnTo>
                    <a:pt x="141742" y="10030"/>
                  </a:lnTo>
                  <a:lnTo>
                    <a:pt x="155233" y="10030"/>
                  </a:lnTo>
                  <a:lnTo>
                    <a:pt x="155943" y="8876"/>
                  </a:lnTo>
                  <a:lnTo>
                    <a:pt x="160913" y="1"/>
                  </a:lnTo>
                  <a:close/>
                </a:path>
              </a:pathLst>
            </a:custGeom>
            <a:solidFill>
              <a:srgbClr val="9E9E9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2"/>
            <p:cNvSpPr/>
            <p:nvPr/>
          </p:nvSpPr>
          <p:spPr>
            <a:xfrm>
              <a:off x="1343725" y="1123450"/>
              <a:ext cx="4881525" cy="3883025"/>
            </a:xfrm>
            <a:custGeom>
              <a:avLst/>
              <a:gdLst/>
              <a:ahLst/>
              <a:cxnLst/>
              <a:rect l="l" t="t" r="r" b="b"/>
              <a:pathLst>
                <a:path w="195261" h="155321" extrusionOk="0">
                  <a:moveTo>
                    <a:pt x="0" y="0"/>
                  </a:moveTo>
                  <a:lnTo>
                    <a:pt x="17751" y="31064"/>
                  </a:lnTo>
                  <a:lnTo>
                    <a:pt x="30177" y="31064"/>
                  </a:lnTo>
                  <a:lnTo>
                    <a:pt x="50058" y="68785"/>
                  </a:lnTo>
                  <a:lnTo>
                    <a:pt x="97630" y="155321"/>
                  </a:lnTo>
                  <a:lnTo>
                    <a:pt x="145203" y="68785"/>
                  </a:lnTo>
                  <a:lnTo>
                    <a:pt x="165084" y="31064"/>
                  </a:lnTo>
                  <a:lnTo>
                    <a:pt x="177510" y="31064"/>
                  </a:lnTo>
                  <a:lnTo>
                    <a:pt x="195261" y="0"/>
                  </a:lnTo>
                  <a:lnTo>
                    <a:pt x="144227" y="0"/>
                  </a:lnTo>
                  <a:lnTo>
                    <a:pt x="134819" y="16509"/>
                  </a:lnTo>
                  <a:lnTo>
                    <a:pt x="108192" y="65856"/>
                  </a:lnTo>
                  <a:lnTo>
                    <a:pt x="97453" y="86092"/>
                  </a:lnTo>
                  <a:lnTo>
                    <a:pt x="86447" y="65856"/>
                  </a:lnTo>
                  <a:lnTo>
                    <a:pt x="59377" y="16509"/>
                  </a:lnTo>
                  <a:lnTo>
                    <a:pt x="51034" y="0"/>
                  </a:lnTo>
                  <a:close/>
                </a:path>
              </a:pathLst>
            </a:custGeom>
            <a:solidFill>
              <a:srgbClr val="42424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2"/>
            <p:cNvSpPr/>
            <p:nvPr/>
          </p:nvSpPr>
          <p:spPr>
            <a:xfrm>
              <a:off x="1343725" y="1123450"/>
              <a:ext cx="4881525" cy="26650"/>
            </a:xfrm>
            <a:custGeom>
              <a:avLst/>
              <a:gdLst/>
              <a:ahLst/>
              <a:cxnLst/>
              <a:rect l="l" t="t" r="r" b="b"/>
              <a:pathLst>
                <a:path w="195261" h="1066" extrusionOk="0">
                  <a:moveTo>
                    <a:pt x="0" y="0"/>
                  </a:moveTo>
                  <a:lnTo>
                    <a:pt x="621" y="1065"/>
                  </a:lnTo>
                  <a:lnTo>
                    <a:pt x="51655" y="1065"/>
                  </a:lnTo>
                  <a:lnTo>
                    <a:pt x="51034" y="0"/>
                  </a:lnTo>
                  <a:close/>
                  <a:moveTo>
                    <a:pt x="144227" y="0"/>
                  </a:moveTo>
                  <a:lnTo>
                    <a:pt x="143605" y="1065"/>
                  </a:lnTo>
                  <a:lnTo>
                    <a:pt x="194639" y="1065"/>
                  </a:lnTo>
                  <a:lnTo>
                    <a:pt x="195261"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2"/>
            <p:cNvSpPr/>
            <p:nvPr/>
          </p:nvSpPr>
          <p:spPr>
            <a:xfrm>
              <a:off x="1898425" y="2093075"/>
              <a:ext cx="3772100" cy="2913400"/>
            </a:xfrm>
            <a:custGeom>
              <a:avLst/>
              <a:gdLst/>
              <a:ahLst/>
              <a:cxnLst/>
              <a:rect l="l" t="t" r="r" b="b"/>
              <a:pathLst>
                <a:path w="150884" h="116536" extrusionOk="0">
                  <a:moveTo>
                    <a:pt x="1" y="1"/>
                  </a:moveTo>
                  <a:lnTo>
                    <a:pt x="622" y="1155"/>
                  </a:lnTo>
                  <a:lnTo>
                    <a:pt x="12693" y="1155"/>
                  </a:lnTo>
                  <a:lnTo>
                    <a:pt x="27870" y="30000"/>
                  </a:lnTo>
                  <a:lnTo>
                    <a:pt x="75442" y="116536"/>
                  </a:lnTo>
                  <a:lnTo>
                    <a:pt x="123015" y="30000"/>
                  </a:lnTo>
                  <a:lnTo>
                    <a:pt x="138192" y="1155"/>
                  </a:lnTo>
                  <a:lnTo>
                    <a:pt x="150263" y="1155"/>
                  </a:lnTo>
                  <a:lnTo>
                    <a:pt x="150884" y="1"/>
                  </a:lnTo>
                  <a:lnTo>
                    <a:pt x="138192" y="1"/>
                  </a:lnTo>
                  <a:lnTo>
                    <a:pt x="137659" y="1155"/>
                  </a:lnTo>
                  <a:lnTo>
                    <a:pt x="123015" y="28935"/>
                  </a:lnTo>
                  <a:lnTo>
                    <a:pt x="75442" y="115382"/>
                  </a:lnTo>
                  <a:lnTo>
                    <a:pt x="27870" y="28935"/>
                  </a:lnTo>
                  <a:lnTo>
                    <a:pt x="13225" y="1155"/>
                  </a:lnTo>
                  <a:lnTo>
                    <a:pt x="12693" y="1"/>
                  </a:lnTo>
                  <a:close/>
                </a:path>
              </a:pathLst>
            </a:custGeom>
            <a:solidFill>
              <a:srgbClr val="26323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2"/>
            <p:cNvSpPr/>
            <p:nvPr/>
          </p:nvSpPr>
          <p:spPr>
            <a:xfrm>
              <a:off x="3311850" y="1261000"/>
              <a:ext cx="943050" cy="2329850"/>
            </a:xfrm>
            <a:custGeom>
              <a:avLst/>
              <a:gdLst/>
              <a:ahLst/>
              <a:cxnLst/>
              <a:rect l="l" t="t" r="r" b="b"/>
              <a:pathLst>
                <a:path w="37722" h="93194" extrusionOk="0">
                  <a:moveTo>
                    <a:pt x="18905" y="1"/>
                  </a:moveTo>
                  <a:cubicBezTo>
                    <a:pt x="9675" y="1"/>
                    <a:pt x="2219" y="7456"/>
                    <a:pt x="2219" y="16687"/>
                  </a:cubicBezTo>
                  <a:cubicBezTo>
                    <a:pt x="2219" y="25829"/>
                    <a:pt x="9675" y="33284"/>
                    <a:pt x="18905" y="33284"/>
                  </a:cubicBezTo>
                  <a:cubicBezTo>
                    <a:pt x="28047" y="33284"/>
                    <a:pt x="35502" y="25829"/>
                    <a:pt x="35502" y="16687"/>
                  </a:cubicBezTo>
                  <a:cubicBezTo>
                    <a:pt x="35502" y="7456"/>
                    <a:pt x="28047" y="1"/>
                    <a:pt x="18905" y="1"/>
                  </a:cubicBezTo>
                  <a:close/>
                  <a:moveTo>
                    <a:pt x="18905" y="55473"/>
                  </a:moveTo>
                  <a:cubicBezTo>
                    <a:pt x="8521" y="55473"/>
                    <a:pt x="1" y="63904"/>
                    <a:pt x="1" y="74377"/>
                  </a:cubicBezTo>
                  <a:cubicBezTo>
                    <a:pt x="1" y="84762"/>
                    <a:pt x="8521" y="93193"/>
                    <a:pt x="18905" y="93193"/>
                  </a:cubicBezTo>
                  <a:cubicBezTo>
                    <a:pt x="29290" y="93193"/>
                    <a:pt x="37721" y="84762"/>
                    <a:pt x="37721" y="74377"/>
                  </a:cubicBezTo>
                  <a:cubicBezTo>
                    <a:pt x="37721" y="63904"/>
                    <a:pt x="29290" y="55473"/>
                    <a:pt x="18905" y="55473"/>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2"/>
            <p:cNvSpPr/>
            <p:nvPr/>
          </p:nvSpPr>
          <p:spPr>
            <a:xfrm>
              <a:off x="2564100" y="679675"/>
              <a:ext cx="2440775" cy="3661150"/>
            </a:xfrm>
            <a:custGeom>
              <a:avLst/>
              <a:gdLst/>
              <a:ahLst/>
              <a:cxnLst/>
              <a:rect l="l" t="t" r="r" b="b"/>
              <a:pathLst>
                <a:path w="97631" h="146446" extrusionOk="0">
                  <a:moveTo>
                    <a:pt x="48815" y="24408"/>
                  </a:moveTo>
                  <a:cubicBezTo>
                    <a:pt x="57336" y="24408"/>
                    <a:pt x="64347" y="31331"/>
                    <a:pt x="64347" y="39940"/>
                  </a:cubicBezTo>
                  <a:cubicBezTo>
                    <a:pt x="64347" y="48460"/>
                    <a:pt x="57336" y="55472"/>
                    <a:pt x="48815" y="55472"/>
                  </a:cubicBezTo>
                  <a:cubicBezTo>
                    <a:pt x="40206" y="55472"/>
                    <a:pt x="33283" y="48460"/>
                    <a:pt x="33283" y="39940"/>
                  </a:cubicBezTo>
                  <a:cubicBezTo>
                    <a:pt x="33283" y="31331"/>
                    <a:pt x="40206" y="24408"/>
                    <a:pt x="48815" y="24408"/>
                  </a:cubicBezTo>
                  <a:close/>
                  <a:moveTo>
                    <a:pt x="48815" y="79879"/>
                  </a:moveTo>
                  <a:cubicBezTo>
                    <a:pt x="52898" y="79879"/>
                    <a:pt x="56715" y="81300"/>
                    <a:pt x="59732" y="83607"/>
                  </a:cubicBezTo>
                  <a:cubicBezTo>
                    <a:pt x="63904" y="86891"/>
                    <a:pt x="66566" y="91950"/>
                    <a:pt x="66566" y="97630"/>
                  </a:cubicBezTo>
                  <a:cubicBezTo>
                    <a:pt x="66566" y="107393"/>
                    <a:pt x="58578" y="115381"/>
                    <a:pt x="48815" y="115381"/>
                  </a:cubicBezTo>
                  <a:cubicBezTo>
                    <a:pt x="39052" y="115381"/>
                    <a:pt x="31064" y="107393"/>
                    <a:pt x="31064" y="97630"/>
                  </a:cubicBezTo>
                  <a:cubicBezTo>
                    <a:pt x="31064" y="91950"/>
                    <a:pt x="33727" y="86891"/>
                    <a:pt x="37898" y="83607"/>
                  </a:cubicBezTo>
                  <a:cubicBezTo>
                    <a:pt x="40916" y="81300"/>
                    <a:pt x="44733" y="79879"/>
                    <a:pt x="48815" y="79879"/>
                  </a:cubicBezTo>
                  <a:close/>
                  <a:moveTo>
                    <a:pt x="48815" y="0"/>
                  </a:moveTo>
                  <a:cubicBezTo>
                    <a:pt x="29112" y="0"/>
                    <a:pt x="12958" y="15000"/>
                    <a:pt x="11272" y="34260"/>
                  </a:cubicBezTo>
                  <a:cubicBezTo>
                    <a:pt x="11095" y="35413"/>
                    <a:pt x="11095" y="36567"/>
                    <a:pt x="11095" y="37721"/>
                  </a:cubicBezTo>
                  <a:cubicBezTo>
                    <a:pt x="11095" y="45886"/>
                    <a:pt x="13668" y="53431"/>
                    <a:pt x="18106" y="59643"/>
                  </a:cubicBezTo>
                  <a:cubicBezTo>
                    <a:pt x="9763" y="66389"/>
                    <a:pt x="3728" y="75797"/>
                    <a:pt x="1243" y="86536"/>
                  </a:cubicBezTo>
                  <a:cubicBezTo>
                    <a:pt x="444" y="90086"/>
                    <a:pt x="0" y="93814"/>
                    <a:pt x="0" y="97630"/>
                  </a:cubicBezTo>
                  <a:cubicBezTo>
                    <a:pt x="0" y="118310"/>
                    <a:pt x="12870" y="135973"/>
                    <a:pt x="30976" y="143073"/>
                  </a:cubicBezTo>
                  <a:cubicBezTo>
                    <a:pt x="36478" y="145203"/>
                    <a:pt x="42514" y="146446"/>
                    <a:pt x="48815" y="146446"/>
                  </a:cubicBezTo>
                  <a:cubicBezTo>
                    <a:pt x="55117" y="146446"/>
                    <a:pt x="61063" y="145203"/>
                    <a:pt x="66566" y="143073"/>
                  </a:cubicBezTo>
                  <a:cubicBezTo>
                    <a:pt x="84761" y="135973"/>
                    <a:pt x="97630" y="118310"/>
                    <a:pt x="97630" y="97630"/>
                  </a:cubicBezTo>
                  <a:cubicBezTo>
                    <a:pt x="97630" y="93814"/>
                    <a:pt x="97187" y="90086"/>
                    <a:pt x="96388" y="86536"/>
                  </a:cubicBezTo>
                  <a:cubicBezTo>
                    <a:pt x="93903" y="75797"/>
                    <a:pt x="87779" y="66389"/>
                    <a:pt x="79524" y="59643"/>
                  </a:cubicBezTo>
                  <a:cubicBezTo>
                    <a:pt x="83873" y="53431"/>
                    <a:pt x="86536" y="45886"/>
                    <a:pt x="86536" y="37721"/>
                  </a:cubicBezTo>
                  <a:cubicBezTo>
                    <a:pt x="86536" y="36567"/>
                    <a:pt x="86447" y="35413"/>
                    <a:pt x="86359" y="34260"/>
                  </a:cubicBezTo>
                  <a:cubicBezTo>
                    <a:pt x="84672" y="15000"/>
                    <a:pt x="68430" y="0"/>
                    <a:pt x="48815" y="0"/>
                  </a:cubicBezTo>
                  <a:close/>
                </a:path>
              </a:pathLst>
            </a:custGeom>
            <a:solidFill>
              <a:srgbClr val="4285F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2"/>
            <p:cNvSpPr/>
            <p:nvPr/>
          </p:nvSpPr>
          <p:spPr>
            <a:xfrm>
              <a:off x="2564100" y="679675"/>
              <a:ext cx="2440775" cy="2454075"/>
            </a:xfrm>
            <a:custGeom>
              <a:avLst/>
              <a:gdLst/>
              <a:ahLst/>
              <a:cxnLst/>
              <a:rect l="l" t="t" r="r" b="b"/>
              <a:pathLst>
                <a:path w="97631" h="98163" extrusionOk="0">
                  <a:moveTo>
                    <a:pt x="48815" y="0"/>
                  </a:moveTo>
                  <a:cubicBezTo>
                    <a:pt x="27958" y="0"/>
                    <a:pt x="11095" y="16864"/>
                    <a:pt x="11095" y="37721"/>
                  </a:cubicBezTo>
                  <a:lnTo>
                    <a:pt x="11095" y="38254"/>
                  </a:lnTo>
                  <a:cubicBezTo>
                    <a:pt x="11361" y="17662"/>
                    <a:pt x="28135" y="1065"/>
                    <a:pt x="48815" y="1065"/>
                  </a:cubicBezTo>
                  <a:cubicBezTo>
                    <a:pt x="69406" y="1065"/>
                    <a:pt x="86181" y="17662"/>
                    <a:pt x="86536" y="38254"/>
                  </a:cubicBezTo>
                  <a:lnTo>
                    <a:pt x="86536" y="37721"/>
                  </a:lnTo>
                  <a:cubicBezTo>
                    <a:pt x="86536" y="16864"/>
                    <a:pt x="69673" y="0"/>
                    <a:pt x="48815" y="0"/>
                  </a:cubicBezTo>
                  <a:close/>
                  <a:moveTo>
                    <a:pt x="18106" y="59643"/>
                  </a:moveTo>
                  <a:lnTo>
                    <a:pt x="17662" y="60087"/>
                  </a:lnTo>
                  <a:cubicBezTo>
                    <a:pt x="6834" y="68963"/>
                    <a:pt x="0" y="82542"/>
                    <a:pt x="0" y="97630"/>
                  </a:cubicBezTo>
                  <a:lnTo>
                    <a:pt x="0" y="98163"/>
                  </a:lnTo>
                  <a:cubicBezTo>
                    <a:pt x="178" y="83075"/>
                    <a:pt x="7189" y="69584"/>
                    <a:pt x="18106" y="60797"/>
                  </a:cubicBezTo>
                  <a:lnTo>
                    <a:pt x="18639" y="60353"/>
                  </a:lnTo>
                  <a:lnTo>
                    <a:pt x="18106" y="59643"/>
                  </a:lnTo>
                  <a:close/>
                  <a:moveTo>
                    <a:pt x="79524" y="59643"/>
                  </a:moveTo>
                  <a:lnTo>
                    <a:pt x="78992" y="60353"/>
                  </a:lnTo>
                  <a:lnTo>
                    <a:pt x="79524" y="60797"/>
                  </a:lnTo>
                  <a:cubicBezTo>
                    <a:pt x="90441" y="69673"/>
                    <a:pt x="97453" y="83075"/>
                    <a:pt x="97630" y="98163"/>
                  </a:cubicBezTo>
                  <a:lnTo>
                    <a:pt x="97630" y="97630"/>
                  </a:lnTo>
                  <a:cubicBezTo>
                    <a:pt x="97630" y="82542"/>
                    <a:pt x="90708" y="68963"/>
                    <a:pt x="79968" y="60087"/>
                  </a:cubicBezTo>
                  <a:lnTo>
                    <a:pt x="79524" y="59643"/>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2"/>
            <p:cNvSpPr/>
            <p:nvPr/>
          </p:nvSpPr>
          <p:spPr>
            <a:xfrm>
              <a:off x="2564100" y="1609375"/>
              <a:ext cx="2440775" cy="2731450"/>
            </a:xfrm>
            <a:custGeom>
              <a:avLst/>
              <a:gdLst/>
              <a:ahLst/>
              <a:cxnLst/>
              <a:rect l="l" t="t" r="r" b="b"/>
              <a:pathLst>
                <a:path w="97631" h="109258" extrusionOk="0">
                  <a:moveTo>
                    <a:pt x="11095" y="0"/>
                  </a:moveTo>
                  <a:lnTo>
                    <a:pt x="11095" y="533"/>
                  </a:lnTo>
                  <a:cubicBezTo>
                    <a:pt x="11095" y="8965"/>
                    <a:pt x="13846" y="16864"/>
                    <a:pt x="18639" y="23165"/>
                  </a:cubicBezTo>
                  <a:cubicBezTo>
                    <a:pt x="18816" y="23077"/>
                    <a:pt x="18994" y="22899"/>
                    <a:pt x="19171" y="22722"/>
                  </a:cubicBezTo>
                  <a:cubicBezTo>
                    <a:pt x="14201" y="16420"/>
                    <a:pt x="11183" y="8521"/>
                    <a:pt x="11095" y="0"/>
                  </a:cubicBezTo>
                  <a:close/>
                  <a:moveTo>
                    <a:pt x="86536" y="0"/>
                  </a:moveTo>
                  <a:cubicBezTo>
                    <a:pt x="86359" y="8521"/>
                    <a:pt x="83430" y="16420"/>
                    <a:pt x="78459" y="22722"/>
                  </a:cubicBezTo>
                  <a:cubicBezTo>
                    <a:pt x="78637" y="22899"/>
                    <a:pt x="78814" y="22988"/>
                    <a:pt x="78992" y="23165"/>
                  </a:cubicBezTo>
                  <a:cubicBezTo>
                    <a:pt x="83696" y="16953"/>
                    <a:pt x="86536" y="9053"/>
                    <a:pt x="86536" y="533"/>
                  </a:cubicBezTo>
                  <a:lnTo>
                    <a:pt x="86536" y="0"/>
                  </a:lnTo>
                  <a:close/>
                  <a:moveTo>
                    <a:pt x="0" y="59910"/>
                  </a:moveTo>
                  <a:lnTo>
                    <a:pt x="0" y="60442"/>
                  </a:lnTo>
                  <a:cubicBezTo>
                    <a:pt x="0" y="87424"/>
                    <a:pt x="21834" y="109258"/>
                    <a:pt x="48815" y="109258"/>
                  </a:cubicBezTo>
                  <a:cubicBezTo>
                    <a:pt x="75797" y="109258"/>
                    <a:pt x="97630" y="87424"/>
                    <a:pt x="97630" y="60442"/>
                  </a:cubicBezTo>
                  <a:lnTo>
                    <a:pt x="97630" y="59910"/>
                  </a:lnTo>
                  <a:cubicBezTo>
                    <a:pt x="97275" y="86536"/>
                    <a:pt x="75531" y="108104"/>
                    <a:pt x="48815" y="108104"/>
                  </a:cubicBezTo>
                  <a:cubicBezTo>
                    <a:pt x="22011" y="108104"/>
                    <a:pt x="266" y="86536"/>
                    <a:pt x="0" y="59910"/>
                  </a:cubicBezTo>
                  <a:close/>
                </a:path>
              </a:pathLst>
            </a:custGeom>
            <a:solidFill>
              <a:srgbClr val="26323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43"/>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1" name="Google Shape;1501;p43"/>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2" name="Google Shape;1502;p43"/>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
        <p:nvSpPr>
          <p:cNvPr id="1503" name="Google Shape;1503;p43"/>
          <p:cNvSpPr txBox="1"/>
          <p:nvPr/>
        </p:nvSpPr>
        <p:spPr>
          <a:xfrm>
            <a:off x="228600" y="2386525"/>
            <a:ext cx="8121300" cy="266100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SzPts val="1400"/>
              <a:buFont typeface="Calibri"/>
              <a:buChar char="●"/>
            </a:pPr>
            <a:r>
              <a:rPr lang="en-US">
                <a:latin typeface="Calibri"/>
                <a:ea typeface="Calibri"/>
                <a:cs typeface="Calibri"/>
                <a:sym typeface="Calibri"/>
              </a:rPr>
              <a:t>Full-featured event loop backed by epoll, kqueue, IOCP, event ports.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Asynchronous TCP and UDP sockets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Asynchronous DNS resolution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Asynchronous file and file system operations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File system events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ANSI escape code controlled TTY</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IPC with socket sharing, using Unix domain sockets or named pipes (Windows)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Child processes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Thread pool</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Signal handling</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High resolution clock</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Threading and synchronization primitives</a:t>
            </a:r>
            <a:endParaRPr>
              <a:latin typeface="Calibri"/>
              <a:ea typeface="Calibri"/>
              <a:cs typeface="Calibri"/>
              <a:sym typeface="Calibri"/>
            </a:endParaRPr>
          </a:p>
        </p:txBody>
      </p:sp>
      <p:sp>
        <p:nvSpPr>
          <p:cNvPr id="1504" name="Google Shape;1504;p43"/>
          <p:cNvSpPr txBox="1"/>
          <p:nvPr/>
        </p:nvSpPr>
        <p:spPr>
          <a:xfrm>
            <a:off x="290225" y="2112325"/>
            <a:ext cx="20799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b="1">
                <a:solidFill>
                  <a:srgbClr val="333333"/>
                </a:solidFill>
                <a:highlight>
                  <a:srgbClr val="FFFFFF"/>
                </a:highlight>
                <a:latin typeface="Calibri"/>
                <a:ea typeface="Calibri"/>
                <a:cs typeface="Calibri"/>
                <a:sym typeface="Calibri"/>
              </a:rPr>
              <a:t>Features of libuv:</a:t>
            </a:r>
            <a:endParaRPr b="1">
              <a:latin typeface="Calibri"/>
              <a:ea typeface="Calibri"/>
              <a:cs typeface="Calibri"/>
              <a:sym typeface="Calibri"/>
            </a:endParaRPr>
          </a:p>
        </p:txBody>
      </p:sp>
      <p:sp>
        <p:nvSpPr>
          <p:cNvPr id="1505" name="Google Shape;1505;p43"/>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Calibri"/>
                <a:ea typeface="Calibri"/>
                <a:cs typeface="Calibri"/>
                <a:sym typeface="Calibri"/>
              </a:rPr>
              <a:t>NodeJS Architecture</a:t>
            </a:r>
            <a:endParaRPr sz="2000">
              <a:solidFill>
                <a:schemeClr val="lt1"/>
              </a:solidFill>
              <a:latin typeface="Calibri"/>
              <a:ea typeface="Calibri"/>
              <a:cs typeface="Calibri"/>
              <a:sym typeface="Calibri"/>
            </a:endParaRPr>
          </a:p>
        </p:txBody>
      </p:sp>
      <p:sp>
        <p:nvSpPr>
          <p:cNvPr id="1506" name="Google Shape;1506;p43"/>
          <p:cNvSpPr txBox="1"/>
          <p:nvPr/>
        </p:nvSpPr>
        <p:spPr>
          <a:xfrm>
            <a:off x="1435800" y="759300"/>
            <a:ext cx="7435500" cy="1062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b="1">
                <a:latin typeface="Calibri"/>
                <a:ea typeface="Calibri"/>
                <a:cs typeface="Calibri"/>
                <a:sym typeface="Calibri"/>
              </a:rPr>
              <a:t>libuv:</a:t>
            </a:r>
            <a:r>
              <a:rPr lang="en-US">
                <a:latin typeface="Calibri"/>
                <a:ea typeface="Calibri"/>
                <a:cs typeface="Calibri"/>
                <a:sym typeface="Calibri"/>
              </a:rPr>
              <a:t> It is a multi-platform support library with a focus on asynchronous I/O. Initially, Node.js started using libuv as an abstraction layer for libev and libio, but recently libuv have become more powerful and have replaced underlying libraries to become multi-platform. When V8 handle the execution of Javascript, libuv handles the event loop and async I/O operations. Together they form the power house of Node.js.</a:t>
            </a:r>
            <a:endParaRPr>
              <a:latin typeface="Calibri"/>
              <a:ea typeface="Calibri"/>
              <a:cs typeface="Calibri"/>
              <a:sym typeface="Calibri"/>
            </a:endParaRPr>
          </a:p>
          <a:p>
            <a:pPr marL="0" lvl="0" indent="0" algn="l" rtl="0">
              <a:spcBef>
                <a:spcPts val="0"/>
              </a:spcBef>
              <a:spcAft>
                <a:spcPts val="0"/>
              </a:spcAft>
              <a:buClr>
                <a:schemeClr val="dk1"/>
              </a:buClr>
              <a:buSzPts val="1400"/>
              <a:buFont typeface="Arial"/>
              <a:buNone/>
            </a:pPr>
            <a:endParaRPr>
              <a:latin typeface="Calibri"/>
              <a:ea typeface="Calibri"/>
              <a:cs typeface="Calibri"/>
              <a:sym typeface="Calibri"/>
            </a:endParaRPr>
          </a:p>
        </p:txBody>
      </p:sp>
      <p:grpSp>
        <p:nvGrpSpPr>
          <p:cNvPr id="1507" name="Google Shape;1507;p43"/>
          <p:cNvGrpSpPr/>
          <p:nvPr/>
        </p:nvGrpSpPr>
        <p:grpSpPr>
          <a:xfrm>
            <a:off x="228598" y="757827"/>
            <a:ext cx="1161381" cy="1177674"/>
            <a:chOff x="1214525" y="237100"/>
            <a:chExt cx="5150250" cy="5222500"/>
          </a:xfrm>
        </p:grpSpPr>
        <p:sp>
          <p:nvSpPr>
            <p:cNvPr id="1508" name="Google Shape;1508;p43"/>
            <p:cNvSpPr/>
            <p:nvPr/>
          </p:nvSpPr>
          <p:spPr>
            <a:xfrm>
              <a:off x="1214525" y="254400"/>
              <a:ext cx="5150250" cy="5205200"/>
            </a:xfrm>
            <a:custGeom>
              <a:avLst/>
              <a:gdLst/>
              <a:ahLst/>
              <a:cxnLst/>
              <a:rect l="l" t="t" r="r" b="b"/>
              <a:pathLst>
                <a:path w="206010" h="208208" extrusionOk="0">
                  <a:moveTo>
                    <a:pt x="206009" y="104104"/>
                  </a:moveTo>
                  <a:cubicBezTo>
                    <a:pt x="206009" y="161609"/>
                    <a:pt x="159899" y="208207"/>
                    <a:pt x="103005" y="208207"/>
                  </a:cubicBezTo>
                  <a:cubicBezTo>
                    <a:pt x="46110" y="208207"/>
                    <a:pt x="0" y="161609"/>
                    <a:pt x="0" y="104104"/>
                  </a:cubicBezTo>
                  <a:cubicBezTo>
                    <a:pt x="0" y="46598"/>
                    <a:pt x="46110" y="0"/>
                    <a:pt x="103005" y="0"/>
                  </a:cubicBezTo>
                  <a:cubicBezTo>
                    <a:pt x="159899" y="0"/>
                    <a:pt x="206009" y="46598"/>
                    <a:pt x="206009" y="104104"/>
                  </a:cubicBezTo>
                  <a:close/>
                </a:path>
              </a:pathLst>
            </a:custGeom>
            <a:solidFill>
              <a:srgbClr val="E9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3"/>
            <p:cNvSpPr/>
            <p:nvPr/>
          </p:nvSpPr>
          <p:spPr>
            <a:xfrm>
              <a:off x="1281675" y="322550"/>
              <a:ext cx="5016950" cy="5069900"/>
            </a:xfrm>
            <a:custGeom>
              <a:avLst/>
              <a:gdLst/>
              <a:ahLst/>
              <a:cxnLst/>
              <a:rect l="l" t="t" r="r" b="b"/>
              <a:pathLst>
                <a:path w="200678" h="202796" extrusionOk="0">
                  <a:moveTo>
                    <a:pt x="200678" y="101378"/>
                  </a:moveTo>
                  <a:cubicBezTo>
                    <a:pt x="200678" y="157377"/>
                    <a:pt x="155748" y="202795"/>
                    <a:pt x="100319" y="202795"/>
                  </a:cubicBezTo>
                  <a:cubicBezTo>
                    <a:pt x="44930" y="202795"/>
                    <a:pt x="0" y="157377"/>
                    <a:pt x="0" y="101378"/>
                  </a:cubicBezTo>
                  <a:cubicBezTo>
                    <a:pt x="0" y="45378"/>
                    <a:pt x="44930" y="1"/>
                    <a:pt x="100319" y="1"/>
                  </a:cubicBezTo>
                  <a:cubicBezTo>
                    <a:pt x="155748" y="1"/>
                    <a:pt x="200678" y="45378"/>
                    <a:pt x="200678" y="101378"/>
                  </a:cubicBezTo>
                  <a:close/>
                </a:path>
              </a:pathLst>
            </a:custGeom>
            <a:solidFill>
              <a:srgbClr val="403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3"/>
            <p:cNvSpPr/>
            <p:nvPr/>
          </p:nvSpPr>
          <p:spPr>
            <a:xfrm>
              <a:off x="1762900" y="1082175"/>
              <a:ext cx="4535725" cy="3895150"/>
            </a:xfrm>
            <a:custGeom>
              <a:avLst/>
              <a:gdLst/>
              <a:ahLst/>
              <a:cxnLst/>
              <a:rect l="l" t="t" r="r" b="b"/>
              <a:pathLst>
                <a:path w="181429" h="155806" extrusionOk="0">
                  <a:moveTo>
                    <a:pt x="177685" y="54144"/>
                  </a:moveTo>
                  <a:cubicBezTo>
                    <a:pt x="178132" y="56057"/>
                    <a:pt x="179597" y="58295"/>
                    <a:pt x="180900" y="60615"/>
                  </a:cubicBezTo>
                  <a:cubicBezTo>
                    <a:pt x="180737" y="59231"/>
                    <a:pt x="180574" y="57888"/>
                    <a:pt x="180371" y="56545"/>
                  </a:cubicBezTo>
                  <a:cubicBezTo>
                    <a:pt x="179638" y="55650"/>
                    <a:pt x="178743" y="54836"/>
                    <a:pt x="177685" y="54144"/>
                  </a:cubicBezTo>
                  <a:close/>
                  <a:moveTo>
                    <a:pt x="158231" y="135823"/>
                  </a:moveTo>
                  <a:cubicBezTo>
                    <a:pt x="155057" y="137573"/>
                    <a:pt x="149034" y="140259"/>
                    <a:pt x="143214" y="143067"/>
                  </a:cubicBezTo>
                  <a:cubicBezTo>
                    <a:pt x="139877" y="144655"/>
                    <a:pt x="135685" y="144980"/>
                    <a:pt x="132877" y="145224"/>
                  </a:cubicBezTo>
                  <a:cubicBezTo>
                    <a:pt x="126100" y="145851"/>
                    <a:pt x="126823" y="149377"/>
                    <a:pt x="133992" y="149377"/>
                  </a:cubicBezTo>
                  <a:cubicBezTo>
                    <a:pt x="134743" y="149377"/>
                    <a:pt x="135566" y="149338"/>
                    <a:pt x="136458" y="149253"/>
                  </a:cubicBezTo>
                  <a:cubicBezTo>
                    <a:pt x="139877" y="148928"/>
                    <a:pt x="145493" y="145346"/>
                    <a:pt x="150702" y="143963"/>
                  </a:cubicBezTo>
                  <a:cubicBezTo>
                    <a:pt x="153348" y="141399"/>
                    <a:pt x="155871" y="138672"/>
                    <a:pt x="158231" y="135823"/>
                  </a:cubicBezTo>
                  <a:close/>
                  <a:moveTo>
                    <a:pt x="108842" y="0"/>
                  </a:moveTo>
                  <a:cubicBezTo>
                    <a:pt x="107020" y="0"/>
                    <a:pt x="105146" y="545"/>
                    <a:pt x="103250" y="1889"/>
                  </a:cubicBezTo>
                  <a:cubicBezTo>
                    <a:pt x="98936" y="4900"/>
                    <a:pt x="94744" y="10679"/>
                    <a:pt x="89697" y="13121"/>
                  </a:cubicBezTo>
                  <a:cubicBezTo>
                    <a:pt x="89128" y="13406"/>
                    <a:pt x="88517" y="13691"/>
                    <a:pt x="87825" y="13935"/>
                  </a:cubicBezTo>
                  <a:lnTo>
                    <a:pt x="87785" y="13976"/>
                  </a:lnTo>
                  <a:lnTo>
                    <a:pt x="87581" y="14017"/>
                  </a:lnTo>
                  <a:cubicBezTo>
                    <a:pt x="87093" y="14179"/>
                    <a:pt x="86564" y="14301"/>
                    <a:pt x="86035" y="14383"/>
                  </a:cubicBezTo>
                  <a:cubicBezTo>
                    <a:pt x="84732" y="14749"/>
                    <a:pt x="83715" y="15115"/>
                    <a:pt x="82820" y="15482"/>
                  </a:cubicBezTo>
                  <a:cubicBezTo>
                    <a:pt x="82745" y="15606"/>
                    <a:pt x="82655" y="15655"/>
                    <a:pt x="82587" y="15655"/>
                  </a:cubicBezTo>
                  <a:cubicBezTo>
                    <a:pt x="82544" y="15655"/>
                    <a:pt x="82510" y="15635"/>
                    <a:pt x="82494" y="15604"/>
                  </a:cubicBezTo>
                  <a:cubicBezTo>
                    <a:pt x="81156" y="16133"/>
                    <a:pt x="80103" y="16543"/>
                    <a:pt x="78809" y="16543"/>
                  </a:cubicBezTo>
                  <a:cubicBezTo>
                    <a:pt x="78410" y="16543"/>
                    <a:pt x="77989" y="16504"/>
                    <a:pt x="77529" y="16418"/>
                  </a:cubicBezTo>
                  <a:cubicBezTo>
                    <a:pt x="77155" y="16355"/>
                    <a:pt x="76609" y="16331"/>
                    <a:pt x="75995" y="16331"/>
                  </a:cubicBezTo>
                  <a:cubicBezTo>
                    <a:pt x="74602" y="16331"/>
                    <a:pt x="72857" y="16455"/>
                    <a:pt x="71953" y="16540"/>
                  </a:cubicBezTo>
                  <a:cubicBezTo>
                    <a:pt x="71953" y="16540"/>
                    <a:pt x="63814" y="16540"/>
                    <a:pt x="73825" y="15441"/>
                  </a:cubicBezTo>
                  <a:cubicBezTo>
                    <a:pt x="73459" y="15156"/>
                    <a:pt x="73093" y="14830"/>
                    <a:pt x="72767" y="14546"/>
                  </a:cubicBezTo>
                  <a:cubicBezTo>
                    <a:pt x="72192" y="14594"/>
                    <a:pt x="71625" y="14614"/>
                    <a:pt x="71064" y="14614"/>
                  </a:cubicBezTo>
                  <a:cubicBezTo>
                    <a:pt x="67285" y="14614"/>
                    <a:pt x="63791" y="13667"/>
                    <a:pt x="60078" y="13667"/>
                  </a:cubicBezTo>
                  <a:cubicBezTo>
                    <a:pt x="59194" y="13667"/>
                    <a:pt x="58299" y="13721"/>
                    <a:pt x="57384" y="13854"/>
                  </a:cubicBezTo>
                  <a:cubicBezTo>
                    <a:pt x="57954" y="14830"/>
                    <a:pt x="59948" y="14586"/>
                    <a:pt x="60314" y="15767"/>
                  </a:cubicBezTo>
                  <a:cubicBezTo>
                    <a:pt x="59875" y="15916"/>
                    <a:pt x="59456" y="15981"/>
                    <a:pt x="59054" y="15981"/>
                  </a:cubicBezTo>
                  <a:cubicBezTo>
                    <a:pt x="56378" y="15981"/>
                    <a:pt x="54427" y="13106"/>
                    <a:pt x="51872" y="13106"/>
                  </a:cubicBezTo>
                  <a:cubicBezTo>
                    <a:pt x="51255" y="13106"/>
                    <a:pt x="50602" y="13274"/>
                    <a:pt x="49896" y="13691"/>
                  </a:cubicBezTo>
                  <a:cubicBezTo>
                    <a:pt x="50506" y="14830"/>
                    <a:pt x="49977" y="16255"/>
                    <a:pt x="49082" y="16987"/>
                  </a:cubicBezTo>
                  <a:cubicBezTo>
                    <a:pt x="49349" y="14461"/>
                    <a:pt x="46903" y="12238"/>
                    <a:pt x="44391" y="12238"/>
                  </a:cubicBezTo>
                  <a:cubicBezTo>
                    <a:pt x="43464" y="12238"/>
                    <a:pt x="42527" y="12541"/>
                    <a:pt x="41715" y="13243"/>
                  </a:cubicBezTo>
                  <a:cubicBezTo>
                    <a:pt x="42855" y="14505"/>
                    <a:pt x="42936" y="16662"/>
                    <a:pt x="42244" y="18371"/>
                  </a:cubicBezTo>
                  <a:lnTo>
                    <a:pt x="40210" y="20691"/>
                  </a:lnTo>
                  <a:cubicBezTo>
                    <a:pt x="39852" y="20810"/>
                    <a:pt x="39473" y="20886"/>
                    <a:pt x="39056" y="20886"/>
                  </a:cubicBezTo>
                  <a:cubicBezTo>
                    <a:pt x="38903" y="20886"/>
                    <a:pt x="38745" y="20875"/>
                    <a:pt x="38582" y="20854"/>
                  </a:cubicBezTo>
                  <a:cubicBezTo>
                    <a:pt x="40576" y="19958"/>
                    <a:pt x="42000" y="18371"/>
                    <a:pt x="42041" y="16499"/>
                  </a:cubicBezTo>
                  <a:cubicBezTo>
                    <a:pt x="42041" y="13336"/>
                    <a:pt x="38331" y="12384"/>
                    <a:pt x="35083" y="12384"/>
                  </a:cubicBezTo>
                  <a:cubicBezTo>
                    <a:pt x="34946" y="12384"/>
                    <a:pt x="34810" y="12385"/>
                    <a:pt x="34675" y="12389"/>
                  </a:cubicBezTo>
                  <a:cubicBezTo>
                    <a:pt x="28041" y="12592"/>
                    <a:pt x="22832" y="15563"/>
                    <a:pt x="18884" y="19429"/>
                  </a:cubicBezTo>
                  <a:lnTo>
                    <a:pt x="18925" y="19307"/>
                  </a:lnTo>
                  <a:lnTo>
                    <a:pt x="16646" y="21830"/>
                  </a:lnTo>
                  <a:cubicBezTo>
                    <a:pt x="16646" y="21830"/>
                    <a:pt x="9483" y="24842"/>
                    <a:pt x="6919" y="32900"/>
                  </a:cubicBezTo>
                  <a:cubicBezTo>
                    <a:pt x="7001" y="31883"/>
                    <a:pt x="7123" y="30743"/>
                    <a:pt x="7286" y="29563"/>
                  </a:cubicBezTo>
                  <a:cubicBezTo>
                    <a:pt x="8425" y="26185"/>
                    <a:pt x="10256" y="23662"/>
                    <a:pt x="13105" y="21627"/>
                  </a:cubicBezTo>
                  <a:lnTo>
                    <a:pt x="13105" y="21627"/>
                  </a:lnTo>
                  <a:cubicBezTo>
                    <a:pt x="9727" y="22034"/>
                    <a:pt x="4884" y="23458"/>
                    <a:pt x="3379" y="27976"/>
                  </a:cubicBezTo>
                  <a:cubicBezTo>
                    <a:pt x="2687" y="30092"/>
                    <a:pt x="1954" y="31679"/>
                    <a:pt x="1384" y="35220"/>
                  </a:cubicBezTo>
                  <a:lnTo>
                    <a:pt x="1344" y="35179"/>
                  </a:lnTo>
                  <a:cubicBezTo>
                    <a:pt x="1344" y="35179"/>
                    <a:pt x="1" y="42179"/>
                    <a:pt x="855" y="46127"/>
                  </a:cubicBezTo>
                  <a:cubicBezTo>
                    <a:pt x="1629" y="49586"/>
                    <a:pt x="2727" y="53127"/>
                    <a:pt x="3216" y="55446"/>
                  </a:cubicBezTo>
                  <a:cubicBezTo>
                    <a:pt x="3257" y="55772"/>
                    <a:pt x="3338" y="56097"/>
                    <a:pt x="3419" y="56423"/>
                  </a:cubicBezTo>
                  <a:cubicBezTo>
                    <a:pt x="9727" y="53371"/>
                    <a:pt x="18477" y="52598"/>
                    <a:pt x="26739" y="51377"/>
                  </a:cubicBezTo>
                  <a:lnTo>
                    <a:pt x="26739" y="51377"/>
                  </a:lnTo>
                  <a:cubicBezTo>
                    <a:pt x="23280" y="51946"/>
                    <a:pt x="18355" y="53289"/>
                    <a:pt x="13634" y="54429"/>
                  </a:cubicBezTo>
                  <a:cubicBezTo>
                    <a:pt x="8913" y="55609"/>
                    <a:pt x="2076" y="57400"/>
                    <a:pt x="1995" y="61673"/>
                  </a:cubicBezTo>
                  <a:cubicBezTo>
                    <a:pt x="1914" y="64196"/>
                    <a:pt x="3786" y="66435"/>
                    <a:pt x="6960" y="66516"/>
                  </a:cubicBezTo>
                  <a:cubicBezTo>
                    <a:pt x="6716" y="65906"/>
                    <a:pt x="6716" y="65010"/>
                    <a:pt x="6757" y="64074"/>
                  </a:cubicBezTo>
                  <a:lnTo>
                    <a:pt x="6757" y="64074"/>
                  </a:lnTo>
                  <a:cubicBezTo>
                    <a:pt x="6105" y="64156"/>
                    <a:pt x="6187" y="64929"/>
                    <a:pt x="5780" y="65173"/>
                  </a:cubicBezTo>
                  <a:cubicBezTo>
                    <a:pt x="5536" y="60289"/>
                    <a:pt x="13879" y="59801"/>
                    <a:pt x="19332" y="58824"/>
                  </a:cubicBezTo>
                  <a:cubicBezTo>
                    <a:pt x="20105" y="58702"/>
                    <a:pt x="20797" y="58499"/>
                    <a:pt x="21489" y="58377"/>
                  </a:cubicBezTo>
                  <a:cubicBezTo>
                    <a:pt x="22671" y="58170"/>
                    <a:pt x="24113" y="58111"/>
                    <a:pt x="25723" y="58111"/>
                  </a:cubicBezTo>
                  <a:cubicBezTo>
                    <a:pt x="27604" y="58111"/>
                    <a:pt x="29714" y="58192"/>
                    <a:pt x="31907" y="58214"/>
                  </a:cubicBezTo>
                  <a:cubicBezTo>
                    <a:pt x="32249" y="58219"/>
                    <a:pt x="32584" y="58221"/>
                    <a:pt x="32914" y="58221"/>
                  </a:cubicBezTo>
                  <a:cubicBezTo>
                    <a:pt x="34708" y="58221"/>
                    <a:pt x="36339" y="58159"/>
                    <a:pt x="37911" y="58159"/>
                  </a:cubicBezTo>
                  <a:cubicBezTo>
                    <a:pt x="40802" y="58159"/>
                    <a:pt x="43495" y="58368"/>
                    <a:pt x="46640" y="59557"/>
                  </a:cubicBezTo>
                  <a:cubicBezTo>
                    <a:pt x="48308" y="60167"/>
                    <a:pt x="51808" y="60371"/>
                    <a:pt x="53477" y="60574"/>
                  </a:cubicBezTo>
                  <a:cubicBezTo>
                    <a:pt x="54982" y="60728"/>
                    <a:pt x="56389" y="60778"/>
                    <a:pt x="57769" y="60778"/>
                  </a:cubicBezTo>
                  <a:cubicBezTo>
                    <a:pt x="60427" y="60778"/>
                    <a:pt x="62983" y="60591"/>
                    <a:pt x="65943" y="60591"/>
                  </a:cubicBezTo>
                  <a:cubicBezTo>
                    <a:pt x="67555" y="60591"/>
                    <a:pt x="69287" y="60646"/>
                    <a:pt x="71221" y="60818"/>
                  </a:cubicBezTo>
                  <a:cubicBezTo>
                    <a:pt x="74110" y="61063"/>
                    <a:pt x="77041" y="62202"/>
                    <a:pt x="79767" y="63423"/>
                  </a:cubicBezTo>
                  <a:cubicBezTo>
                    <a:pt x="82793" y="64807"/>
                    <a:pt x="85285" y="66446"/>
                    <a:pt x="88490" y="66446"/>
                  </a:cubicBezTo>
                  <a:cubicBezTo>
                    <a:pt x="89337" y="66446"/>
                    <a:pt x="90234" y="66332"/>
                    <a:pt x="91203" y="66068"/>
                  </a:cubicBezTo>
                  <a:cubicBezTo>
                    <a:pt x="91400" y="66078"/>
                    <a:pt x="91598" y="66082"/>
                    <a:pt x="91794" y="66082"/>
                  </a:cubicBezTo>
                  <a:cubicBezTo>
                    <a:pt x="92680" y="66082"/>
                    <a:pt x="93535" y="66002"/>
                    <a:pt x="94177" y="66002"/>
                  </a:cubicBezTo>
                  <a:cubicBezTo>
                    <a:pt x="94597" y="66002"/>
                    <a:pt x="94925" y="66036"/>
                    <a:pt x="95110" y="66150"/>
                  </a:cubicBezTo>
                  <a:cubicBezTo>
                    <a:pt x="97650" y="66381"/>
                    <a:pt x="97424" y="68286"/>
                    <a:pt x="100008" y="68286"/>
                  </a:cubicBezTo>
                  <a:cubicBezTo>
                    <a:pt x="100156" y="68286"/>
                    <a:pt x="100314" y="68279"/>
                    <a:pt x="100482" y="68266"/>
                  </a:cubicBezTo>
                  <a:cubicBezTo>
                    <a:pt x="104063" y="67981"/>
                    <a:pt x="106912" y="65702"/>
                    <a:pt x="111185" y="65417"/>
                  </a:cubicBezTo>
                  <a:cubicBezTo>
                    <a:pt x="111616" y="65386"/>
                    <a:pt x="112049" y="65372"/>
                    <a:pt x="112485" y="65372"/>
                  </a:cubicBezTo>
                  <a:cubicBezTo>
                    <a:pt x="114762" y="65372"/>
                    <a:pt x="117124" y="65732"/>
                    <a:pt x="119634" y="65732"/>
                  </a:cubicBezTo>
                  <a:cubicBezTo>
                    <a:pt x="120373" y="65732"/>
                    <a:pt x="121124" y="65701"/>
                    <a:pt x="121889" y="65621"/>
                  </a:cubicBezTo>
                  <a:cubicBezTo>
                    <a:pt x="124575" y="65336"/>
                    <a:pt x="127220" y="64156"/>
                    <a:pt x="129499" y="63219"/>
                  </a:cubicBezTo>
                  <a:cubicBezTo>
                    <a:pt x="135238" y="60818"/>
                    <a:pt x="144639" y="56138"/>
                    <a:pt x="145452" y="49830"/>
                  </a:cubicBezTo>
                  <a:cubicBezTo>
                    <a:pt x="145986" y="45633"/>
                    <a:pt x="143519" y="43098"/>
                    <a:pt x="139660" y="43098"/>
                  </a:cubicBezTo>
                  <a:cubicBezTo>
                    <a:pt x="138804" y="43098"/>
                    <a:pt x="137881" y="43223"/>
                    <a:pt x="136906" y="43481"/>
                  </a:cubicBezTo>
                  <a:cubicBezTo>
                    <a:pt x="138120" y="42838"/>
                    <a:pt x="139313" y="42550"/>
                    <a:pt x="140435" y="42550"/>
                  </a:cubicBezTo>
                  <a:cubicBezTo>
                    <a:pt x="144354" y="42550"/>
                    <a:pt x="147397" y="46070"/>
                    <a:pt x="147365" y="50278"/>
                  </a:cubicBezTo>
                  <a:cubicBezTo>
                    <a:pt x="147325" y="51906"/>
                    <a:pt x="146185" y="53411"/>
                    <a:pt x="145452" y="55324"/>
                  </a:cubicBezTo>
                  <a:cubicBezTo>
                    <a:pt x="144720" y="57237"/>
                    <a:pt x="144679" y="58580"/>
                    <a:pt x="143784" y="59720"/>
                  </a:cubicBezTo>
                  <a:cubicBezTo>
                    <a:pt x="143336" y="60289"/>
                    <a:pt x="142766" y="60737"/>
                    <a:pt x="142156" y="61144"/>
                  </a:cubicBezTo>
                  <a:cubicBezTo>
                    <a:pt x="141098" y="61673"/>
                    <a:pt x="139592" y="62080"/>
                    <a:pt x="137517" y="62690"/>
                  </a:cubicBezTo>
                  <a:cubicBezTo>
                    <a:pt x="134424" y="63504"/>
                    <a:pt x="131534" y="64440"/>
                    <a:pt x="131534" y="64440"/>
                  </a:cubicBezTo>
                  <a:cubicBezTo>
                    <a:pt x="131086" y="64522"/>
                    <a:pt x="130883" y="64603"/>
                    <a:pt x="130842" y="64685"/>
                  </a:cubicBezTo>
                  <a:cubicBezTo>
                    <a:pt x="128970" y="65214"/>
                    <a:pt x="126691" y="65987"/>
                    <a:pt x="125389" y="66964"/>
                  </a:cubicBezTo>
                  <a:cubicBezTo>
                    <a:pt x="123312" y="68471"/>
                    <a:pt x="120188" y="69757"/>
                    <a:pt x="116992" y="69757"/>
                  </a:cubicBezTo>
                  <a:cubicBezTo>
                    <a:pt x="116305" y="69757"/>
                    <a:pt x="115614" y="69698"/>
                    <a:pt x="114930" y="69568"/>
                  </a:cubicBezTo>
                  <a:cubicBezTo>
                    <a:pt x="114563" y="69528"/>
                    <a:pt x="114278" y="69528"/>
                    <a:pt x="114034" y="69528"/>
                  </a:cubicBezTo>
                  <a:cubicBezTo>
                    <a:pt x="112732" y="69365"/>
                    <a:pt x="111470" y="69202"/>
                    <a:pt x="110249" y="69161"/>
                  </a:cubicBezTo>
                  <a:cubicBezTo>
                    <a:pt x="110249" y="69161"/>
                    <a:pt x="103168" y="69324"/>
                    <a:pt x="103534" y="69568"/>
                  </a:cubicBezTo>
                  <a:cubicBezTo>
                    <a:pt x="103941" y="69812"/>
                    <a:pt x="104063" y="69812"/>
                    <a:pt x="104063" y="69812"/>
                  </a:cubicBezTo>
                  <a:cubicBezTo>
                    <a:pt x="106627" y="71888"/>
                    <a:pt x="107889" y="75307"/>
                    <a:pt x="109273" y="78562"/>
                  </a:cubicBezTo>
                  <a:cubicBezTo>
                    <a:pt x="110860" y="82225"/>
                    <a:pt x="112040" y="86010"/>
                    <a:pt x="112366" y="90853"/>
                  </a:cubicBezTo>
                  <a:cubicBezTo>
                    <a:pt x="113383" y="86946"/>
                    <a:pt x="114767" y="83324"/>
                    <a:pt x="116517" y="80109"/>
                  </a:cubicBezTo>
                  <a:cubicBezTo>
                    <a:pt x="118837" y="76283"/>
                    <a:pt x="123435" y="70260"/>
                    <a:pt x="130517" y="67900"/>
                  </a:cubicBezTo>
                  <a:cubicBezTo>
                    <a:pt x="132999" y="67126"/>
                    <a:pt x="135075" y="65946"/>
                    <a:pt x="136662" y="64318"/>
                  </a:cubicBezTo>
                  <a:lnTo>
                    <a:pt x="136662" y="64318"/>
                  </a:lnTo>
                  <a:cubicBezTo>
                    <a:pt x="134464" y="67574"/>
                    <a:pt x="130720" y="68958"/>
                    <a:pt x="127586" y="71115"/>
                  </a:cubicBezTo>
                  <a:cubicBezTo>
                    <a:pt x="121197" y="75591"/>
                    <a:pt x="117738" y="82144"/>
                    <a:pt x="114767" y="90446"/>
                  </a:cubicBezTo>
                  <a:cubicBezTo>
                    <a:pt x="114075" y="92318"/>
                    <a:pt x="113424" y="94190"/>
                    <a:pt x="112366" y="95899"/>
                  </a:cubicBezTo>
                  <a:cubicBezTo>
                    <a:pt x="111389" y="97568"/>
                    <a:pt x="109883" y="99074"/>
                    <a:pt x="109273" y="100742"/>
                  </a:cubicBezTo>
                  <a:cubicBezTo>
                    <a:pt x="108906" y="101800"/>
                    <a:pt x="109069" y="103021"/>
                    <a:pt x="108825" y="104039"/>
                  </a:cubicBezTo>
                  <a:cubicBezTo>
                    <a:pt x="108133" y="106806"/>
                    <a:pt x="106994" y="109533"/>
                    <a:pt x="105366" y="111690"/>
                  </a:cubicBezTo>
                  <a:cubicBezTo>
                    <a:pt x="104023" y="113236"/>
                    <a:pt x="101174" y="116451"/>
                    <a:pt x="100645" y="116940"/>
                  </a:cubicBezTo>
                  <a:lnTo>
                    <a:pt x="100604" y="116981"/>
                  </a:lnTo>
                  <a:cubicBezTo>
                    <a:pt x="96860" y="120643"/>
                    <a:pt x="92424" y="123696"/>
                    <a:pt x="87622" y="126422"/>
                  </a:cubicBezTo>
                  <a:lnTo>
                    <a:pt x="87663" y="126504"/>
                  </a:lnTo>
                  <a:lnTo>
                    <a:pt x="87418" y="126666"/>
                  </a:lnTo>
                  <a:lnTo>
                    <a:pt x="87418" y="126626"/>
                  </a:lnTo>
                  <a:cubicBezTo>
                    <a:pt x="86726" y="127073"/>
                    <a:pt x="86157" y="127562"/>
                    <a:pt x="85587" y="128091"/>
                  </a:cubicBezTo>
                  <a:cubicBezTo>
                    <a:pt x="85017" y="128539"/>
                    <a:pt x="84529" y="129027"/>
                    <a:pt x="84325" y="129434"/>
                  </a:cubicBezTo>
                  <a:cubicBezTo>
                    <a:pt x="82331" y="131713"/>
                    <a:pt x="80825" y="134440"/>
                    <a:pt x="78587" y="136515"/>
                  </a:cubicBezTo>
                  <a:cubicBezTo>
                    <a:pt x="77325" y="137695"/>
                    <a:pt x="75820" y="138672"/>
                    <a:pt x="74314" y="139649"/>
                  </a:cubicBezTo>
                  <a:lnTo>
                    <a:pt x="74314" y="139608"/>
                  </a:lnTo>
                  <a:cubicBezTo>
                    <a:pt x="74314" y="139608"/>
                    <a:pt x="72523" y="140829"/>
                    <a:pt x="70977" y="141765"/>
                  </a:cubicBezTo>
                  <a:cubicBezTo>
                    <a:pt x="66215" y="144044"/>
                    <a:pt x="61331" y="148033"/>
                    <a:pt x="54087" y="148155"/>
                  </a:cubicBezTo>
                  <a:cubicBezTo>
                    <a:pt x="53901" y="148157"/>
                    <a:pt x="53711" y="148158"/>
                    <a:pt x="53519" y="148158"/>
                  </a:cubicBezTo>
                  <a:cubicBezTo>
                    <a:pt x="49715" y="148158"/>
                    <a:pt x="44805" y="147725"/>
                    <a:pt x="43140" y="144858"/>
                  </a:cubicBezTo>
                  <a:cubicBezTo>
                    <a:pt x="43140" y="144858"/>
                    <a:pt x="43046" y="144813"/>
                    <a:pt x="42917" y="144813"/>
                  </a:cubicBezTo>
                  <a:cubicBezTo>
                    <a:pt x="42623" y="144813"/>
                    <a:pt x="42147" y="145050"/>
                    <a:pt x="42204" y="146608"/>
                  </a:cubicBezTo>
                  <a:cubicBezTo>
                    <a:pt x="42285" y="149457"/>
                    <a:pt x="47047" y="149538"/>
                    <a:pt x="49489" y="150759"/>
                  </a:cubicBezTo>
                  <a:cubicBezTo>
                    <a:pt x="49981" y="151045"/>
                    <a:pt x="49909" y="151127"/>
                    <a:pt x="49585" y="151127"/>
                  </a:cubicBezTo>
                  <a:cubicBezTo>
                    <a:pt x="49159" y="151127"/>
                    <a:pt x="48298" y="150987"/>
                    <a:pt x="47711" y="150987"/>
                  </a:cubicBezTo>
                  <a:cubicBezTo>
                    <a:pt x="47600" y="150987"/>
                    <a:pt x="47499" y="150992"/>
                    <a:pt x="47413" y="151003"/>
                  </a:cubicBezTo>
                  <a:cubicBezTo>
                    <a:pt x="49326" y="153038"/>
                    <a:pt x="50465" y="155806"/>
                    <a:pt x="54576" y="155806"/>
                  </a:cubicBezTo>
                  <a:cubicBezTo>
                    <a:pt x="54576" y="155806"/>
                    <a:pt x="53599" y="154910"/>
                    <a:pt x="53273" y="154707"/>
                  </a:cubicBezTo>
                  <a:cubicBezTo>
                    <a:pt x="53094" y="154617"/>
                    <a:pt x="53174" y="154490"/>
                    <a:pt x="53529" y="154490"/>
                  </a:cubicBezTo>
                  <a:cubicBezTo>
                    <a:pt x="53817" y="154490"/>
                    <a:pt x="54286" y="154574"/>
                    <a:pt x="54942" y="154829"/>
                  </a:cubicBezTo>
                  <a:cubicBezTo>
                    <a:pt x="56106" y="155256"/>
                    <a:pt x="57603" y="155646"/>
                    <a:pt x="59540" y="155646"/>
                  </a:cubicBezTo>
                  <a:cubicBezTo>
                    <a:pt x="59634" y="155646"/>
                    <a:pt x="59729" y="155645"/>
                    <a:pt x="59826" y="155643"/>
                  </a:cubicBezTo>
                  <a:lnTo>
                    <a:pt x="60233" y="155643"/>
                  </a:lnTo>
                  <a:cubicBezTo>
                    <a:pt x="60558" y="155643"/>
                    <a:pt x="60884" y="155643"/>
                    <a:pt x="61209" y="155602"/>
                  </a:cubicBezTo>
                  <a:cubicBezTo>
                    <a:pt x="61209" y="155602"/>
                    <a:pt x="64872" y="155561"/>
                    <a:pt x="68413" y="154056"/>
                  </a:cubicBezTo>
                  <a:cubicBezTo>
                    <a:pt x="71953" y="152509"/>
                    <a:pt x="75942" y="152916"/>
                    <a:pt x="77814" y="151532"/>
                  </a:cubicBezTo>
                  <a:cubicBezTo>
                    <a:pt x="79645" y="150149"/>
                    <a:pt x="81029" y="147463"/>
                    <a:pt x="82209" y="147056"/>
                  </a:cubicBezTo>
                  <a:cubicBezTo>
                    <a:pt x="83430" y="146649"/>
                    <a:pt x="85099" y="145713"/>
                    <a:pt x="86482" y="144126"/>
                  </a:cubicBezTo>
                  <a:cubicBezTo>
                    <a:pt x="87663" y="142823"/>
                    <a:pt x="89453" y="143556"/>
                    <a:pt x="90918" y="142213"/>
                  </a:cubicBezTo>
                  <a:cubicBezTo>
                    <a:pt x="92221" y="140951"/>
                    <a:pt x="101093" y="136515"/>
                    <a:pt x="101093" y="136515"/>
                  </a:cubicBezTo>
                  <a:cubicBezTo>
                    <a:pt x="103738" y="134684"/>
                    <a:pt x="105366" y="132527"/>
                    <a:pt x="108337" y="131021"/>
                  </a:cubicBezTo>
                  <a:cubicBezTo>
                    <a:pt x="109291" y="130346"/>
                    <a:pt x="109530" y="130075"/>
                    <a:pt x="109292" y="130075"/>
                  </a:cubicBezTo>
                  <a:cubicBezTo>
                    <a:pt x="108451" y="130075"/>
                    <a:pt x="101688" y="133430"/>
                    <a:pt x="99343" y="134318"/>
                  </a:cubicBezTo>
                  <a:cubicBezTo>
                    <a:pt x="98321" y="134717"/>
                    <a:pt x="97830" y="134862"/>
                    <a:pt x="97655" y="134862"/>
                  </a:cubicBezTo>
                  <a:cubicBezTo>
                    <a:pt x="97190" y="134862"/>
                    <a:pt x="98976" y="133829"/>
                    <a:pt x="98976" y="133829"/>
                  </a:cubicBezTo>
                  <a:lnTo>
                    <a:pt x="105040" y="130329"/>
                  </a:lnTo>
                  <a:cubicBezTo>
                    <a:pt x="106831" y="129434"/>
                    <a:pt x="108662" y="128539"/>
                    <a:pt x="110534" y="127684"/>
                  </a:cubicBezTo>
                  <a:cubicBezTo>
                    <a:pt x="111715" y="127155"/>
                    <a:pt x="113790" y="126300"/>
                    <a:pt x="115377" y="125730"/>
                  </a:cubicBezTo>
                  <a:cubicBezTo>
                    <a:pt x="118552" y="124916"/>
                    <a:pt x="121360" y="125161"/>
                    <a:pt x="124046" y="124672"/>
                  </a:cubicBezTo>
                  <a:cubicBezTo>
                    <a:pt x="126854" y="124143"/>
                    <a:pt x="129377" y="122760"/>
                    <a:pt x="132145" y="122230"/>
                  </a:cubicBezTo>
                  <a:cubicBezTo>
                    <a:pt x="132206" y="122218"/>
                    <a:pt x="132275" y="122213"/>
                    <a:pt x="132351" y="122213"/>
                  </a:cubicBezTo>
                  <a:cubicBezTo>
                    <a:pt x="132646" y="122213"/>
                    <a:pt x="133034" y="122288"/>
                    <a:pt x="133383" y="122288"/>
                  </a:cubicBezTo>
                  <a:cubicBezTo>
                    <a:pt x="133538" y="122288"/>
                    <a:pt x="133685" y="122273"/>
                    <a:pt x="133813" y="122230"/>
                  </a:cubicBezTo>
                  <a:cubicBezTo>
                    <a:pt x="136784" y="121294"/>
                    <a:pt x="139796" y="118364"/>
                    <a:pt x="142604" y="116777"/>
                  </a:cubicBezTo>
                  <a:cubicBezTo>
                    <a:pt x="149034" y="113074"/>
                    <a:pt x="153836" y="109614"/>
                    <a:pt x="155667" y="101597"/>
                  </a:cubicBezTo>
                  <a:cubicBezTo>
                    <a:pt x="156115" y="99725"/>
                    <a:pt x="156359" y="97853"/>
                    <a:pt x="156888" y="95899"/>
                  </a:cubicBezTo>
                  <a:cubicBezTo>
                    <a:pt x="157906" y="91789"/>
                    <a:pt x="158720" y="88004"/>
                    <a:pt x="158313" y="82510"/>
                  </a:cubicBezTo>
                  <a:cubicBezTo>
                    <a:pt x="158069" y="79254"/>
                    <a:pt x="156197" y="75876"/>
                    <a:pt x="156400" y="71766"/>
                  </a:cubicBezTo>
                  <a:cubicBezTo>
                    <a:pt x="156604" y="67900"/>
                    <a:pt x="159290" y="64969"/>
                    <a:pt x="160429" y="61470"/>
                  </a:cubicBezTo>
                  <a:cubicBezTo>
                    <a:pt x="161853" y="57278"/>
                    <a:pt x="159290" y="54347"/>
                    <a:pt x="155505" y="52760"/>
                  </a:cubicBezTo>
                  <a:cubicBezTo>
                    <a:pt x="155505" y="52760"/>
                    <a:pt x="152697" y="51417"/>
                    <a:pt x="151598" y="51336"/>
                  </a:cubicBezTo>
                  <a:cubicBezTo>
                    <a:pt x="150499" y="51255"/>
                    <a:pt x="152168" y="50970"/>
                    <a:pt x="152900" y="50970"/>
                  </a:cubicBezTo>
                  <a:cubicBezTo>
                    <a:pt x="153429" y="50970"/>
                    <a:pt x="153918" y="50563"/>
                    <a:pt x="154284" y="49993"/>
                  </a:cubicBezTo>
                  <a:cubicBezTo>
                    <a:pt x="154731" y="49382"/>
                    <a:pt x="154976" y="48487"/>
                    <a:pt x="155464" y="47877"/>
                  </a:cubicBezTo>
                  <a:cubicBezTo>
                    <a:pt x="156115" y="46941"/>
                    <a:pt x="157784" y="45720"/>
                    <a:pt x="157824" y="44784"/>
                  </a:cubicBezTo>
                  <a:cubicBezTo>
                    <a:pt x="157865" y="43603"/>
                    <a:pt x="155830" y="41935"/>
                    <a:pt x="154731" y="41284"/>
                  </a:cubicBezTo>
                  <a:cubicBezTo>
                    <a:pt x="152819" y="40103"/>
                    <a:pt x="149726" y="39371"/>
                    <a:pt x="147121" y="38191"/>
                  </a:cubicBezTo>
                  <a:cubicBezTo>
                    <a:pt x="144232" y="36888"/>
                    <a:pt x="142156" y="35423"/>
                    <a:pt x="140691" y="34040"/>
                  </a:cubicBezTo>
                  <a:cubicBezTo>
                    <a:pt x="139877" y="31923"/>
                    <a:pt x="138371" y="30621"/>
                    <a:pt x="138534" y="28098"/>
                  </a:cubicBezTo>
                  <a:cubicBezTo>
                    <a:pt x="138615" y="27487"/>
                    <a:pt x="138819" y="26836"/>
                    <a:pt x="139022" y="26226"/>
                  </a:cubicBezTo>
                  <a:lnTo>
                    <a:pt x="139144" y="25982"/>
                  </a:lnTo>
                  <a:cubicBezTo>
                    <a:pt x="139348" y="25168"/>
                    <a:pt x="139714" y="23865"/>
                    <a:pt x="139144" y="22441"/>
                  </a:cubicBezTo>
                  <a:cubicBezTo>
                    <a:pt x="138575" y="20976"/>
                    <a:pt x="136499" y="20528"/>
                    <a:pt x="136499" y="20528"/>
                  </a:cubicBezTo>
                  <a:lnTo>
                    <a:pt x="136458" y="20528"/>
                  </a:lnTo>
                  <a:cubicBezTo>
                    <a:pt x="135360" y="20162"/>
                    <a:pt x="134017" y="19918"/>
                    <a:pt x="133081" y="19551"/>
                  </a:cubicBezTo>
                  <a:cubicBezTo>
                    <a:pt x="131615" y="18941"/>
                    <a:pt x="130435" y="18127"/>
                    <a:pt x="129296" y="17557"/>
                  </a:cubicBezTo>
                  <a:lnTo>
                    <a:pt x="129296" y="17557"/>
                  </a:lnTo>
                  <a:cubicBezTo>
                    <a:pt x="130720" y="18005"/>
                    <a:pt x="132470" y="18737"/>
                    <a:pt x="135156" y="18982"/>
                  </a:cubicBezTo>
                  <a:cubicBezTo>
                    <a:pt x="136336" y="19104"/>
                    <a:pt x="139673" y="19673"/>
                    <a:pt x="140284" y="21830"/>
                  </a:cubicBezTo>
                  <a:lnTo>
                    <a:pt x="140365" y="22075"/>
                  </a:lnTo>
                  <a:lnTo>
                    <a:pt x="140406" y="22278"/>
                  </a:lnTo>
                  <a:cubicBezTo>
                    <a:pt x="140447" y="22400"/>
                    <a:pt x="140447" y="22522"/>
                    <a:pt x="140487" y="22644"/>
                  </a:cubicBezTo>
                  <a:cubicBezTo>
                    <a:pt x="140487" y="22807"/>
                    <a:pt x="140528" y="22970"/>
                    <a:pt x="140528" y="23133"/>
                  </a:cubicBezTo>
                  <a:lnTo>
                    <a:pt x="140528" y="23377"/>
                  </a:lnTo>
                  <a:cubicBezTo>
                    <a:pt x="140569" y="24232"/>
                    <a:pt x="140365" y="25127"/>
                    <a:pt x="139999" y="26022"/>
                  </a:cubicBezTo>
                  <a:cubicBezTo>
                    <a:pt x="138453" y="29441"/>
                    <a:pt x="140121" y="32005"/>
                    <a:pt x="142604" y="33348"/>
                  </a:cubicBezTo>
                  <a:cubicBezTo>
                    <a:pt x="144964" y="35220"/>
                    <a:pt x="148464" y="36237"/>
                    <a:pt x="151883" y="37540"/>
                  </a:cubicBezTo>
                  <a:cubicBezTo>
                    <a:pt x="154609" y="38598"/>
                    <a:pt x="157662" y="40103"/>
                    <a:pt x="159208" y="41853"/>
                  </a:cubicBezTo>
                  <a:cubicBezTo>
                    <a:pt x="160022" y="43278"/>
                    <a:pt x="160470" y="44824"/>
                    <a:pt x="159941" y="46289"/>
                  </a:cubicBezTo>
                  <a:cubicBezTo>
                    <a:pt x="159086" y="47958"/>
                    <a:pt x="157051" y="48691"/>
                    <a:pt x="156400" y="50725"/>
                  </a:cubicBezTo>
                  <a:cubicBezTo>
                    <a:pt x="157214" y="51743"/>
                    <a:pt x="158638" y="51946"/>
                    <a:pt x="159737" y="52679"/>
                  </a:cubicBezTo>
                  <a:cubicBezTo>
                    <a:pt x="161406" y="53818"/>
                    <a:pt x="162627" y="55284"/>
                    <a:pt x="162993" y="57440"/>
                  </a:cubicBezTo>
                  <a:lnTo>
                    <a:pt x="162993" y="57685"/>
                  </a:lnTo>
                  <a:cubicBezTo>
                    <a:pt x="163034" y="57929"/>
                    <a:pt x="163074" y="58214"/>
                    <a:pt x="163074" y="58458"/>
                  </a:cubicBezTo>
                  <a:cubicBezTo>
                    <a:pt x="163074" y="58702"/>
                    <a:pt x="163074" y="58946"/>
                    <a:pt x="163074" y="59150"/>
                  </a:cubicBezTo>
                  <a:cubicBezTo>
                    <a:pt x="162871" y="63016"/>
                    <a:pt x="159941" y="66964"/>
                    <a:pt x="159086" y="68795"/>
                  </a:cubicBezTo>
                  <a:cubicBezTo>
                    <a:pt x="158150" y="70871"/>
                    <a:pt x="158435" y="73028"/>
                    <a:pt x="158435" y="73028"/>
                  </a:cubicBezTo>
                  <a:cubicBezTo>
                    <a:pt x="158638" y="73841"/>
                    <a:pt x="158883" y="74493"/>
                    <a:pt x="159086" y="75022"/>
                  </a:cubicBezTo>
                  <a:cubicBezTo>
                    <a:pt x="159452" y="76161"/>
                    <a:pt x="159900" y="77748"/>
                    <a:pt x="160266" y="79620"/>
                  </a:cubicBezTo>
                  <a:cubicBezTo>
                    <a:pt x="161446" y="82266"/>
                    <a:pt x="162749" y="85399"/>
                    <a:pt x="163319" y="87475"/>
                  </a:cubicBezTo>
                  <a:cubicBezTo>
                    <a:pt x="164499" y="91870"/>
                    <a:pt x="166208" y="99644"/>
                    <a:pt x="163807" y="116899"/>
                  </a:cubicBezTo>
                  <a:cubicBezTo>
                    <a:pt x="161406" y="134155"/>
                    <a:pt x="138371" y="134887"/>
                    <a:pt x="131371" y="137817"/>
                  </a:cubicBezTo>
                  <a:cubicBezTo>
                    <a:pt x="127981" y="139254"/>
                    <a:pt x="129661" y="140488"/>
                    <a:pt x="134150" y="140488"/>
                  </a:cubicBezTo>
                  <a:cubicBezTo>
                    <a:pt x="136020" y="140488"/>
                    <a:pt x="138376" y="140274"/>
                    <a:pt x="141057" y="139771"/>
                  </a:cubicBezTo>
                  <a:cubicBezTo>
                    <a:pt x="145168" y="138998"/>
                    <a:pt x="150499" y="135579"/>
                    <a:pt x="155505" y="134521"/>
                  </a:cubicBezTo>
                  <a:cubicBezTo>
                    <a:pt x="157621" y="134114"/>
                    <a:pt x="158964" y="133911"/>
                    <a:pt x="159737" y="133911"/>
                  </a:cubicBezTo>
                  <a:cubicBezTo>
                    <a:pt x="173289" y="116614"/>
                    <a:pt x="181429" y="94760"/>
                    <a:pt x="181429" y="70993"/>
                  </a:cubicBezTo>
                  <a:cubicBezTo>
                    <a:pt x="181429" y="68307"/>
                    <a:pt x="181266" y="65702"/>
                    <a:pt x="181063" y="63057"/>
                  </a:cubicBezTo>
                  <a:cubicBezTo>
                    <a:pt x="180004" y="61754"/>
                    <a:pt x="179109" y="59720"/>
                    <a:pt x="177929" y="58254"/>
                  </a:cubicBezTo>
                  <a:cubicBezTo>
                    <a:pt x="177685" y="57766"/>
                    <a:pt x="176708" y="56016"/>
                    <a:pt x="175691" y="53818"/>
                  </a:cubicBezTo>
                  <a:cubicBezTo>
                    <a:pt x="175609" y="53615"/>
                    <a:pt x="175528" y="53411"/>
                    <a:pt x="175406" y="53167"/>
                  </a:cubicBezTo>
                  <a:cubicBezTo>
                    <a:pt x="175121" y="52516"/>
                    <a:pt x="174836" y="51865"/>
                    <a:pt x="174592" y="51173"/>
                  </a:cubicBezTo>
                  <a:cubicBezTo>
                    <a:pt x="174388" y="50644"/>
                    <a:pt x="174185" y="50074"/>
                    <a:pt x="174022" y="49545"/>
                  </a:cubicBezTo>
                  <a:cubicBezTo>
                    <a:pt x="173167" y="46941"/>
                    <a:pt x="170807" y="42423"/>
                    <a:pt x="167470" y="38598"/>
                  </a:cubicBezTo>
                  <a:cubicBezTo>
                    <a:pt x="167429" y="38394"/>
                    <a:pt x="167429" y="38191"/>
                    <a:pt x="167510" y="38028"/>
                  </a:cubicBezTo>
                  <a:lnTo>
                    <a:pt x="167510" y="38028"/>
                  </a:lnTo>
                  <a:lnTo>
                    <a:pt x="166941" y="38069"/>
                  </a:lnTo>
                  <a:cubicBezTo>
                    <a:pt x="165028" y="35993"/>
                    <a:pt x="162871" y="34202"/>
                    <a:pt x="160510" y="33144"/>
                  </a:cubicBezTo>
                  <a:cubicBezTo>
                    <a:pt x="153592" y="29970"/>
                    <a:pt x="147528" y="26796"/>
                    <a:pt x="147528" y="26795"/>
                  </a:cubicBezTo>
                  <a:lnTo>
                    <a:pt x="147528" y="26795"/>
                  </a:lnTo>
                  <a:cubicBezTo>
                    <a:pt x="147284" y="28586"/>
                    <a:pt x="149034" y="30906"/>
                    <a:pt x="150011" y="32900"/>
                  </a:cubicBezTo>
                  <a:cubicBezTo>
                    <a:pt x="150214" y="33714"/>
                    <a:pt x="150377" y="34447"/>
                    <a:pt x="150377" y="35098"/>
                  </a:cubicBezTo>
                  <a:lnTo>
                    <a:pt x="150295" y="35057"/>
                  </a:lnTo>
                  <a:cubicBezTo>
                    <a:pt x="150214" y="35260"/>
                    <a:pt x="150255" y="35586"/>
                    <a:pt x="150295" y="35912"/>
                  </a:cubicBezTo>
                  <a:cubicBezTo>
                    <a:pt x="150214" y="36237"/>
                    <a:pt x="150092" y="36522"/>
                    <a:pt x="149848" y="36726"/>
                  </a:cubicBezTo>
                  <a:cubicBezTo>
                    <a:pt x="148708" y="33022"/>
                    <a:pt x="146673" y="30133"/>
                    <a:pt x="145615" y="26836"/>
                  </a:cubicBezTo>
                  <a:cubicBezTo>
                    <a:pt x="144476" y="23336"/>
                    <a:pt x="143580" y="19918"/>
                    <a:pt x="140935" y="17313"/>
                  </a:cubicBezTo>
                  <a:cubicBezTo>
                    <a:pt x="137639" y="14017"/>
                    <a:pt x="131453" y="12226"/>
                    <a:pt x="126772" y="10150"/>
                  </a:cubicBezTo>
                  <a:cubicBezTo>
                    <a:pt x="124982" y="9051"/>
                    <a:pt x="123354" y="7993"/>
                    <a:pt x="122092" y="7139"/>
                  </a:cubicBezTo>
                  <a:lnTo>
                    <a:pt x="122133" y="7057"/>
                  </a:lnTo>
                  <a:cubicBezTo>
                    <a:pt x="118490" y="4131"/>
                    <a:pt x="113862" y="0"/>
                    <a:pt x="108842" y="0"/>
                  </a:cubicBezTo>
                  <a:close/>
                </a:path>
              </a:pathLst>
            </a:custGeom>
            <a:solidFill>
              <a:srgbClr val="ADD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3"/>
            <p:cNvSpPr/>
            <p:nvPr/>
          </p:nvSpPr>
          <p:spPr>
            <a:xfrm>
              <a:off x="2827150" y="258450"/>
              <a:ext cx="1277900" cy="1199575"/>
            </a:xfrm>
            <a:custGeom>
              <a:avLst/>
              <a:gdLst/>
              <a:ahLst/>
              <a:cxnLst/>
              <a:rect l="l" t="t" r="r" b="b"/>
              <a:pathLst>
                <a:path w="51116" h="47983" extrusionOk="0">
                  <a:moveTo>
                    <a:pt x="0" y="1"/>
                  </a:moveTo>
                  <a:lnTo>
                    <a:pt x="0" y="1"/>
                  </a:lnTo>
                  <a:cubicBezTo>
                    <a:pt x="285" y="1507"/>
                    <a:pt x="651" y="3053"/>
                    <a:pt x="1709" y="4193"/>
                  </a:cubicBezTo>
                  <a:cubicBezTo>
                    <a:pt x="3459" y="1385"/>
                    <a:pt x="1628" y="449"/>
                    <a:pt x="0" y="1"/>
                  </a:cubicBezTo>
                  <a:close/>
                  <a:moveTo>
                    <a:pt x="3378" y="1751"/>
                  </a:moveTo>
                  <a:lnTo>
                    <a:pt x="3378" y="1751"/>
                  </a:lnTo>
                  <a:cubicBezTo>
                    <a:pt x="3093" y="2280"/>
                    <a:pt x="3622" y="2768"/>
                    <a:pt x="3093" y="3704"/>
                  </a:cubicBezTo>
                  <a:cubicBezTo>
                    <a:pt x="2808" y="4274"/>
                    <a:pt x="2401" y="4518"/>
                    <a:pt x="1913" y="5088"/>
                  </a:cubicBezTo>
                  <a:cubicBezTo>
                    <a:pt x="2483" y="7245"/>
                    <a:pt x="3337" y="9361"/>
                    <a:pt x="6471" y="10419"/>
                  </a:cubicBezTo>
                  <a:cubicBezTo>
                    <a:pt x="8506" y="5699"/>
                    <a:pt x="8099" y="2361"/>
                    <a:pt x="3378" y="1751"/>
                  </a:cubicBezTo>
                  <a:close/>
                  <a:moveTo>
                    <a:pt x="8221" y="4640"/>
                  </a:moveTo>
                  <a:lnTo>
                    <a:pt x="8221" y="4640"/>
                  </a:lnTo>
                  <a:cubicBezTo>
                    <a:pt x="8831" y="6187"/>
                    <a:pt x="8546" y="8100"/>
                    <a:pt x="7773" y="10257"/>
                  </a:cubicBezTo>
                  <a:cubicBezTo>
                    <a:pt x="7488" y="10989"/>
                    <a:pt x="7000" y="11885"/>
                    <a:pt x="6878" y="12576"/>
                  </a:cubicBezTo>
                  <a:cubicBezTo>
                    <a:pt x="6756" y="13512"/>
                    <a:pt x="7407" y="14693"/>
                    <a:pt x="7855" y="15425"/>
                  </a:cubicBezTo>
                  <a:cubicBezTo>
                    <a:pt x="8424" y="16321"/>
                    <a:pt x="9238" y="17175"/>
                    <a:pt x="10256" y="17826"/>
                  </a:cubicBezTo>
                  <a:cubicBezTo>
                    <a:pt x="13308" y="11478"/>
                    <a:pt x="12616" y="6594"/>
                    <a:pt x="8221" y="4640"/>
                  </a:cubicBezTo>
                  <a:close/>
                  <a:moveTo>
                    <a:pt x="12982" y="9443"/>
                  </a:moveTo>
                  <a:lnTo>
                    <a:pt x="12779" y="9524"/>
                  </a:lnTo>
                  <a:cubicBezTo>
                    <a:pt x="13552" y="11925"/>
                    <a:pt x="13349" y="15222"/>
                    <a:pt x="12779" y="18233"/>
                  </a:cubicBezTo>
                  <a:cubicBezTo>
                    <a:pt x="12535" y="19617"/>
                    <a:pt x="12820" y="19780"/>
                    <a:pt x="13227" y="20879"/>
                  </a:cubicBezTo>
                  <a:cubicBezTo>
                    <a:pt x="13878" y="22791"/>
                    <a:pt x="15261" y="24460"/>
                    <a:pt x="17744" y="25762"/>
                  </a:cubicBezTo>
                  <a:cubicBezTo>
                    <a:pt x="24296" y="16850"/>
                    <a:pt x="20186" y="12007"/>
                    <a:pt x="12982" y="9443"/>
                  </a:cubicBezTo>
                  <a:close/>
                  <a:moveTo>
                    <a:pt x="21732" y="16483"/>
                  </a:moveTo>
                  <a:cubicBezTo>
                    <a:pt x="21488" y="17053"/>
                    <a:pt x="21610" y="17745"/>
                    <a:pt x="21651" y="18315"/>
                  </a:cubicBezTo>
                  <a:cubicBezTo>
                    <a:pt x="21773" y="20960"/>
                    <a:pt x="21936" y="23809"/>
                    <a:pt x="18924" y="27065"/>
                  </a:cubicBezTo>
                  <a:cubicBezTo>
                    <a:pt x="20023" y="28367"/>
                    <a:pt x="20837" y="31541"/>
                    <a:pt x="23604" y="32315"/>
                  </a:cubicBezTo>
                  <a:cubicBezTo>
                    <a:pt x="23925" y="32406"/>
                    <a:pt x="24219" y="32451"/>
                    <a:pt x="24490" y="32451"/>
                  </a:cubicBezTo>
                  <a:cubicBezTo>
                    <a:pt x="25664" y="32451"/>
                    <a:pt x="26418" y="31620"/>
                    <a:pt x="27145" y="30198"/>
                  </a:cubicBezTo>
                  <a:cubicBezTo>
                    <a:pt x="29302" y="26088"/>
                    <a:pt x="27756" y="19047"/>
                    <a:pt x="24093" y="17094"/>
                  </a:cubicBezTo>
                  <a:cubicBezTo>
                    <a:pt x="23279" y="16687"/>
                    <a:pt x="22302" y="16524"/>
                    <a:pt x="21732" y="16483"/>
                  </a:cubicBezTo>
                  <a:close/>
                  <a:moveTo>
                    <a:pt x="29465" y="22791"/>
                  </a:moveTo>
                  <a:cubicBezTo>
                    <a:pt x="29261" y="22954"/>
                    <a:pt x="29099" y="22954"/>
                    <a:pt x="29180" y="23198"/>
                  </a:cubicBezTo>
                  <a:cubicBezTo>
                    <a:pt x="29546" y="26943"/>
                    <a:pt x="29628" y="30565"/>
                    <a:pt x="26290" y="35448"/>
                  </a:cubicBezTo>
                  <a:cubicBezTo>
                    <a:pt x="27104" y="36384"/>
                    <a:pt x="27349" y="37768"/>
                    <a:pt x="29017" y="38297"/>
                  </a:cubicBezTo>
                  <a:cubicBezTo>
                    <a:pt x="29393" y="38415"/>
                    <a:pt x="29743" y="38471"/>
                    <a:pt x="30073" y="38471"/>
                  </a:cubicBezTo>
                  <a:cubicBezTo>
                    <a:pt x="31564" y="38471"/>
                    <a:pt x="32631" y="37315"/>
                    <a:pt x="33697" y="35448"/>
                  </a:cubicBezTo>
                  <a:cubicBezTo>
                    <a:pt x="36505" y="30565"/>
                    <a:pt x="36017" y="24134"/>
                    <a:pt x="29465" y="22791"/>
                  </a:cubicBezTo>
                  <a:close/>
                  <a:moveTo>
                    <a:pt x="47046" y="36873"/>
                  </a:moveTo>
                  <a:cubicBezTo>
                    <a:pt x="46965" y="39192"/>
                    <a:pt x="46842" y="42326"/>
                    <a:pt x="45906" y="45297"/>
                  </a:cubicBezTo>
                  <a:cubicBezTo>
                    <a:pt x="47087" y="44768"/>
                    <a:pt x="48063" y="43995"/>
                    <a:pt x="48348" y="43384"/>
                  </a:cubicBezTo>
                  <a:cubicBezTo>
                    <a:pt x="48715" y="43099"/>
                    <a:pt x="49081" y="42774"/>
                    <a:pt x="49447" y="42448"/>
                  </a:cubicBezTo>
                  <a:cubicBezTo>
                    <a:pt x="49366" y="41594"/>
                    <a:pt x="49203" y="40780"/>
                    <a:pt x="48918" y="39925"/>
                  </a:cubicBezTo>
                  <a:lnTo>
                    <a:pt x="48918" y="39925"/>
                  </a:lnTo>
                  <a:cubicBezTo>
                    <a:pt x="49569" y="40413"/>
                    <a:pt x="50017" y="41024"/>
                    <a:pt x="50383" y="41675"/>
                  </a:cubicBezTo>
                  <a:cubicBezTo>
                    <a:pt x="50627" y="41431"/>
                    <a:pt x="50872" y="41227"/>
                    <a:pt x="51116" y="40983"/>
                  </a:cubicBezTo>
                  <a:cubicBezTo>
                    <a:pt x="50342" y="39355"/>
                    <a:pt x="49040" y="37931"/>
                    <a:pt x="47046" y="36873"/>
                  </a:cubicBezTo>
                  <a:close/>
                  <a:moveTo>
                    <a:pt x="36812" y="28198"/>
                  </a:moveTo>
                  <a:cubicBezTo>
                    <a:pt x="36746" y="28198"/>
                    <a:pt x="36693" y="28212"/>
                    <a:pt x="36668" y="28286"/>
                  </a:cubicBezTo>
                  <a:cubicBezTo>
                    <a:pt x="38459" y="31867"/>
                    <a:pt x="35610" y="38338"/>
                    <a:pt x="30564" y="40576"/>
                  </a:cubicBezTo>
                  <a:cubicBezTo>
                    <a:pt x="30564" y="40576"/>
                    <a:pt x="32192" y="46803"/>
                    <a:pt x="37604" y="47983"/>
                  </a:cubicBezTo>
                  <a:cubicBezTo>
                    <a:pt x="38459" y="47820"/>
                    <a:pt x="39395" y="47535"/>
                    <a:pt x="40250" y="47088"/>
                  </a:cubicBezTo>
                  <a:cubicBezTo>
                    <a:pt x="40250" y="47088"/>
                    <a:pt x="40453" y="47006"/>
                    <a:pt x="40697" y="46884"/>
                  </a:cubicBezTo>
                  <a:lnTo>
                    <a:pt x="40819" y="46843"/>
                  </a:lnTo>
                  <a:lnTo>
                    <a:pt x="40860" y="46803"/>
                  </a:lnTo>
                  <a:lnTo>
                    <a:pt x="41470" y="46599"/>
                  </a:lnTo>
                  <a:cubicBezTo>
                    <a:pt x="41593" y="46559"/>
                    <a:pt x="41715" y="46518"/>
                    <a:pt x="41837" y="46477"/>
                  </a:cubicBezTo>
                  <a:cubicBezTo>
                    <a:pt x="42488" y="46233"/>
                    <a:pt x="43017" y="46070"/>
                    <a:pt x="43831" y="45867"/>
                  </a:cubicBezTo>
                  <a:cubicBezTo>
                    <a:pt x="45703" y="41594"/>
                    <a:pt x="45052" y="36303"/>
                    <a:pt x="42813" y="32803"/>
                  </a:cubicBezTo>
                  <a:cubicBezTo>
                    <a:pt x="41633" y="30931"/>
                    <a:pt x="39232" y="29222"/>
                    <a:pt x="36953" y="28204"/>
                  </a:cubicBezTo>
                  <a:cubicBezTo>
                    <a:pt x="36904" y="28204"/>
                    <a:pt x="36855" y="28198"/>
                    <a:pt x="36812" y="28198"/>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3"/>
            <p:cNvSpPr/>
            <p:nvPr/>
          </p:nvSpPr>
          <p:spPr>
            <a:xfrm>
              <a:off x="3165950" y="3062525"/>
              <a:ext cx="1365400" cy="491350"/>
            </a:xfrm>
            <a:custGeom>
              <a:avLst/>
              <a:gdLst/>
              <a:ahLst/>
              <a:cxnLst/>
              <a:rect l="l" t="t" r="r" b="b"/>
              <a:pathLst>
                <a:path w="54616" h="19654" extrusionOk="0">
                  <a:moveTo>
                    <a:pt x="50385" y="1"/>
                  </a:moveTo>
                  <a:cubicBezTo>
                    <a:pt x="49019" y="1"/>
                    <a:pt x="47897" y="1341"/>
                    <a:pt x="46965" y="1994"/>
                  </a:cubicBezTo>
                  <a:cubicBezTo>
                    <a:pt x="42869" y="4898"/>
                    <a:pt x="37172" y="7768"/>
                    <a:pt x="29438" y="7768"/>
                  </a:cubicBezTo>
                  <a:cubicBezTo>
                    <a:pt x="28719" y="7768"/>
                    <a:pt x="27982" y="7743"/>
                    <a:pt x="27227" y="7691"/>
                  </a:cubicBezTo>
                  <a:cubicBezTo>
                    <a:pt x="21799" y="7338"/>
                    <a:pt x="16345" y="4881"/>
                    <a:pt x="10787" y="4881"/>
                  </a:cubicBezTo>
                  <a:cubicBezTo>
                    <a:pt x="9302" y="4881"/>
                    <a:pt x="7810" y="5056"/>
                    <a:pt x="6308" y="5494"/>
                  </a:cubicBezTo>
                  <a:cubicBezTo>
                    <a:pt x="4029" y="6185"/>
                    <a:pt x="1303" y="7528"/>
                    <a:pt x="366" y="9889"/>
                  </a:cubicBezTo>
                  <a:cubicBezTo>
                    <a:pt x="366" y="9889"/>
                    <a:pt x="0" y="10418"/>
                    <a:pt x="448" y="10906"/>
                  </a:cubicBezTo>
                  <a:cubicBezTo>
                    <a:pt x="843" y="11318"/>
                    <a:pt x="1452" y="11457"/>
                    <a:pt x="2145" y="11457"/>
                  </a:cubicBezTo>
                  <a:cubicBezTo>
                    <a:pt x="3163" y="11457"/>
                    <a:pt x="4363" y="11157"/>
                    <a:pt x="5332" y="10988"/>
                  </a:cubicBezTo>
                  <a:cubicBezTo>
                    <a:pt x="7197" y="10682"/>
                    <a:pt x="8970" y="10124"/>
                    <a:pt x="10927" y="10124"/>
                  </a:cubicBezTo>
                  <a:cubicBezTo>
                    <a:pt x="11575" y="10124"/>
                    <a:pt x="12243" y="10185"/>
                    <a:pt x="12942" y="10337"/>
                  </a:cubicBezTo>
                  <a:cubicBezTo>
                    <a:pt x="16686" y="11110"/>
                    <a:pt x="19942" y="13511"/>
                    <a:pt x="23442" y="15383"/>
                  </a:cubicBezTo>
                  <a:cubicBezTo>
                    <a:pt x="26901" y="17214"/>
                    <a:pt x="30930" y="19168"/>
                    <a:pt x="34837" y="19534"/>
                  </a:cubicBezTo>
                  <a:cubicBezTo>
                    <a:pt x="35649" y="19616"/>
                    <a:pt x="36463" y="19654"/>
                    <a:pt x="37275" y="19654"/>
                  </a:cubicBezTo>
                  <a:cubicBezTo>
                    <a:pt x="42521" y="19654"/>
                    <a:pt x="47673" y="18068"/>
                    <a:pt x="51726" y="16482"/>
                  </a:cubicBezTo>
                  <a:cubicBezTo>
                    <a:pt x="52746" y="16094"/>
                    <a:pt x="52724" y="15941"/>
                    <a:pt x="52055" y="15941"/>
                  </a:cubicBezTo>
                  <a:cubicBezTo>
                    <a:pt x="50269" y="15941"/>
                    <a:pt x="43866" y="17029"/>
                    <a:pt x="40372" y="17621"/>
                  </a:cubicBezTo>
                  <a:cubicBezTo>
                    <a:pt x="39410" y="17783"/>
                    <a:pt x="38736" y="17850"/>
                    <a:pt x="38302" y="17850"/>
                  </a:cubicBezTo>
                  <a:cubicBezTo>
                    <a:pt x="36551" y="17850"/>
                    <a:pt x="38722" y="16759"/>
                    <a:pt x="41755" y="16400"/>
                  </a:cubicBezTo>
                  <a:lnTo>
                    <a:pt x="41755" y="16482"/>
                  </a:lnTo>
                  <a:lnTo>
                    <a:pt x="42040" y="16400"/>
                  </a:lnTo>
                  <a:cubicBezTo>
                    <a:pt x="42203" y="16360"/>
                    <a:pt x="42325" y="16360"/>
                    <a:pt x="42447" y="16360"/>
                  </a:cubicBezTo>
                  <a:cubicBezTo>
                    <a:pt x="46598" y="16034"/>
                    <a:pt x="51767" y="13470"/>
                    <a:pt x="53517" y="12331"/>
                  </a:cubicBezTo>
                  <a:cubicBezTo>
                    <a:pt x="53720" y="12209"/>
                    <a:pt x="53883" y="12046"/>
                    <a:pt x="54005" y="11883"/>
                  </a:cubicBezTo>
                  <a:cubicBezTo>
                    <a:pt x="54412" y="11639"/>
                    <a:pt x="54534" y="11151"/>
                    <a:pt x="54494" y="10581"/>
                  </a:cubicBezTo>
                  <a:cubicBezTo>
                    <a:pt x="54616" y="9441"/>
                    <a:pt x="54209" y="8261"/>
                    <a:pt x="54209" y="8261"/>
                  </a:cubicBezTo>
                  <a:lnTo>
                    <a:pt x="54127" y="8261"/>
                  </a:lnTo>
                  <a:cubicBezTo>
                    <a:pt x="53680" y="6145"/>
                    <a:pt x="53029" y="3662"/>
                    <a:pt x="52459" y="2441"/>
                  </a:cubicBezTo>
                  <a:cubicBezTo>
                    <a:pt x="47697" y="4883"/>
                    <a:pt x="43139" y="7610"/>
                    <a:pt x="36750" y="8587"/>
                  </a:cubicBezTo>
                  <a:cubicBezTo>
                    <a:pt x="40535" y="7610"/>
                    <a:pt x="43465" y="6104"/>
                    <a:pt x="46761" y="4395"/>
                  </a:cubicBezTo>
                  <a:cubicBezTo>
                    <a:pt x="48633" y="3418"/>
                    <a:pt x="50872" y="2238"/>
                    <a:pt x="51726" y="447"/>
                  </a:cubicBezTo>
                  <a:cubicBezTo>
                    <a:pt x="51255" y="129"/>
                    <a:pt x="50808" y="1"/>
                    <a:pt x="50385" y="1"/>
                  </a:cubicBezTo>
                  <a:close/>
                </a:path>
              </a:pathLst>
            </a:custGeom>
            <a:solidFill>
              <a:srgbClr val="F68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3"/>
            <p:cNvSpPr/>
            <p:nvPr/>
          </p:nvSpPr>
          <p:spPr>
            <a:xfrm>
              <a:off x="1988775" y="2632375"/>
              <a:ext cx="2304500" cy="2096025"/>
            </a:xfrm>
            <a:custGeom>
              <a:avLst/>
              <a:gdLst/>
              <a:ahLst/>
              <a:cxnLst/>
              <a:rect l="l" t="t" r="r" b="b"/>
              <a:pathLst>
                <a:path w="92180" h="83841" extrusionOk="0">
                  <a:moveTo>
                    <a:pt x="18044" y="240"/>
                  </a:moveTo>
                  <a:cubicBezTo>
                    <a:pt x="16091" y="240"/>
                    <a:pt x="16117" y="845"/>
                    <a:pt x="16117" y="845"/>
                  </a:cubicBezTo>
                  <a:cubicBezTo>
                    <a:pt x="15588" y="3206"/>
                    <a:pt x="16646" y="6706"/>
                    <a:pt x="18274" y="8740"/>
                  </a:cubicBezTo>
                  <a:cubicBezTo>
                    <a:pt x="19260" y="9949"/>
                    <a:pt x="20471" y="10739"/>
                    <a:pt x="21000" y="10739"/>
                  </a:cubicBezTo>
                  <a:cubicBezTo>
                    <a:pt x="21344" y="10739"/>
                    <a:pt x="21400" y="10405"/>
                    <a:pt x="20919" y="9636"/>
                  </a:cubicBezTo>
                  <a:cubicBezTo>
                    <a:pt x="19698" y="7682"/>
                    <a:pt x="20024" y="3368"/>
                    <a:pt x="20553" y="1985"/>
                  </a:cubicBezTo>
                  <a:cubicBezTo>
                    <a:pt x="21082" y="642"/>
                    <a:pt x="20105" y="398"/>
                    <a:pt x="20105" y="398"/>
                  </a:cubicBezTo>
                  <a:cubicBezTo>
                    <a:pt x="19246" y="285"/>
                    <a:pt x="18573" y="240"/>
                    <a:pt x="18044" y="240"/>
                  </a:cubicBezTo>
                  <a:close/>
                  <a:moveTo>
                    <a:pt x="4070" y="1537"/>
                  </a:moveTo>
                  <a:cubicBezTo>
                    <a:pt x="1" y="1700"/>
                    <a:pt x="204" y="2677"/>
                    <a:pt x="204" y="2677"/>
                  </a:cubicBezTo>
                  <a:cubicBezTo>
                    <a:pt x="41" y="5037"/>
                    <a:pt x="1628" y="8333"/>
                    <a:pt x="3582" y="10043"/>
                  </a:cubicBezTo>
                  <a:cubicBezTo>
                    <a:pt x="4680" y="10981"/>
                    <a:pt x="5894" y="11533"/>
                    <a:pt x="6479" y="11533"/>
                  </a:cubicBezTo>
                  <a:cubicBezTo>
                    <a:pt x="6935" y="11533"/>
                    <a:pt x="7009" y="11198"/>
                    <a:pt x="6349" y="10450"/>
                  </a:cubicBezTo>
                  <a:cubicBezTo>
                    <a:pt x="4803" y="8740"/>
                    <a:pt x="4477" y="4467"/>
                    <a:pt x="4762" y="3043"/>
                  </a:cubicBezTo>
                  <a:cubicBezTo>
                    <a:pt x="5088" y="1578"/>
                    <a:pt x="4070" y="1537"/>
                    <a:pt x="4070" y="1537"/>
                  </a:cubicBezTo>
                  <a:close/>
                  <a:moveTo>
                    <a:pt x="9617" y="334"/>
                  </a:moveTo>
                  <a:cubicBezTo>
                    <a:pt x="6903" y="334"/>
                    <a:pt x="6960" y="1130"/>
                    <a:pt x="6960" y="1130"/>
                  </a:cubicBezTo>
                  <a:cubicBezTo>
                    <a:pt x="6471" y="3857"/>
                    <a:pt x="7774" y="7886"/>
                    <a:pt x="9768" y="10124"/>
                  </a:cubicBezTo>
                  <a:cubicBezTo>
                    <a:pt x="10955" y="11456"/>
                    <a:pt x="12344" y="12299"/>
                    <a:pt x="12965" y="12299"/>
                  </a:cubicBezTo>
                  <a:cubicBezTo>
                    <a:pt x="13387" y="12299"/>
                    <a:pt x="13454" y="11909"/>
                    <a:pt x="12861" y="11020"/>
                  </a:cubicBezTo>
                  <a:cubicBezTo>
                    <a:pt x="11355" y="8822"/>
                    <a:pt x="11599" y="3857"/>
                    <a:pt x="12128" y="2270"/>
                  </a:cubicBezTo>
                  <a:cubicBezTo>
                    <a:pt x="12698" y="682"/>
                    <a:pt x="11559" y="438"/>
                    <a:pt x="11559" y="438"/>
                  </a:cubicBezTo>
                  <a:cubicBezTo>
                    <a:pt x="10790" y="365"/>
                    <a:pt x="10150" y="334"/>
                    <a:pt x="9617" y="334"/>
                  </a:cubicBezTo>
                  <a:close/>
                  <a:moveTo>
                    <a:pt x="25694" y="1"/>
                  </a:moveTo>
                  <a:cubicBezTo>
                    <a:pt x="23564" y="1"/>
                    <a:pt x="23564" y="723"/>
                    <a:pt x="23564" y="723"/>
                  </a:cubicBezTo>
                  <a:cubicBezTo>
                    <a:pt x="22791" y="3653"/>
                    <a:pt x="23808" y="8049"/>
                    <a:pt x="25558" y="10572"/>
                  </a:cubicBezTo>
                  <a:cubicBezTo>
                    <a:pt x="26650" y="12110"/>
                    <a:pt x="28014" y="13119"/>
                    <a:pt x="28627" y="13119"/>
                  </a:cubicBezTo>
                  <a:cubicBezTo>
                    <a:pt x="29019" y="13119"/>
                    <a:pt x="29103" y="12705"/>
                    <a:pt x="28611" y="11752"/>
                  </a:cubicBezTo>
                  <a:cubicBezTo>
                    <a:pt x="27308" y="9310"/>
                    <a:pt x="27960" y="3938"/>
                    <a:pt x="28651" y="2229"/>
                  </a:cubicBezTo>
                  <a:cubicBezTo>
                    <a:pt x="29384" y="520"/>
                    <a:pt x="28244" y="235"/>
                    <a:pt x="28244" y="235"/>
                  </a:cubicBezTo>
                  <a:cubicBezTo>
                    <a:pt x="27164" y="66"/>
                    <a:pt x="26334" y="1"/>
                    <a:pt x="25694" y="1"/>
                  </a:cubicBezTo>
                  <a:close/>
                  <a:moveTo>
                    <a:pt x="88183" y="7808"/>
                  </a:moveTo>
                  <a:cubicBezTo>
                    <a:pt x="86257" y="7808"/>
                    <a:pt x="86319" y="8333"/>
                    <a:pt x="86319" y="8333"/>
                  </a:cubicBezTo>
                  <a:cubicBezTo>
                    <a:pt x="86034" y="10002"/>
                    <a:pt x="86930" y="12485"/>
                    <a:pt x="88191" y="13787"/>
                  </a:cubicBezTo>
                  <a:cubicBezTo>
                    <a:pt x="88942" y="14586"/>
                    <a:pt x="89808" y="15097"/>
                    <a:pt x="90189" y="15097"/>
                  </a:cubicBezTo>
                  <a:cubicBezTo>
                    <a:pt x="90448" y="15097"/>
                    <a:pt x="90483" y="14860"/>
                    <a:pt x="90104" y="14316"/>
                  </a:cubicBezTo>
                  <a:cubicBezTo>
                    <a:pt x="89168" y="13014"/>
                    <a:pt x="89209" y="9921"/>
                    <a:pt x="89534" y="8944"/>
                  </a:cubicBezTo>
                  <a:cubicBezTo>
                    <a:pt x="89860" y="7967"/>
                    <a:pt x="89168" y="7845"/>
                    <a:pt x="89168" y="7845"/>
                  </a:cubicBezTo>
                  <a:cubicBezTo>
                    <a:pt x="88792" y="7819"/>
                    <a:pt x="88466" y="7808"/>
                    <a:pt x="88183" y="7808"/>
                  </a:cubicBezTo>
                  <a:close/>
                  <a:moveTo>
                    <a:pt x="53777" y="2490"/>
                  </a:moveTo>
                  <a:cubicBezTo>
                    <a:pt x="51213" y="2490"/>
                    <a:pt x="51238" y="3287"/>
                    <a:pt x="51238" y="3287"/>
                  </a:cubicBezTo>
                  <a:cubicBezTo>
                    <a:pt x="50506" y="6339"/>
                    <a:pt x="51767" y="10897"/>
                    <a:pt x="53802" y="13502"/>
                  </a:cubicBezTo>
                  <a:cubicBezTo>
                    <a:pt x="55034" y="15054"/>
                    <a:pt x="56534" y="16069"/>
                    <a:pt x="57192" y="16069"/>
                  </a:cubicBezTo>
                  <a:cubicBezTo>
                    <a:pt x="57622" y="16069"/>
                    <a:pt x="57693" y="15637"/>
                    <a:pt x="57099" y="14642"/>
                  </a:cubicBezTo>
                  <a:cubicBezTo>
                    <a:pt x="55634" y="12118"/>
                    <a:pt x="56163" y="6502"/>
                    <a:pt x="56855" y="4752"/>
                  </a:cubicBezTo>
                  <a:cubicBezTo>
                    <a:pt x="57546" y="2961"/>
                    <a:pt x="56325" y="2677"/>
                    <a:pt x="56325" y="2677"/>
                  </a:cubicBezTo>
                  <a:cubicBezTo>
                    <a:pt x="55274" y="2543"/>
                    <a:pt x="54439" y="2490"/>
                    <a:pt x="53777" y="2490"/>
                  </a:cubicBezTo>
                  <a:close/>
                  <a:moveTo>
                    <a:pt x="35208" y="1047"/>
                  </a:moveTo>
                  <a:cubicBezTo>
                    <a:pt x="31357" y="1047"/>
                    <a:pt x="31419" y="2188"/>
                    <a:pt x="31419" y="2188"/>
                  </a:cubicBezTo>
                  <a:cubicBezTo>
                    <a:pt x="30727" y="5770"/>
                    <a:pt x="32355" y="11020"/>
                    <a:pt x="34797" y="13909"/>
                  </a:cubicBezTo>
                  <a:cubicBezTo>
                    <a:pt x="36272" y="15626"/>
                    <a:pt x="38005" y="16711"/>
                    <a:pt x="38785" y="16711"/>
                  </a:cubicBezTo>
                  <a:cubicBezTo>
                    <a:pt x="39318" y="16711"/>
                    <a:pt x="39406" y="16205"/>
                    <a:pt x="38663" y="15049"/>
                  </a:cubicBezTo>
                  <a:cubicBezTo>
                    <a:pt x="36832" y="12200"/>
                    <a:pt x="37198" y="5647"/>
                    <a:pt x="37890" y="3531"/>
                  </a:cubicBezTo>
                  <a:cubicBezTo>
                    <a:pt x="38622" y="1415"/>
                    <a:pt x="37198" y="1130"/>
                    <a:pt x="37198" y="1130"/>
                  </a:cubicBezTo>
                  <a:cubicBezTo>
                    <a:pt x="36439" y="1072"/>
                    <a:pt x="35780" y="1047"/>
                    <a:pt x="35208" y="1047"/>
                  </a:cubicBezTo>
                  <a:close/>
                  <a:moveTo>
                    <a:pt x="82453" y="7031"/>
                  </a:moveTo>
                  <a:cubicBezTo>
                    <a:pt x="78343" y="7194"/>
                    <a:pt x="78546" y="8171"/>
                    <a:pt x="78546" y="8171"/>
                  </a:cubicBezTo>
                  <a:cubicBezTo>
                    <a:pt x="78424" y="10531"/>
                    <a:pt x="80011" y="13828"/>
                    <a:pt x="81965" y="15537"/>
                  </a:cubicBezTo>
                  <a:cubicBezTo>
                    <a:pt x="83063" y="16475"/>
                    <a:pt x="84277" y="17027"/>
                    <a:pt x="84862" y="17027"/>
                  </a:cubicBezTo>
                  <a:cubicBezTo>
                    <a:pt x="85317" y="17027"/>
                    <a:pt x="85391" y="16692"/>
                    <a:pt x="84732" y="15944"/>
                  </a:cubicBezTo>
                  <a:cubicBezTo>
                    <a:pt x="83186" y="14235"/>
                    <a:pt x="82860" y="9961"/>
                    <a:pt x="83145" y="8537"/>
                  </a:cubicBezTo>
                  <a:cubicBezTo>
                    <a:pt x="83430" y="7072"/>
                    <a:pt x="82453" y="7031"/>
                    <a:pt x="82453" y="7031"/>
                  </a:cubicBezTo>
                  <a:close/>
                  <a:moveTo>
                    <a:pt x="63567" y="4056"/>
                  </a:moveTo>
                  <a:cubicBezTo>
                    <a:pt x="61128" y="4056"/>
                    <a:pt x="61128" y="4834"/>
                    <a:pt x="61128" y="4834"/>
                  </a:cubicBezTo>
                  <a:cubicBezTo>
                    <a:pt x="60395" y="7764"/>
                    <a:pt x="61616" y="12281"/>
                    <a:pt x="63610" y="14845"/>
                  </a:cubicBezTo>
                  <a:cubicBezTo>
                    <a:pt x="64823" y="16404"/>
                    <a:pt x="66321" y="17421"/>
                    <a:pt x="66971" y="17421"/>
                  </a:cubicBezTo>
                  <a:cubicBezTo>
                    <a:pt x="67390" y="17421"/>
                    <a:pt x="67456" y="16998"/>
                    <a:pt x="66866" y="16025"/>
                  </a:cubicBezTo>
                  <a:cubicBezTo>
                    <a:pt x="65401" y="13502"/>
                    <a:pt x="65971" y="8049"/>
                    <a:pt x="66663" y="6299"/>
                  </a:cubicBezTo>
                  <a:cubicBezTo>
                    <a:pt x="67395" y="4589"/>
                    <a:pt x="66174" y="4264"/>
                    <a:pt x="66174" y="4264"/>
                  </a:cubicBezTo>
                  <a:cubicBezTo>
                    <a:pt x="65088" y="4115"/>
                    <a:pt x="64236" y="4056"/>
                    <a:pt x="63567" y="4056"/>
                  </a:cubicBezTo>
                  <a:close/>
                  <a:moveTo>
                    <a:pt x="73105" y="6357"/>
                  </a:moveTo>
                  <a:cubicBezTo>
                    <a:pt x="70391" y="6357"/>
                    <a:pt x="70447" y="7153"/>
                    <a:pt x="70447" y="7153"/>
                  </a:cubicBezTo>
                  <a:cubicBezTo>
                    <a:pt x="69918" y="9880"/>
                    <a:pt x="71261" y="13909"/>
                    <a:pt x="73255" y="16147"/>
                  </a:cubicBezTo>
                  <a:cubicBezTo>
                    <a:pt x="74448" y="17461"/>
                    <a:pt x="75844" y="18310"/>
                    <a:pt x="76461" y="18310"/>
                  </a:cubicBezTo>
                  <a:cubicBezTo>
                    <a:pt x="76875" y="18310"/>
                    <a:pt x="76938" y="17926"/>
                    <a:pt x="76348" y="17043"/>
                  </a:cubicBezTo>
                  <a:cubicBezTo>
                    <a:pt x="74843" y="14845"/>
                    <a:pt x="75087" y="9880"/>
                    <a:pt x="75616" y="8293"/>
                  </a:cubicBezTo>
                  <a:cubicBezTo>
                    <a:pt x="76186" y="6665"/>
                    <a:pt x="75046" y="6461"/>
                    <a:pt x="75046" y="6461"/>
                  </a:cubicBezTo>
                  <a:cubicBezTo>
                    <a:pt x="74278" y="6388"/>
                    <a:pt x="73638" y="6357"/>
                    <a:pt x="73105" y="6357"/>
                  </a:cubicBezTo>
                  <a:close/>
                  <a:moveTo>
                    <a:pt x="43817" y="1720"/>
                  </a:moveTo>
                  <a:cubicBezTo>
                    <a:pt x="40782" y="1720"/>
                    <a:pt x="40861" y="2799"/>
                    <a:pt x="40861" y="2799"/>
                  </a:cubicBezTo>
                  <a:cubicBezTo>
                    <a:pt x="40209" y="6746"/>
                    <a:pt x="41837" y="12688"/>
                    <a:pt x="44320" y="16025"/>
                  </a:cubicBezTo>
                  <a:cubicBezTo>
                    <a:pt x="45794" y="18040"/>
                    <a:pt x="47564" y="19342"/>
                    <a:pt x="48325" y="19342"/>
                  </a:cubicBezTo>
                  <a:cubicBezTo>
                    <a:pt x="48824" y="19342"/>
                    <a:pt x="48887" y="18781"/>
                    <a:pt x="48145" y="17490"/>
                  </a:cubicBezTo>
                  <a:cubicBezTo>
                    <a:pt x="46314" y="14235"/>
                    <a:pt x="46640" y="6950"/>
                    <a:pt x="47331" y="4630"/>
                  </a:cubicBezTo>
                  <a:cubicBezTo>
                    <a:pt x="48023" y="2310"/>
                    <a:pt x="46640" y="1944"/>
                    <a:pt x="46640" y="1944"/>
                  </a:cubicBezTo>
                  <a:cubicBezTo>
                    <a:pt x="45482" y="1784"/>
                    <a:pt x="44557" y="1720"/>
                    <a:pt x="43817" y="1720"/>
                  </a:cubicBezTo>
                  <a:close/>
                  <a:moveTo>
                    <a:pt x="85562" y="45864"/>
                  </a:moveTo>
                  <a:cubicBezTo>
                    <a:pt x="85474" y="45864"/>
                    <a:pt x="85388" y="45900"/>
                    <a:pt x="85302" y="45978"/>
                  </a:cubicBezTo>
                  <a:cubicBezTo>
                    <a:pt x="84773" y="46426"/>
                    <a:pt x="84773" y="48176"/>
                    <a:pt x="85709" y="49763"/>
                  </a:cubicBezTo>
                  <a:cubicBezTo>
                    <a:pt x="86686" y="51391"/>
                    <a:pt x="89168" y="52612"/>
                    <a:pt x="89168" y="52612"/>
                  </a:cubicBezTo>
                  <a:cubicBezTo>
                    <a:pt x="89168" y="52612"/>
                    <a:pt x="89202" y="52715"/>
                    <a:pt x="89367" y="52715"/>
                  </a:cubicBezTo>
                  <a:cubicBezTo>
                    <a:pt x="89514" y="52715"/>
                    <a:pt x="89764" y="52634"/>
                    <a:pt x="90186" y="52327"/>
                  </a:cubicBezTo>
                  <a:cubicBezTo>
                    <a:pt x="91081" y="51717"/>
                    <a:pt x="92180" y="50699"/>
                    <a:pt x="91610" y="50292"/>
                  </a:cubicBezTo>
                  <a:cubicBezTo>
                    <a:pt x="91610" y="50292"/>
                    <a:pt x="88232" y="48624"/>
                    <a:pt x="87255" y="47525"/>
                  </a:cubicBezTo>
                  <a:cubicBezTo>
                    <a:pt x="86450" y="46653"/>
                    <a:pt x="85977" y="45864"/>
                    <a:pt x="85562" y="45864"/>
                  </a:cubicBezTo>
                  <a:close/>
                  <a:moveTo>
                    <a:pt x="77556" y="50186"/>
                  </a:moveTo>
                  <a:cubicBezTo>
                    <a:pt x="77448" y="50186"/>
                    <a:pt x="77344" y="50232"/>
                    <a:pt x="77244" y="50333"/>
                  </a:cubicBezTo>
                  <a:cubicBezTo>
                    <a:pt x="76633" y="50903"/>
                    <a:pt x="76633" y="53141"/>
                    <a:pt x="77814" y="55257"/>
                  </a:cubicBezTo>
                  <a:cubicBezTo>
                    <a:pt x="78994" y="57374"/>
                    <a:pt x="82127" y="58961"/>
                    <a:pt x="82127" y="58961"/>
                  </a:cubicBezTo>
                  <a:cubicBezTo>
                    <a:pt x="82127" y="58961"/>
                    <a:pt x="82188" y="59106"/>
                    <a:pt x="82421" y="59106"/>
                  </a:cubicBezTo>
                  <a:cubicBezTo>
                    <a:pt x="82616" y="59106"/>
                    <a:pt x="82930" y="59005"/>
                    <a:pt x="83430" y="58635"/>
                  </a:cubicBezTo>
                  <a:cubicBezTo>
                    <a:pt x="84529" y="57862"/>
                    <a:pt x="85872" y="56519"/>
                    <a:pt x="85180" y="55990"/>
                  </a:cubicBezTo>
                  <a:cubicBezTo>
                    <a:pt x="85180" y="55990"/>
                    <a:pt x="80907" y="53752"/>
                    <a:pt x="79686" y="52327"/>
                  </a:cubicBezTo>
                  <a:cubicBezTo>
                    <a:pt x="78680" y="51188"/>
                    <a:pt x="78061" y="50186"/>
                    <a:pt x="77556" y="50186"/>
                  </a:cubicBezTo>
                  <a:close/>
                  <a:moveTo>
                    <a:pt x="69976" y="54795"/>
                  </a:moveTo>
                  <a:cubicBezTo>
                    <a:pt x="69874" y="54795"/>
                    <a:pt x="69774" y="54838"/>
                    <a:pt x="69674" y="54932"/>
                  </a:cubicBezTo>
                  <a:cubicBezTo>
                    <a:pt x="69064" y="55502"/>
                    <a:pt x="68982" y="57821"/>
                    <a:pt x="70040" y="60100"/>
                  </a:cubicBezTo>
                  <a:cubicBezTo>
                    <a:pt x="71139" y="62379"/>
                    <a:pt x="74110" y="64211"/>
                    <a:pt x="74110" y="64211"/>
                  </a:cubicBezTo>
                  <a:cubicBezTo>
                    <a:pt x="74110" y="64211"/>
                    <a:pt x="74164" y="64387"/>
                    <a:pt x="74430" y="64387"/>
                  </a:cubicBezTo>
                  <a:cubicBezTo>
                    <a:pt x="74624" y="64387"/>
                    <a:pt x="74931" y="64293"/>
                    <a:pt x="75412" y="63967"/>
                  </a:cubicBezTo>
                  <a:cubicBezTo>
                    <a:pt x="76511" y="63193"/>
                    <a:pt x="77895" y="61891"/>
                    <a:pt x="77244" y="61321"/>
                  </a:cubicBezTo>
                  <a:cubicBezTo>
                    <a:pt x="77244" y="61321"/>
                    <a:pt x="73133" y="58717"/>
                    <a:pt x="71994" y="57211"/>
                  </a:cubicBezTo>
                  <a:cubicBezTo>
                    <a:pt x="71075" y="55918"/>
                    <a:pt x="70498" y="54795"/>
                    <a:pt x="69976" y="54795"/>
                  </a:cubicBezTo>
                  <a:close/>
                  <a:moveTo>
                    <a:pt x="63712" y="60230"/>
                  </a:moveTo>
                  <a:cubicBezTo>
                    <a:pt x="63625" y="60230"/>
                    <a:pt x="63538" y="60266"/>
                    <a:pt x="63447" y="60345"/>
                  </a:cubicBezTo>
                  <a:cubicBezTo>
                    <a:pt x="62796" y="60874"/>
                    <a:pt x="62552" y="63275"/>
                    <a:pt x="63447" y="65635"/>
                  </a:cubicBezTo>
                  <a:cubicBezTo>
                    <a:pt x="64343" y="68036"/>
                    <a:pt x="67151" y="70153"/>
                    <a:pt x="67151" y="70153"/>
                  </a:cubicBezTo>
                  <a:cubicBezTo>
                    <a:pt x="67151" y="70153"/>
                    <a:pt x="67181" y="70346"/>
                    <a:pt x="67456" y="70346"/>
                  </a:cubicBezTo>
                  <a:cubicBezTo>
                    <a:pt x="67636" y="70346"/>
                    <a:pt x="67921" y="70263"/>
                    <a:pt x="68372" y="69990"/>
                  </a:cubicBezTo>
                  <a:cubicBezTo>
                    <a:pt x="69511" y="69298"/>
                    <a:pt x="70936" y="68077"/>
                    <a:pt x="70325" y="67426"/>
                  </a:cubicBezTo>
                  <a:cubicBezTo>
                    <a:pt x="70325" y="67426"/>
                    <a:pt x="66540" y="64496"/>
                    <a:pt x="65523" y="62827"/>
                  </a:cubicBezTo>
                  <a:cubicBezTo>
                    <a:pt x="64691" y="61440"/>
                    <a:pt x="64213" y="60230"/>
                    <a:pt x="63712" y="60230"/>
                  </a:cubicBezTo>
                  <a:close/>
                  <a:moveTo>
                    <a:pt x="57922" y="65139"/>
                  </a:moveTo>
                  <a:cubicBezTo>
                    <a:pt x="57843" y="65139"/>
                    <a:pt x="57759" y="65168"/>
                    <a:pt x="57668" y="65228"/>
                  </a:cubicBezTo>
                  <a:cubicBezTo>
                    <a:pt x="56977" y="65717"/>
                    <a:pt x="56407" y="68199"/>
                    <a:pt x="56977" y="70885"/>
                  </a:cubicBezTo>
                  <a:cubicBezTo>
                    <a:pt x="57587" y="73612"/>
                    <a:pt x="60070" y="76298"/>
                    <a:pt x="60070" y="76298"/>
                  </a:cubicBezTo>
                  <a:cubicBezTo>
                    <a:pt x="60070" y="76298"/>
                    <a:pt x="60089" y="76564"/>
                    <a:pt x="60489" y="76564"/>
                  </a:cubicBezTo>
                  <a:cubicBezTo>
                    <a:pt x="60676" y="76564"/>
                    <a:pt x="60944" y="76506"/>
                    <a:pt x="61331" y="76339"/>
                  </a:cubicBezTo>
                  <a:cubicBezTo>
                    <a:pt x="62552" y="75769"/>
                    <a:pt x="64180" y="74711"/>
                    <a:pt x="63651" y="73937"/>
                  </a:cubicBezTo>
                  <a:cubicBezTo>
                    <a:pt x="63651" y="73937"/>
                    <a:pt x="60232" y="70153"/>
                    <a:pt x="59459" y="68240"/>
                  </a:cubicBezTo>
                  <a:cubicBezTo>
                    <a:pt x="58782" y="66565"/>
                    <a:pt x="58479" y="65139"/>
                    <a:pt x="57922" y="65139"/>
                  </a:cubicBezTo>
                  <a:close/>
                  <a:moveTo>
                    <a:pt x="52660" y="68959"/>
                  </a:moveTo>
                  <a:cubicBezTo>
                    <a:pt x="52599" y="68959"/>
                    <a:pt x="52532" y="68977"/>
                    <a:pt x="52459" y="69013"/>
                  </a:cubicBezTo>
                  <a:cubicBezTo>
                    <a:pt x="51767" y="69379"/>
                    <a:pt x="50953" y="71740"/>
                    <a:pt x="51198" y="74426"/>
                  </a:cubicBezTo>
                  <a:cubicBezTo>
                    <a:pt x="51401" y="77112"/>
                    <a:pt x="53436" y="80042"/>
                    <a:pt x="53436" y="80042"/>
                  </a:cubicBezTo>
                  <a:cubicBezTo>
                    <a:pt x="53436" y="80042"/>
                    <a:pt x="53413" y="80334"/>
                    <a:pt x="53886" y="80334"/>
                  </a:cubicBezTo>
                  <a:cubicBezTo>
                    <a:pt x="54049" y="80334"/>
                    <a:pt x="54272" y="80299"/>
                    <a:pt x="54575" y="80205"/>
                  </a:cubicBezTo>
                  <a:cubicBezTo>
                    <a:pt x="55796" y="79839"/>
                    <a:pt x="57384" y="79025"/>
                    <a:pt x="57017" y="78211"/>
                  </a:cubicBezTo>
                  <a:cubicBezTo>
                    <a:pt x="57017" y="78211"/>
                    <a:pt x="54291" y="74141"/>
                    <a:pt x="53802" y="72187"/>
                  </a:cubicBezTo>
                  <a:cubicBezTo>
                    <a:pt x="53326" y="70392"/>
                    <a:pt x="53212" y="68959"/>
                    <a:pt x="52660" y="68959"/>
                  </a:cubicBezTo>
                  <a:close/>
                  <a:moveTo>
                    <a:pt x="36281" y="74789"/>
                  </a:moveTo>
                  <a:cubicBezTo>
                    <a:pt x="36238" y="74789"/>
                    <a:pt x="36191" y="74803"/>
                    <a:pt x="36140" y="74833"/>
                  </a:cubicBezTo>
                  <a:cubicBezTo>
                    <a:pt x="35651" y="75077"/>
                    <a:pt x="35163" y="76786"/>
                    <a:pt x="35407" y="78699"/>
                  </a:cubicBezTo>
                  <a:cubicBezTo>
                    <a:pt x="35611" y="80652"/>
                    <a:pt x="37076" y="82728"/>
                    <a:pt x="37076" y="82728"/>
                  </a:cubicBezTo>
                  <a:cubicBezTo>
                    <a:pt x="37076" y="82728"/>
                    <a:pt x="37076" y="82951"/>
                    <a:pt x="37390" y="82951"/>
                  </a:cubicBezTo>
                  <a:cubicBezTo>
                    <a:pt x="37500" y="82951"/>
                    <a:pt x="37648" y="82924"/>
                    <a:pt x="37849" y="82850"/>
                  </a:cubicBezTo>
                  <a:cubicBezTo>
                    <a:pt x="38663" y="82606"/>
                    <a:pt x="39721" y="81995"/>
                    <a:pt x="39477" y="81385"/>
                  </a:cubicBezTo>
                  <a:cubicBezTo>
                    <a:pt x="39477" y="81385"/>
                    <a:pt x="37523" y="78496"/>
                    <a:pt x="37116" y="77071"/>
                  </a:cubicBezTo>
                  <a:cubicBezTo>
                    <a:pt x="36788" y="75832"/>
                    <a:pt x="36656" y="74789"/>
                    <a:pt x="36281" y="74789"/>
                  </a:cubicBezTo>
                  <a:close/>
                  <a:moveTo>
                    <a:pt x="45888" y="71932"/>
                  </a:moveTo>
                  <a:cubicBezTo>
                    <a:pt x="45831" y="71932"/>
                    <a:pt x="45770" y="71949"/>
                    <a:pt x="45703" y="71984"/>
                  </a:cubicBezTo>
                  <a:cubicBezTo>
                    <a:pt x="45012" y="72350"/>
                    <a:pt x="44279" y="74833"/>
                    <a:pt x="44564" y="77600"/>
                  </a:cubicBezTo>
                  <a:cubicBezTo>
                    <a:pt x="44890" y="80408"/>
                    <a:pt x="47006" y="83379"/>
                    <a:pt x="47006" y="83379"/>
                  </a:cubicBezTo>
                  <a:cubicBezTo>
                    <a:pt x="47006" y="83379"/>
                    <a:pt x="46982" y="83705"/>
                    <a:pt x="47483" y="83705"/>
                  </a:cubicBezTo>
                  <a:cubicBezTo>
                    <a:pt x="47643" y="83705"/>
                    <a:pt x="47858" y="83672"/>
                    <a:pt x="48145" y="83583"/>
                  </a:cubicBezTo>
                  <a:cubicBezTo>
                    <a:pt x="49326" y="83176"/>
                    <a:pt x="50913" y="82321"/>
                    <a:pt x="50506" y="81466"/>
                  </a:cubicBezTo>
                  <a:cubicBezTo>
                    <a:pt x="50506" y="81466"/>
                    <a:pt x="47657" y="77275"/>
                    <a:pt x="47128" y="75240"/>
                  </a:cubicBezTo>
                  <a:cubicBezTo>
                    <a:pt x="46613" y="73436"/>
                    <a:pt x="46430" y="71932"/>
                    <a:pt x="45888" y="71932"/>
                  </a:cubicBezTo>
                  <a:close/>
                  <a:moveTo>
                    <a:pt x="41099" y="74578"/>
                  </a:moveTo>
                  <a:cubicBezTo>
                    <a:pt x="41050" y="74578"/>
                    <a:pt x="40999" y="74594"/>
                    <a:pt x="40942" y="74629"/>
                  </a:cubicBezTo>
                  <a:cubicBezTo>
                    <a:pt x="40372" y="74914"/>
                    <a:pt x="39802" y="76827"/>
                    <a:pt x="40087" y="79025"/>
                  </a:cubicBezTo>
                  <a:cubicBezTo>
                    <a:pt x="40331" y="81222"/>
                    <a:pt x="41959" y="83583"/>
                    <a:pt x="41959" y="83583"/>
                  </a:cubicBezTo>
                  <a:cubicBezTo>
                    <a:pt x="41959" y="83583"/>
                    <a:pt x="41959" y="83840"/>
                    <a:pt x="42368" y="83840"/>
                  </a:cubicBezTo>
                  <a:cubicBezTo>
                    <a:pt x="42498" y="83840"/>
                    <a:pt x="42669" y="83814"/>
                    <a:pt x="42895" y="83745"/>
                  </a:cubicBezTo>
                  <a:cubicBezTo>
                    <a:pt x="43791" y="83420"/>
                    <a:pt x="45052" y="82769"/>
                    <a:pt x="44727" y="82077"/>
                  </a:cubicBezTo>
                  <a:cubicBezTo>
                    <a:pt x="44727" y="82077"/>
                    <a:pt x="42488" y="78780"/>
                    <a:pt x="42041" y="77193"/>
                  </a:cubicBezTo>
                  <a:cubicBezTo>
                    <a:pt x="41641" y="75739"/>
                    <a:pt x="41501" y="74578"/>
                    <a:pt x="41099" y="74578"/>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3"/>
            <p:cNvSpPr/>
            <p:nvPr/>
          </p:nvSpPr>
          <p:spPr>
            <a:xfrm>
              <a:off x="4256625" y="1426250"/>
              <a:ext cx="327650" cy="175250"/>
            </a:xfrm>
            <a:custGeom>
              <a:avLst/>
              <a:gdLst/>
              <a:ahLst/>
              <a:cxnLst/>
              <a:rect l="l" t="t" r="r" b="b"/>
              <a:pathLst>
                <a:path w="13106" h="7010" extrusionOk="0">
                  <a:moveTo>
                    <a:pt x="7370" y="0"/>
                  </a:moveTo>
                  <a:cubicBezTo>
                    <a:pt x="4814" y="0"/>
                    <a:pt x="3361" y="3851"/>
                    <a:pt x="2076" y="4527"/>
                  </a:cubicBezTo>
                  <a:cubicBezTo>
                    <a:pt x="570" y="5381"/>
                    <a:pt x="1" y="7009"/>
                    <a:pt x="1" y="7009"/>
                  </a:cubicBezTo>
                  <a:cubicBezTo>
                    <a:pt x="1146" y="6837"/>
                    <a:pt x="1768" y="6524"/>
                    <a:pt x="3143" y="6524"/>
                  </a:cubicBezTo>
                  <a:cubicBezTo>
                    <a:pt x="3721" y="6524"/>
                    <a:pt x="4433" y="6580"/>
                    <a:pt x="5373" y="6724"/>
                  </a:cubicBezTo>
                  <a:cubicBezTo>
                    <a:pt x="5842" y="6793"/>
                    <a:pt x="6263" y="6826"/>
                    <a:pt x="6643" y="6826"/>
                  </a:cubicBezTo>
                  <a:cubicBezTo>
                    <a:pt x="8735" y="6826"/>
                    <a:pt x="9580" y="5848"/>
                    <a:pt x="10338" y="4608"/>
                  </a:cubicBezTo>
                  <a:cubicBezTo>
                    <a:pt x="11192" y="3184"/>
                    <a:pt x="13105" y="2614"/>
                    <a:pt x="13105" y="2614"/>
                  </a:cubicBezTo>
                  <a:cubicBezTo>
                    <a:pt x="13105" y="2614"/>
                    <a:pt x="11803" y="2207"/>
                    <a:pt x="9076" y="538"/>
                  </a:cubicBezTo>
                  <a:cubicBezTo>
                    <a:pt x="8456" y="160"/>
                    <a:pt x="7890" y="0"/>
                    <a:pt x="7370" y="0"/>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3"/>
            <p:cNvSpPr/>
            <p:nvPr/>
          </p:nvSpPr>
          <p:spPr>
            <a:xfrm>
              <a:off x="1700850" y="237100"/>
              <a:ext cx="4589650" cy="5153300"/>
            </a:xfrm>
            <a:custGeom>
              <a:avLst/>
              <a:gdLst/>
              <a:ahLst/>
              <a:cxnLst/>
              <a:rect l="l" t="t" r="r" b="b"/>
              <a:pathLst>
                <a:path w="183586" h="206132" extrusionOk="0">
                  <a:moveTo>
                    <a:pt x="95435" y="42529"/>
                  </a:moveTo>
                  <a:cubicBezTo>
                    <a:pt x="95069" y="41878"/>
                    <a:pt x="94621" y="41308"/>
                    <a:pt x="93970" y="40779"/>
                  </a:cubicBezTo>
                  <a:cubicBezTo>
                    <a:pt x="94255" y="41634"/>
                    <a:pt x="94418" y="42448"/>
                    <a:pt x="94499" y="43302"/>
                  </a:cubicBezTo>
                  <a:cubicBezTo>
                    <a:pt x="94133" y="43628"/>
                    <a:pt x="93767" y="43953"/>
                    <a:pt x="93400" y="44238"/>
                  </a:cubicBezTo>
                  <a:cubicBezTo>
                    <a:pt x="93115" y="44849"/>
                    <a:pt x="92139" y="45622"/>
                    <a:pt x="90958" y="46151"/>
                  </a:cubicBezTo>
                  <a:cubicBezTo>
                    <a:pt x="91894" y="43180"/>
                    <a:pt x="92017" y="40046"/>
                    <a:pt x="92098" y="37727"/>
                  </a:cubicBezTo>
                  <a:cubicBezTo>
                    <a:pt x="94092" y="38785"/>
                    <a:pt x="95394" y="40209"/>
                    <a:pt x="96168" y="41837"/>
                  </a:cubicBezTo>
                  <a:cubicBezTo>
                    <a:pt x="95924" y="42081"/>
                    <a:pt x="95679" y="42285"/>
                    <a:pt x="95435" y="42529"/>
                  </a:cubicBezTo>
                  <a:close/>
                  <a:moveTo>
                    <a:pt x="88883" y="46721"/>
                  </a:moveTo>
                  <a:cubicBezTo>
                    <a:pt x="88069" y="46924"/>
                    <a:pt x="87540" y="47128"/>
                    <a:pt x="86889" y="47331"/>
                  </a:cubicBezTo>
                  <a:cubicBezTo>
                    <a:pt x="86767" y="47372"/>
                    <a:pt x="86645" y="47413"/>
                    <a:pt x="86522" y="47453"/>
                  </a:cubicBezTo>
                  <a:lnTo>
                    <a:pt x="85912" y="47697"/>
                  </a:lnTo>
                  <a:lnTo>
                    <a:pt x="85871" y="47697"/>
                  </a:lnTo>
                  <a:lnTo>
                    <a:pt x="85749" y="47738"/>
                  </a:lnTo>
                  <a:lnTo>
                    <a:pt x="85749" y="47738"/>
                  </a:lnTo>
                  <a:cubicBezTo>
                    <a:pt x="85505" y="47860"/>
                    <a:pt x="85302" y="47942"/>
                    <a:pt x="85302" y="47942"/>
                  </a:cubicBezTo>
                  <a:cubicBezTo>
                    <a:pt x="84447" y="48389"/>
                    <a:pt x="83511" y="48674"/>
                    <a:pt x="82656" y="48837"/>
                  </a:cubicBezTo>
                  <a:cubicBezTo>
                    <a:pt x="77244" y="47657"/>
                    <a:pt x="75616" y="41430"/>
                    <a:pt x="75616" y="41430"/>
                  </a:cubicBezTo>
                  <a:cubicBezTo>
                    <a:pt x="80662" y="39192"/>
                    <a:pt x="83511" y="32721"/>
                    <a:pt x="81720" y="29140"/>
                  </a:cubicBezTo>
                  <a:cubicBezTo>
                    <a:pt x="81761" y="29017"/>
                    <a:pt x="81883" y="29058"/>
                    <a:pt x="82005" y="29058"/>
                  </a:cubicBezTo>
                  <a:cubicBezTo>
                    <a:pt x="84284" y="30076"/>
                    <a:pt x="86685" y="31785"/>
                    <a:pt x="87865" y="33657"/>
                  </a:cubicBezTo>
                  <a:cubicBezTo>
                    <a:pt x="90104" y="37198"/>
                    <a:pt x="90755" y="42488"/>
                    <a:pt x="88883" y="46721"/>
                  </a:cubicBezTo>
                  <a:close/>
                  <a:moveTo>
                    <a:pt x="74069" y="39151"/>
                  </a:moveTo>
                  <a:cubicBezTo>
                    <a:pt x="72401" y="38622"/>
                    <a:pt x="72156" y="37238"/>
                    <a:pt x="71342" y="36302"/>
                  </a:cubicBezTo>
                  <a:cubicBezTo>
                    <a:pt x="74680" y="31419"/>
                    <a:pt x="74598" y="27797"/>
                    <a:pt x="74232" y="24052"/>
                  </a:cubicBezTo>
                  <a:cubicBezTo>
                    <a:pt x="74151" y="23808"/>
                    <a:pt x="74313" y="23808"/>
                    <a:pt x="74517" y="23645"/>
                  </a:cubicBezTo>
                  <a:cubicBezTo>
                    <a:pt x="81069" y="24988"/>
                    <a:pt x="81557" y="31419"/>
                    <a:pt x="78749" y="36302"/>
                  </a:cubicBezTo>
                  <a:cubicBezTo>
                    <a:pt x="77447" y="38581"/>
                    <a:pt x="76145" y="39802"/>
                    <a:pt x="74069" y="39151"/>
                  </a:cubicBezTo>
                  <a:close/>
                  <a:moveTo>
                    <a:pt x="68656" y="33169"/>
                  </a:moveTo>
                  <a:cubicBezTo>
                    <a:pt x="65889" y="32395"/>
                    <a:pt x="65075" y="29221"/>
                    <a:pt x="63976" y="27919"/>
                  </a:cubicBezTo>
                  <a:cubicBezTo>
                    <a:pt x="66988" y="24663"/>
                    <a:pt x="66825" y="21814"/>
                    <a:pt x="66703" y="19209"/>
                  </a:cubicBezTo>
                  <a:cubicBezTo>
                    <a:pt x="66662" y="18599"/>
                    <a:pt x="66540" y="17907"/>
                    <a:pt x="66784" y="17337"/>
                  </a:cubicBezTo>
                  <a:cubicBezTo>
                    <a:pt x="67354" y="17378"/>
                    <a:pt x="68331" y="17541"/>
                    <a:pt x="69145" y="17948"/>
                  </a:cubicBezTo>
                  <a:cubicBezTo>
                    <a:pt x="72808" y="19901"/>
                    <a:pt x="74354" y="26942"/>
                    <a:pt x="72197" y="31052"/>
                  </a:cubicBezTo>
                  <a:cubicBezTo>
                    <a:pt x="71302" y="32802"/>
                    <a:pt x="70366" y="33698"/>
                    <a:pt x="68656" y="33169"/>
                  </a:cubicBezTo>
                  <a:close/>
                  <a:moveTo>
                    <a:pt x="62796" y="26616"/>
                  </a:moveTo>
                  <a:cubicBezTo>
                    <a:pt x="60313" y="25355"/>
                    <a:pt x="58930" y="23645"/>
                    <a:pt x="58279" y="21733"/>
                  </a:cubicBezTo>
                  <a:cubicBezTo>
                    <a:pt x="57872" y="20634"/>
                    <a:pt x="57587" y="20471"/>
                    <a:pt x="57831" y="19087"/>
                  </a:cubicBezTo>
                  <a:cubicBezTo>
                    <a:pt x="58401" y="16076"/>
                    <a:pt x="58604" y="12779"/>
                    <a:pt x="57831" y="10378"/>
                  </a:cubicBezTo>
                  <a:lnTo>
                    <a:pt x="58034" y="10297"/>
                  </a:lnTo>
                  <a:cubicBezTo>
                    <a:pt x="65238" y="12861"/>
                    <a:pt x="69348" y="17704"/>
                    <a:pt x="62796" y="26616"/>
                  </a:cubicBezTo>
                  <a:close/>
                  <a:moveTo>
                    <a:pt x="15587" y="97348"/>
                  </a:moveTo>
                  <a:cubicBezTo>
                    <a:pt x="15587" y="97348"/>
                    <a:pt x="16605" y="97389"/>
                    <a:pt x="16279" y="98854"/>
                  </a:cubicBezTo>
                  <a:cubicBezTo>
                    <a:pt x="15994" y="100278"/>
                    <a:pt x="16361" y="104551"/>
                    <a:pt x="17866" y="106261"/>
                  </a:cubicBezTo>
                  <a:cubicBezTo>
                    <a:pt x="19372" y="107970"/>
                    <a:pt x="17052" y="107522"/>
                    <a:pt x="15099" y="105813"/>
                  </a:cubicBezTo>
                  <a:cubicBezTo>
                    <a:pt x="13145" y="104144"/>
                    <a:pt x="11558" y="100848"/>
                    <a:pt x="11721" y="98488"/>
                  </a:cubicBezTo>
                  <a:cubicBezTo>
                    <a:pt x="11721" y="98488"/>
                    <a:pt x="11518" y="97511"/>
                    <a:pt x="15587" y="97348"/>
                  </a:cubicBezTo>
                  <a:close/>
                  <a:moveTo>
                    <a:pt x="18477" y="96941"/>
                  </a:moveTo>
                  <a:cubicBezTo>
                    <a:pt x="18477" y="96941"/>
                    <a:pt x="18395" y="95802"/>
                    <a:pt x="23076" y="96249"/>
                  </a:cubicBezTo>
                  <a:cubicBezTo>
                    <a:pt x="23076" y="96249"/>
                    <a:pt x="24215" y="96453"/>
                    <a:pt x="23686" y="98081"/>
                  </a:cubicBezTo>
                  <a:cubicBezTo>
                    <a:pt x="23116" y="99668"/>
                    <a:pt x="22872" y="104633"/>
                    <a:pt x="24378" y="106831"/>
                  </a:cubicBezTo>
                  <a:cubicBezTo>
                    <a:pt x="25884" y="109028"/>
                    <a:pt x="23279" y="108133"/>
                    <a:pt x="21285" y="105935"/>
                  </a:cubicBezTo>
                  <a:cubicBezTo>
                    <a:pt x="19331" y="103697"/>
                    <a:pt x="17988" y="99668"/>
                    <a:pt x="18477" y="96941"/>
                  </a:cubicBezTo>
                  <a:close/>
                  <a:moveTo>
                    <a:pt x="27634" y="96656"/>
                  </a:moveTo>
                  <a:cubicBezTo>
                    <a:pt x="27634" y="96656"/>
                    <a:pt x="27593" y="95679"/>
                    <a:pt x="31622" y="96209"/>
                  </a:cubicBezTo>
                  <a:cubicBezTo>
                    <a:pt x="31622" y="96209"/>
                    <a:pt x="32599" y="96453"/>
                    <a:pt x="32070" y="97796"/>
                  </a:cubicBezTo>
                  <a:cubicBezTo>
                    <a:pt x="31581" y="99179"/>
                    <a:pt x="31215" y="103493"/>
                    <a:pt x="32436" y="105447"/>
                  </a:cubicBezTo>
                  <a:cubicBezTo>
                    <a:pt x="33657" y="107400"/>
                    <a:pt x="31459" y="106546"/>
                    <a:pt x="29791" y="104551"/>
                  </a:cubicBezTo>
                  <a:cubicBezTo>
                    <a:pt x="28163" y="102517"/>
                    <a:pt x="27105" y="99017"/>
                    <a:pt x="27634" y="96656"/>
                  </a:cubicBezTo>
                  <a:close/>
                  <a:moveTo>
                    <a:pt x="35081" y="96534"/>
                  </a:moveTo>
                  <a:cubicBezTo>
                    <a:pt x="35081" y="96534"/>
                    <a:pt x="35122" y="95313"/>
                    <a:pt x="39802" y="96046"/>
                  </a:cubicBezTo>
                  <a:cubicBezTo>
                    <a:pt x="39802" y="96046"/>
                    <a:pt x="40901" y="96331"/>
                    <a:pt x="40209" y="98040"/>
                  </a:cubicBezTo>
                  <a:cubicBezTo>
                    <a:pt x="39477" y="99749"/>
                    <a:pt x="38825" y="105081"/>
                    <a:pt x="40128" y="107563"/>
                  </a:cubicBezTo>
                  <a:cubicBezTo>
                    <a:pt x="41430" y="110005"/>
                    <a:pt x="38907" y="108906"/>
                    <a:pt x="37116" y="106383"/>
                  </a:cubicBezTo>
                  <a:cubicBezTo>
                    <a:pt x="35325" y="103860"/>
                    <a:pt x="34349" y="99424"/>
                    <a:pt x="35081" y="96534"/>
                  </a:cubicBezTo>
                  <a:close/>
                  <a:moveTo>
                    <a:pt x="42936" y="97999"/>
                  </a:moveTo>
                  <a:cubicBezTo>
                    <a:pt x="42936" y="97999"/>
                    <a:pt x="42854" y="96493"/>
                    <a:pt x="48755" y="96941"/>
                  </a:cubicBezTo>
                  <a:cubicBezTo>
                    <a:pt x="48755" y="96941"/>
                    <a:pt x="50139" y="97226"/>
                    <a:pt x="49447" y="99342"/>
                  </a:cubicBezTo>
                  <a:cubicBezTo>
                    <a:pt x="48715" y="101458"/>
                    <a:pt x="48349" y="108011"/>
                    <a:pt x="50180" y="110860"/>
                  </a:cubicBezTo>
                  <a:cubicBezTo>
                    <a:pt x="52011" y="113708"/>
                    <a:pt x="48796" y="112610"/>
                    <a:pt x="46314" y="109720"/>
                  </a:cubicBezTo>
                  <a:cubicBezTo>
                    <a:pt x="43872" y="106831"/>
                    <a:pt x="42244" y="101581"/>
                    <a:pt x="42936" y="97999"/>
                  </a:cubicBezTo>
                  <a:close/>
                  <a:moveTo>
                    <a:pt x="52378" y="98610"/>
                  </a:moveTo>
                  <a:cubicBezTo>
                    <a:pt x="52378" y="98610"/>
                    <a:pt x="52296" y="96941"/>
                    <a:pt x="58157" y="97714"/>
                  </a:cubicBezTo>
                  <a:cubicBezTo>
                    <a:pt x="58157" y="97714"/>
                    <a:pt x="59540" y="98121"/>
                    <a:pt x="58848" y="100441"/>
                  </a:cubicBezTo>
                  <a:cubicBezTo>
                    <a:pt x="58157" y="102761"/>
                    <a:pt x="57831" y="110005"/>
                    <a:pt x="59703" y="113301"/>
                  </a:cubicBezTo>
                  <a:cubicBezTo>
                    <a:pt x="61534" y="116557"/>
                    <a:pt x="58279" y="115173"/>
                    <a:pt x="55837" y="111836"/>
                  </a:cubicBezTo>
                  <a:cubicBezTo>
                    <a:pt x="53354" y="108499"/>
                    <a:pt x="51726" y="102557"/>
                    <a:pt x="52378" y="98610"/>
                  </a:cubicBezTo>
                  <a:close/>
                  <a:moveTo>
                    <a:pt x="62755" y="99098"/>
                  </a:moveTo>
                  <a:cubicBezTo>
                    <a:pt x="62755" y="99098"/>
                    <a:pt x="62755" y="97836"/>
                    <a:pt x="67883" y="98488"/>
                  </a:cubicBezTo>
                  <a:cubicBezTo>
                    <a:pt x="67883" y="98488"/>
                    <a:pt x="69063" y="98772"/>
                    <a:pt x="68372" y="100563"/>
                  </a:cubicBezTo>
                  <a:cubicBezTo>
                    <a:pt x="67680" y="102313"/>
                    <a:pt x="67151" y="107929"/>
                    <a:pt x="68656" y="110453"/>
                  </a:cubicBezTo>
                  <a:cubicBezTo>
                    <a:pt x="70121" y="112976"/>
                    <a:pt x="67354" y="111877"/>
                    <a:pt x="65319" y="109313"/>
                  </a:cubicBezTo>
                  <a:cubicBezTo>
                    <a:pt x="63284" y="106708"/>
                    <a:pt x="62063" y="102150"/>
                    <a:pt x="62755" y="99098"/>
                  </a:cubicBezTo>
                  <a:close/>
                  <a:moveTo>
                    <a:pt x="72645" y="100645"/>
                  </a:moveTo>
                  <a:cubicBezTo>
                    <a:pt x="72645" y="100645"/>
                    <a:pt x="72645" y="99383"/>
                    <a:pt x="77691" y="100075"/>
                  </a:cubicBezTo>
                  <a:cubicBezTo>
                    <a:pt x="77691" y="100075"/>
                    <a:pt x="78912" y="100400"/>
                    <a:pt x="78220" y="102110"/>
                  </a:cubicBezTo>
                  <a:cubicBezTo>
                    <a:pt x="77488" y="103860"/>
                    <a:pt x="76918" y="109313"/>
                    <a:pt x="78424" y="111836"/>
                  </a:cubicBezTo>
                  <a:cubicBezTo>
                    <a:pt x="79889" y="114319"/>
                    <a:pt x="77121" y="113220"/>
                    <a:pt x="75127" y="110656"/>
                  </a:cubicBezTo>
                  <a:cubicBezTo>
                    <a:pt x="73133" y="108092"/>
                    <a:pt x="71912" y="103575"/>
                    <a:pt x="72645" y="100645"/>
                  </a:cubicBezTo>
                  <a:close/>
                  <a:moveTo>
                    <a:pt x="81964" y="102964"/>
                  </a:moveTo>
                  <a:cubicBezTo>
                    <a:pt x="81964" y="102964"/>
                    <a:pt x="81883" y="101825"/>
                    <a:pt x="86563" y="102272"/>
                  </a:cubicBezTo>
                  <a:cubicBezTo>
                    <a:pt x="86563" y="102272"/>
                    <a:pt x="87703" y="102476"/>
                    <a:pt x="87133" y="104063"/>
                  </a:cubicBezTo>
                  <a:cubicBezTo>
                    <a:pt x="86604" y="105691"/>
                    <a:pt x="86360" y="110656"/>
                    <a:pt x="87865" y="112854"/>
                  </a:cubicBezTo>
                  <a:cubicBezTo>
                    <a:pt x="89331" y="115051"/>
                    <a:pt x="86767" y="114156"/>
                    <a:pt x="84772" y="111918"/>
                  </a:cubicBezTo>
                  <a:cubicBezTo>
                    <a:pt x="82778" y="109720"/>
                    <a:pt x="81476" y="105691"/>
                    <a:pt x="81964" y="102964"/>
                  </a:cubicBezTo>
                  <a:close/>
                  <a:moveTo>
                    <a:pt x="93970" y="102842"/>
                  </a:moveTo>
                  <a:cubicBezTo>
                    <a:pt x="93970" y="102842"/>
                    <a:pt x="94947" y="102883"/>
                    <a:pt x="94662" y="104348"/>
                  </a:cubicBezTo>
                  <a:cubicBezTo>
                    <a:pt x="94377" y="105772"/>
                    <a:pt x="94703" y="110046"/>
                    <a:pt x="96249" y="111755"/>
                  </a:cubicBezTo>
                  <a:cubicBezTo>
                    <a:pt x="97755" y="113464"/>
                    <a:pt x="95435" y="113016"/>
                    <a:pt x="93482" y="111348"/>
                  </a:cubicBezTo>
                  <a:cubicBezTo>
                    <a:pt x="91528" y="109639"/>
                    <a:pt x="89941" y="106342"/>
                    <a:pt x="90063" y="103982"/>
                  </a:cubicBezTo>
                  <a:cubicBezTo>
                    <a:pt x="90063" y="103982"/>
                    <a:pt x="89860" y="103005"/>
                    <a:pt x="93970" y="102842"/>
                  </a:cubicBezTo>
                  <a:close/>
                  <a:moveTo>
                    <a:pt x="105609" y="115011"/>
                  </a:moveTo>
                  <a:cubicBezTo>
                    <a:pt x="106790" y="114156"/>
                    <a:pt x="108336" y="112121"/>
                    <a:pt x="110371" y="113464"/>
                  </a:cubicBezTo>
                  <a:cubicBezTo>
                    <a:pt x="109516" y="115255"/>
                    <a:pt x="107237" y="116435"/>
                    <a:pt x="105365" y="117412"/>
                  </a:cubicBezTo>
                  <a:cubicBezTo>
                    <a:pt x="102069" y="119162"/>
                    <a:pt x="99139" y="120627"/>
                    <a:pt x="95354" y="121604"/>
                  </a:cubicBezTo>
                  <a:cubicBezTo>
                    <a:pt x="101743" y="120627"/>
                    <a:pt x="106301" y="117941"/>
                    <a:pt x="111063" y="115458"/>
                  </a:cubicBezTo>
                  <a:cubicBezTo>
                    <a:pt x="111633" y="116679"/>
                    <a:pt x="112324" y="119162"/>
                    <a:pt x="112731" y="121278"/>
                  </a:cubicBezTo>
                  <a:lnTo>
                    <a:pt x="112813" y="121278"/>
                  </a:lnTo>
                  <a:cubicBezTo>
                    <a:pt x="112813" y="121278"/>
                    <a:pt x="113220" y="122458"/>
                    <a:pt x="113098" y="123598"/>
                  </a:cubicBezTo>
                  <a:cubicBezTo>
                    <a:pt x="113138" y="124168"/>
                    <a:pt x="113016" y="124656"/>
                    <a:pt x="112609" y="124900"/>
                  </a:cubicBezTo>
                  <a:cubicBezTo>
                    <a:pt x="112487" y="125063"/>
                    <a:pt x="112324" y="125226"/>
                    <a:pt x="112121" y="125348"/>
                  </a:cubicBezTo>
                  <a:cubicBezTo>
                    <a:pt x="110412" y="126528"/>
                    <a:pt x="105202" y="129051"/>
                    <a:pt x="101051" y="129377"/>
                  </a:cubicBezTo>
                  <a:cubicBezTo>
                    <a:pt x="100929" y="129377"/>
                    <a:pt x="100807" y="129377"/>
                    <a:pt x="100644" y="129417"/>
                  </a:cubicBezTo>
                  <a:lnTo>
                    <a:pt x="100359" y="129499"/>
                  </a:lnTo>
                  <a:lnTo>
                    <a:pt x="100359" y="129417"/>
                  </a:lnTo>
                  <a:cubicBezTo>
                    <a:pt x="96575" y="129865"/>
                    <a:pt x="94133" y="131452"/>
                    <a:pt x="98976" y="130638"/>
                  </a:cubicBezTo>
                  <a:cubicBezTo>
                    <a:pt x="103778" y="129824"/>
                    <a:pt x="114115" y="128074"/>
                    <a:pt x="110330" y="129499"/>
                  </a:cubicBezTo>
                  <a:lnTo>
                    <a:pt x="110371" y="129499"/>
                  </a:lnTo>
                  <a:cubicBezTo>
                    <a:pt x="105650" y="131330"/>
                    <a:pt x="99505" y="133162"/>
                    <a:pt x="93441" y="132551"/>
                  </a:cubicBezTo>
                  <a:cubicBezTo>
                    <a:pt x="89534" y="132185"/>
                    <a:pt x="85505" y="130231"/>
                    <a:pt x="82046" y="128400"/>
                  </a:cubicBezTo>
                  <a:cubicBezTo>
                    <a:pt x="78587" y="126569"/>
                    <a:pt x="75290" y="124127"/>
                    <a:pt x="71587" y="123354"/>
                  </a:cubicBezTo>
                  <a:cubicBezTo>
                    <a:pt x="68738" y="122743"/>
                    <a:pt x="66418" y="123598"/>
                    <a:pt x="63936" y="124005"/>
                  </a:cubicBezTo>
                  <a:cubicBezTo>
                    <a:pt x="62308" y="124290"/>
                    <a:pt x="60029" y="124941"/>
                    <a:pt x="59052" y="123923"/>
                  </a:cubicBezTo>
                  <a:cubicBezTo>
                    <a:pt x="58645" y="123435"/>
                    <a:pt x="58970" y="122906"/>
                    <a:pt x="58970" y="122906"/>
                  </a:cubicBezTo>
                  <a:cubicBezTo>
                    <a:pt x="59907" y="120586"/>
                    <a:pt x="62633" y="119202"/>
                    <a:pt x="64912" y="118511"/>
                  </a:cubicBezTo>
                  <a:cubicBezTo>
                    <a:pt x="72034" y="116435"/>
                    <a:pt x="78953" y="120261"/>
                    <a:pt x="85831" y="120708"/>
                  </a:cubicBezTo>
                  <a:cubicBezTo>
                    <a:pt x="94703" y="121319"/>
                    <a:pt x="101092" y="118185"/>
                    <a:pt x="105609" y="115011"/>
                  </a:cubicBezTo>
                  <a:close/>
                  <a:moveTo>
                    <a:pt x="100685" y="103656"/>
                  </a:moveTo>
                  <a:cubicBezTo>
                    <a:pt x="100685" y="103656"/>
                    <a:pt x="101377" y="103778"/>
                    <a:pt x="101051" y="104755"/>
                  </a:cubicBezTo>
                  <a:cubicBezTo>
                    <a:pt x="100726" y="105732"/>
                    <a:pt x="100685" y="108825"/>
                    <a:pt x="101621" y="110127"/>
                  </a:cubicBezTo>
                  <a:cubicBezTo>
                    <a:pt x="102598" y="111470"/>
                    <a:pt x="100970" y="110941"/>
                    <a:pt x="99708" y="109598"/>
                  </a:cubicBezTo>
                  <a:cubicBezTo>
                    <a:pt x="98447" y="108296"/>
                    <a:pt x="97592" y="105813"/>
                    <a:pt x="97836" y="104144"/>
                  </a:cubicBezTo>
                  <a:cubicBezTo>
                    <a:pt x="97836" y="104144"/>
                    <a:pt x="97755" y="103453"/>
                    <a:pt x="100685" y="103656"/>
                  </a:cubicBezTo>
                  <a:close/>
                  <a:moveTo>
                    <a:pt x="101703" y="148138"/>
                  </a:moveTo>
                  <a:cubicBezTo>
                    <a:pt x="100848" y="148749"/>
                    <a:pt x="100685" y="148423"/>
                    <a:pt x="100685" y="148423"/>
                  </a:cubicBezTo>
                  <a:cubicBezTo>
                    <a:pt x="100685" y="148423"/>
                    <a:pt x="98203" y="147202"/>
                    <a:pt x="97226" y="145574"/>
                  </a:cubicBezTo>
                  <a:cubicBezTo>
                    <a:pt x="96290" y="143987"/>
                    <a:pt x="96330" y="142237"/>
                    <a:pt x="96819" y="141789"/>
                  </a:cubicBezTo>
                  <a:cubicBezTo>
                    <a:pt x="97307" y="141342"/>
                    <a:pt x="97836" y="142278"/>
                    <a:pt x="98772" y="143336"/>
                  </a:cubicBezTo>
                  <a:cubicBezTo>
                    <a:pt x="99749" y="144435"/>
                    <a:pt x="103127" y="146103"/>
                    <a:pt x="103127" y="146103"/>
                  </a:cubicBezTo>
                  <a:cubicBezTo>
                    <a:pt x="103697" y="146510"/>
                    <a:pt x="102598" y="147528"/>
                    <a:pt x="101703" y="148138"/>
                  </a:cubicBezTo>
                  <a:close/>
                  <a:moveTo>
                    <a:pt x="94947" y="154446"/>
                  </a:moveTo>
                  <a:cubicBezTo>
                    <a:pt x="93848" y="155260"/>
                    <a:pt x="93644" y="154772"/>
                    <a:pt x="93644" y="154772"/>
                  </a:cubicBezTo>
                  <a:cubicBezTo>
                    <a:pt x="93644" y="154772"/>
                    <a:pt x="90511" y="153185"/>
                    <a:pt x="89331" y="151028"/>
                  </a:cubicBezTo>
                  <a:cubicBezTo>
                    <a:pt x="88150" y="148952"/>
                    <a:pt x="88150" y="146714"/>
                    <a:pt x="88761" y="146144"/>
                  </a:cubicBezTo>
                  <a:cubicBezTo>
                    <a:pt x="89371" y="145574"/>
                    <a:pt x="89982" y="146754"/>
                    <a:pt x="91203" y="148138"/>
                  </a:cubicBezTo>
                  <a:cubicBezTo>
                    <a:pt x="92424" y="149563"/>
                    <a:pt x="96697" y="151801"/>
                    <a:pt x="96697" y="151801"/>
                  </a:cubicBezTo>
                  <a:cubicBezTo>
                    <a:pt x="97389" y="152330"/>
                    <a:pt x="96046" y="153632"/>
                    <a:pt x="94947" y="154446"/>
                  </a:cubicBezTo>
                  <a:close/>
                  <a:moveTo>
                    <a:pt x="86929" y="159778"/>
                  </a:moveTo>
                  <a:cubicBezTo>
                    <a:pt x="85831" y="160551"/>
                    <a:pt x="85668" y="160022"/>
                    <a:pt x="85668" y="160022"/>
                  </a:cubicBezTo>
                  <a:cubicBezTo>
                    <a:pt x="85668" y="160022"/>
                    <a:pt x="82656" y="158190"/>
                    <a:pt x="81557" y="155911"/>
                  </a:cubicBezTo>
                  <a:cubicBezTo>
                    <a:pt x="80499" y="153632"/>
                    <a:pt x="80581" y="151313"/>
                    <a:pt x="81191" y="150743"/>
                  </a:cubicBezTo>
                  <a:cubicBezTo>
                    <a:pt x="81842" y="150173"/>
                    <a:pt x="82412" y="151475"/>
                    <a:pt x="83552" y="153022"/>
                  </a:cubicBezTo>
                  <a:cubicBezTo>
                    <a:pt x="84691" y="154528"/>
                    <a:pt x="88761" y="157132"/>
                    <a:pt x="88761" y="157132"/>
                  </a:cubicBezTo>
                  <a:cubicBezTo>
                    <a:pt x="89453" y="157702"/>
                    <a:pt x="88028" y="159004"/>
                    <a:pt x="86929" y="159778"/>
                  </a:cubicBezTo>
                  <a:close/>
                  <a:moveTo>
                    <a:pt x="79889" y="165801"/>
                  </a:moveTo>
                  <a:cubicBezTo>
                    <a:pt x="78790" y="166493"/>
                    <a:pt x="78668" y="165964"/>
                    <a:pt x="78668" y="165964"/>
                  </a:cubicBezTo>
                  <a:cubicBezTo>
                    <a:pt x="78668" y="165964"/>
                    <a:pt x="75900" y="163847"/>
                    <a:pt x="74964" y="161446"/>
                  </a:cubicBezTo>
                  <a:cubicBezTo>
                    <a:pt x="74110" y="159086"/>
                    <a:pt x="74313" y="156685"/>
                    <a:pt x="74964" y="156156"/>
                  </a:cubicBezTo>
                  <a:cubicBezTo>
                    <a:pt x="75616" y="155626"/>
                    <a:pt x="76063" y="157010"/>
                    <a:pt x="77040" y="158638"/>
                  </a:cubicBezTo>
                  <a:cubicBezTo>
                    <a:pt x="78057" y="160307"/>
                    <a:pt x="81842" y="163237"/>
                    <a:pt x="81842" y="163237"/>
                  </a:cubicBezTo>
                  <a:cubicBezTo>
                    <a:pt x="82453" y="163888"/>
                    <a:pt x="81028" y="165109"/>
                    <a:pt x="79889" y="165801"/>
                  </a:cubicBezTo>
                  <a:close/>
                  <a:moveTo>
                    <a:pt x="72848" y="172150"/>
                  </a:moveTo>
                  <a:cubicBezTo>
                    <a:pt x="71627" y="172679"/>
                    <a:pt x="71587" y="172109"/>
                    <a:pt x="71587" y="172109"/>
                  </a:cubicBezTo>
                  <a:cubicBezTo>
                    <a:pt x="71587" y="172109"/>
                    <a:pt x="69104" y="169423"/>
                    <a:pt x="68534" y="166696"/>
                  </a:cubicBezTo>
                  <a:cubicBezTo>
                    <a:pt x="67924" y="164010"/>
                    <a:pt x="68494" y="161487"/>
                    <a:pt x="69226" y="161039"/>
                  </a:cubicBezTo>
                  <a:cubicBezTo>
                    <a:pt x="69918" y="160551"/>
                    <a:pt x="70244" y="162138"/>
                    <a:pt x="71017" y="164051"/>
                  </a:cubicBezTo>
                  <a:cubicBezTo>
                    <a:pt x="71790" y="165964"/>
                    <a:pt x="75168" y="169708"/>
                    <a:pt x="75168" y="169708"/>
                  </a:cubicBezTo>
                  <a:cubicBezTo>
                    <a:pt x="75697" y="170522"/>
                    <a:pt x="74110" y="171580"/>
                    <a:pt x="72848" y="172150"/>
                  </a:cubicBezTo>
                  <a:close/>
                  <a:moveTo>
                    <a:pt x="66133" y="176016"/>
                  </a:moveTo>
                  <a:cubicBezTo>
                    <a:pt x="64912" y="176382"/>
                    <a:pt x="64953" y="175853"/>
                    <a:pt x="64953" y="175853"/>
                  </a:cubicBezTo>
                  <a:cubicBezTo>
                    <a:pt x="64953" y="175853"/>
                    <a:pt x="62959" y="172923"/>
                    <a:pt x="62715" y="170237"/>
                  </a:cubicBezTo>
                  <a:cubicBezTo>
                    <a:pt x="62470" y="167551"/>
                    <a:pt x="63284" y="165190"/>
                    <a:pt x="63976" y="164824"/>
                  </a:cubicBezTo>
                  <a:cubicBezTo>
                    <a:pt x="64709" y="164458"/>
                    <a:pt x="64831" y="166004"/>
                    <a:pt x="65319" y="167958"/>
                  </a:cubicBezTo>
                  <a:cubicBezTo>
                    <a:pt x="65808" y="169952"/>
                    <a:pt x="68534" y="174022"/>
                    <a:pt x="68534" y="174022"/>
                  </a:cubicBezTo>
                  <a:cubicBezTo>
                    <a:pt x="68901" y="174836"/>
                    <a:pt x="67313" y="175650"/>
                    <a:pt x="66133" y="176016"/>
                  </a:cubicBezTo>
                  <a:close/>
                  <a:moveTo>
                    <a:pt x="59662" y="179394"/>
                  </a:moveTo>
                  <a:cubicBezTo>
                    <a:pt x="58523" y="179760"/>
                    <a:pt x="58523" y="179190"/>
                    <a:pt x="58523" y="179190"/>
                  </a:cubicBezTo>
                  <a:cubicBezTo>
                    <a:pt x="58523" y="179190"/>
                    <a:pt x="56407" y="176219"/>
                    <a:pt x="56122" y="173411"/>
                  </a:cubicBezTo>
                  <a:cubicBezTo>
                    <a:pt x="55796" y="170644"/>
                    <a:pt x="56529" y="168161"/>
                    <a:pt x="57220" y="167795"/>
                  </a:cubicBezTo>
                  <a:cubicBezTo>
                    <a:pt x="57912" y="167429"/>
                    <a:pt x="58075" y="169057"/>
                    <a:pt x="58645" y="171051"/>
                  </a:cubicBezTo>
                  <a:cubicBezTo>
                    <a:pt x="59215" y="173086"/>
                    <a:pt x="62023" y="177277"/>
                    <a:pt x="62023" y="177277"/>
                  </a:cubicBezTo>
                  <a:cubicBezTo>
                    <a:pt x="62430" y="178132"/>
                    <a:pt x="60883" y="178987"/>
                    <a:pt x="59662" y="179394"/>
                  </a:cubicBezTo>
                  <a:close/>
                  <a:moveTo>
                    <a:pt x="54412" y="179556"/>
                  </a:moveTo>
                  <a:cubicBezTo>
                    <a:pt x="53476" y="179841"/>
                    <a:pt x="53476" y="179394"/>
                    <a:pt x="53476" y="179394"/>
                  </a:cubicBezTo>
                  <a:cubicBezTo>
                    <a:pt x="53476" y="179394"/>
                    <a:pt x="51848" y="177033"/>
                    <a:pt x="51604" y="174836"/>
                  </a:cubicBezTo>
                  <a:cubicBezTo>
                    <a:pt x="51360" y="172638"/>
                    <a:pt x="51889" y="170725"/>
                    <a:pt x="52459" y="170400"/>
                  </a:cubicBezTo>
                  <a:cubicBezTo>
                    <a:pt x="53029" y="170115"/>
                    <a:pt x="53110" y="171376"/>
                    <a:pt x="53558" y="173004"/>
                  </a:cubicBezTo>
                  <a:cubicBezTo>
                    <a:pt x="54005" y="174591"/>
                    <a:pt x="56244" y="177888"/>
                    <a:pt x="56244" y="177888"/>
                  </a:cubicBezTo>
                  <a:cubicBezTo>
                    <a:pt x="56569" y="178580"/>
                    <a:pt x="55348" y="179231"/>
                    <a:pt x="54412" y="179556"/>
                  </a:cubicBezTo>
                  <a:close/>
                  <a:moveTo>
                    <a:pt x="49407" y="178661"/>
                  </a:moveTo>
                  <a:cubicBezTo>
                    <a:pt x="48593" y="178946"/>
                    <a:pt x="48593" y="178539"/>
                    <a:pt x="48593" y="178539"/>
                  </a:cubicBezTo>
                  <a:cubicBezTo>
                    <a:pt x="48593" y="178539"/>
                    <a:pt x="47168" y="176463"/>
                    <a:pt x="46924" y="174510"/>
                  </a:cubicBezTo>
                  <a:cubicBezTo>
                    <a:pt x="46721" y="172597"/>
                    <a:pt x="47209" y="170888"/>
                    <a:pt x="47657" y="170644"/>
                  </a:cubicBezTo>
                  <a:cubicBezTo>
                    <a:pt x="48145" y="170359"/>
                    <a:pt x="48267" y="171498"/>
                    <a:pt x="48633" y="172882"/>
                  </a:cubicBezTo>
                  <a:cubicBezTo>
                    <a:pt x="49040" y="174307"/>
                    <a:pt x="50994" y="177196"/>
                    <a:pt x="50994" y="177196"/>
                  </a:cubicBezTo>
                  <a:cubicBezTo>
                    <a:pt x="51279" y="177806"/>
                    <a:pt x="50180" y="178376"/>
                    <a:pt x="49407" y="178661"/>
                  </a:cubicBezTo>
                  <a:close/>
                  <a:moveTo>
                    <a:pt x="55308" y="18721"/>
                  </a:moveTo>
                  <a:cubicBezTo>
                    <a:pt x="54290" y="18029"/>
                    <a:pt x="53476" y="17175"/>
                    <a:pt x="52907" y="16279"/>
                  </a:cubicBezTo>
                  <a:cubicBezTo>
                    <a:pt x="52459" y="15547"/>
                    <a:pt x="51808" y="14366"/>
                    <a:pt x="51930" y="13430"/>
                  </a:cubicBezTo>
                  <a:cubicBezTo>
                    <a:pt x="52052" y="12739"/>
                    <a:pt x="52540" y="11843"/>
                    <a:pt x="52825" y="11111"/>
                  </a:cubicBezTo>
                  <a:cubicBezTo>
                    <a:pt x="53598" y="8954"/>
                    <a:pt x="53883" y="7041"/>
                    <a:pt x="53273" y="5494"/>
                  </a:cubicBezTo>
                  <a:cubicBezTo>
                    <a:pt x="57668" y="7448"/>
                    <a:pt x="58360" y="12332"/>
                    <a:pt x="55308" y="18721"/>
                  </a:cubicBezTo>
                  <a:close/>
                  <a:moveTo>
                    <a:pt x="46965" y="5942"/>
                  </a:moveTo>
                  <a:cubicBezTo>
                    <a:pt x="47453" y="5372"/>
                    <a:pt x="47860" y="5128"/>
                    <a:pt x="48145" y="4558"/>
                  </a:cubicBezTo>
                  <a:cubicBezTo>
                    <a:pt x="48674" y="3622"/>
                    <a:pt x="48145" y="3175"/>
                    <a:pt x="48430" y="2605"/>
                  </a:cubicBezTo>
                  <a:cubicBezTo>
                    <a:pt x="53151" y="3215"/>
                    <a:pt x="53558" y="6553"/>
                    <a:pt x="51523" y="11273"/>
                  </a:cubicBezTo>
                  <a:cubicBezTo>
                    <a:pt x="48389" y="10215"/>
                    <a:pt x="47535" y="8099"/>
                    <a:pt x="46965" y="5942"/>
                  </a:cubicBezTo>
                  <a:close/>
                  <a:moveTo>
                    <a:pt x="45052" y="855"/>
                  </a:moveTo>
                  <a:cubicBezTo>
                    <a:pt x="46680" y="1303"/>
                    <a:pt x="48511" y="2239"/>
                    <a:pt x="46761" y="5047"/>
                  </a:cubicBezTo>
                  <a:cubicBezTo>
                    <a:pt x="45703" y="3907"/>
                    <a:pt x="45337" y="2361"/>
                    <a:pt x="45052" y="855"/>
                  </a:cubicBezTo>
                  <a:close/>
                  <a:moveTo>
                    <a:pt x="183382" y="94418"/>
                  </a:moveTo>
                  <a:cubicBezTo>
                    <a:pt x="182079" y="92139"/>
                    <a:pt x="180655" y="89860"/>
                    <a:pt x="180207" y="87947"/>
                  </a:cubicBezTo>
                  <a:cubicBezTo>
                    <a:pt x="181265" y="88639"/>
                    <a:pt x="182120" y="89453"/>
                    <a:pt x="182893" y="90348"/>
                  </a:cubicBezTo>
                  <a:cubicBezTo>
                    <a:pt x="182731" y="89249"/>
                    <a:pt x="182527" y="88110"/>
                    <a:pt x="182324" y="87011"/>
                  </a:cubicBezTo>
                  <a:cubicBezTo>
                    <a:pt x="181184" y="86116"/>
                    <a:pt x="179922" y="85302"/>
                    <a:pt x="178376" y="84651"/>
                  </a:cubicBezTo>
                  <a:cubicBezTo>
                    <a:pt x="175934" y="73662"/>
                    <a:pt x="170684" y="66703"/>
                    <a:pt x="159940" y="62755"/>
                  </a:cubicBezTo>
                  <a:cubicBezTo>
                    <a:pt x="156318" y="61412"/>
                    <a:pt x="152900" y="59866"/>
                    <a:pt x="149318" y="58279"/>
                  </a:cubicBezTo>
                  <a:cubicBezTo>
                    <a:pt x="149522" y="46599"/>
                    <a:pt x="136051" y="46843"/>
                    <a:pt x="127667" y="40820"/>
                  </a:cubicBezTo>
                  <a:cubicBezTo>
                    <a:pt x="124045" y="38174"/>
                    <a:pt x="119894" y="33331"/>
                    <a:pt x="115702" y="32436"/>
                  </a:cubicBezTo>
                  <a:cubicBezTo>
                    <a:pt x="107644" y="30686"/>
                    <a:pt x="102679" y="36384"/>
                    <a:pt x="97918" y="40372"/>
                  </a:cubicBezTo>
                  <a:cubicBezTo>
                    <a:pt x="96737" y="39070"/>
                    <a:pt x="94987" y="37808"/>
                    <a:pt x="92464" y="36669"/>
                  </a:cubicBezTo>
                  <a:cubicBezTo>
                    <a:pt x="92464" y="36669"/>
                    <a:pt x="87906" y="30116"/>
                    <a:pt x="85790" y="28895"/>
                  </a:cubicBezTo>
                  <a:cubicBezTo>
                    <a:pt x="85627" y="28773"/>
                    <a:pt x="85546" y="28733"/>
                    <a:pt x="85464" y="28651"/>
                  </a:cubicBezTo>
                  <a:cubicBezTo>
                    <a:pt x="84325" y="28081"/>
                    <a:pt x="82819" y="27797"/>
                    <a:pt x="81802" y="27064"/>
                  </a:cubicBezTo>
                  <a:cubicBezTo>
                    <a:pt x="80784" y="26413"/>
                    <a:pt x="80581" y="24785"/>
                    <a:pt x="79563" y="24012"/>
                  </a:cubicBezTo>
                  <a:cubicBezTo>
                    <a:pt x="79075" y="23645"/>
                    <a:pt x="78261" y="23238"/>
                    <a:pt x="77610" y="22954"/>
                  </a:cubicBezTo>
                  <a:cubicBezTo>
                    <a:pt x="76755" y="22628"/>
                    <a:pt x="75371" y="22669"/>
                    <a:pt x="74517" y="22221"/>
                  </a:cubicBezTo>
                  <a:cubicBezTo>
                    <a:pt x="73499" y="21651"/>
                    <a:pt x="73418" y="19820"/>
                    <a:pt x="72685" y="18884"/>
                  </a:cubicBezTo>
                  <a:cubicBezTo>
                    <a:pt x="71871" y="17907"/>
                    <a:pt x="70813" y="17052"/>
                    <a:pt x="69145" y="16483"/>
                  </a:cubicBezTo>
                  <a:cubicBezTo>
                    <a:pt x="68453" y="16279"/>
                    <a:pt x="67395" y="16238"/>
                    <a:pt x="66784" y="15913"/>
                  </a:cubicBezTo>
                  <a:cubicBezTo>
                    <a:pt x="66092" y="15547"/>
                    <a:pt x="65930" y="14326"/>
                    <a:pt x="65401" y="13634"/>
                  </a:cubicBezTo>
                  <a:cubicBezTo>
                    <a:pt x="64139" y="11925"/>
                    <a:pt x="62023" y="10622"/>
                    <a:pt x="59622" y="9768"/>
                  </a:cubicBezTo>
                  <a:cubicBezTo>
                    <a:pt x="59133" y="9564"/>
                    <a:pt x="58441" y="9564"/>
                    <a:pt x="58034" y="9320"/>
                  </a:cubicBezTo>
                  <a:cubicBezTo>
                    <a:pt x="57587" y="8994"/>
                    <a:pt x="57546" y="8140"/>
                    <a:pt x="57220" y="7570"/>
                  </a:cubicBezTo>
                  <a:cubicBezTo>
                    <a:pt x="56732" y="6675"/>
                    <a:pt x="56040" y="5739"/>
                    <a:pt x="54982" y="5210"/>
                  </a:cubicBezTo>
                  <a:cubicBezTo>
                    <a:pt x="54534" y="4965"/>
                    <a:pt x="53802" y="4965"/>
                    <a:pt x="53354" y="4721"/>
                  </a:cubicBezTo>
                  <a:cubicBezTo>
                    <a:pt x="52825" y="4396"/>
                    <a:pt x="52703" y="3663"/>
                    <a:pt x="52255" y="3215"/>
                  </a:cubicBezTo>
                  <a:cubicBezTo>
                    <a:pt x="51319" y="2320"/>
                    <a:pt x="50261" y="1669"/>
                    <a:pt x="48023" y="2239"/>
                  </a:cubicBezTo>
                  <a:cubicBezTo>
                    <a:pt x="47250" y="1181"/>
                    <a:pt x="46192" y="367"/>
                    <a:pt x="44523" y="0"/>
                  </a:cubicBezTo>
                  <a:lnTo>
                    <a:pt x="44442" y="122"/>
                  </a:lnTo>
                  <a:cubicBezTo>
                    <a:pt x="44686" y="2157"/>
                    <a:pt x="44971" y="4233"/>
                    <a:pt x="46517" y="5657"/>
                  </a:cubicBezTo>
                  <a:cubicBezTo>
                    <a:pt x="46110" y="8018"/>
                    <a:pt x="47209" y="9727"/>
                    <a:pt x="48959" y="11111"/>
                  </a:cubicBezTo>
                  <a:cubicBezTo>
                    <a:pt x="49407" y="11477"/>
                    <a:pt x="50098" y="11640"/>
                    <a:pt x="50465" y="12087"/>
                  </a:cubicBezTo>
                  <a:cubicBezTo>
                    <a:pt x="50953" y="12657"/>
                    <a:pt x="50750" y="13878"/>
                    <a:pt x="50994" y="14611"/>
                  </a:cubicBezTo>
                  <a:cubicBezTo>
                    <a:pt x="51645" y="16890"/>
                    <a:pt x="53029" y="19006"/>
                    <a:pt x="55348" y="20715"/>
                  </a:cubicBezTo>
                  <a:cubicBezTo>
                    <a:pt x="55674" y="20959"/>
                    <a:pt x="56325" y="21081"/>
                    <a:pt x="56610" y="21407"/>
                  </a:cubicBezTo>
                  <a:cubicBezTo>
                    <a:pt x="57261" y="22140"/>
                    <a:pt x="57098" y="23401"/>
                    <a:pt x="57587" y="24256"/>
                  </a:cubicBezTo>
                  <a:cubicBezTo>
                    <a:pt x="58075" y="25151"/>
                    <a:pt x="58970" y="26250"/>
                    <a:pt x="60069" y="27105"/>
                  </a:cubicBezTo>
                  <a:cubicBezTo>
                    <a:pt x="60639" y="27552"/>
                    <a:pt x="61534" y="27797"/>
                    <a:pt x="62063" y="28366"/>
                  </a:cubicBezTo>
                  <a:cubicBezTo>
                    <a:pt x="62511" y="28773"/>
                    <a:pt x="62633" y="29587"/>
                    <a:pt x="62959" y="30238"/>
                  </a:cubicBezTo>
                  <a:cubicBezTo>
                    <a:pt x="63854" y="32070"/>
                    <a:pt x="66133" y="34145"/>
                    <a:pt x="67232" y="36017"/>
                  </a:cubicBezTo>
                  <a:cubicBezTo>
                    <a:pt x="67395" y="36262"/>
                    <a:pt x="67476" y="36506"/>
                    <a:pt x="67598" y="36791"/>
                  </a:cubicBezTo>
                  <a:cubicBezTo>
                    <a:pt x="68046" y="37727"/>
                    <a:pt x="69145" y="39761"/>
                    <a:pt x="70651" y="40698"/>
                  </a:cubicBezTo>
                  <a:cubicBezTo>
                    <a:pt x="70651" y="40698"/>
                    <a:pt x="70813" y="43506"/>
                    <a:pt x="73581" y="46721"/>
                  </a:cubicBezTo>
                  <a:cubicBezTo>
                    <a:pt x="67965" y="46395"/>
                    <a:pt x="62552" y="43180"/>
                    <a:pt x="58401" y="46395"/>
                  </a:cubicBezTo>
                  <a:cubicBezTo>
                    <a:pt x="57180" y="45052"/>
                    <a:pt x="53354" y="44035"/>
                    <a:pt x="51686" y="45866"/>
                  </a:cubicBezTo>
                  <a:cubicBezTo>
                    <a:pt x="50465" y="43750"/>
                    <a:pt x="43994" y="42366"/>
                    <a:pt x="42732" y="45744"/>
                  </a:cubicBezTo>
                  <a:cubicBezTo>
                    <a:pt x="33575" y="41593"/>
                    <a:pt x="22465" y="47535"/>
                    <a:pt x="18884" y="53476"/>
                  </a:cubicBezTo>
                  <a:cubicBezTo>
                    <a:pt x="18233" y="53802"/>
                    <a:pt x="17622" y="54128"/>
                    <a:pt x="17052" y="54494"/>
                  </a:cubicBezTo>
                  <a:cubicBezTo>
                    <a:pt x="14529" y="53721"/>
                    <a:pt x="11111" y="53436"/>
                    <a:pt x="7407" y="56122"/>
                  </a:cubicBezTo>
                  <a:cubicBezTo>
                    <a:pt x="3785" y="58808"/>
                    <a:pt x="0" y="70691"/>
                    <a:pt x="651" y="78912"/>
                  </a:cubicBezTo>
                  <a:cubicBezTo>
                    <a:pt x="733" y="79808"/>
                    <a:pt x="2361" y="81883"/>
                    <a:pt x="2971" y="86034"/>
                  </a:cubicBezTo>
                  <a:cubicBezTo>
                    <a:pt x="3541" y="90185"/>
                    <a:pt x="3989" y="91528"/>
                    <a:pt x="3989" y="91528"/>
                  </a:cubicBezTo>
                  <a:cubicBezTo>
                    <a:pt x="3215" y="92953"/>
                    <a:pt x="2239" y="93604"/>
                    <a:pt x="2117" y="95273"/>
                  </a:cubicBezTo>
                  <a:cubicBezTo>
                    <a:pt x="1832" y="98895"/>
                    <a:pt x="4884" y="100848"/>
                    <a:pt x="7733" y="102679"/>
                  </a:cubicBezTo>
                  <a:cubicBezTo>
                    <a:pt x="8750" y="103168"/>
                    <a:pt x="9890" y="103493"/>
                    <a:pt x="11151" y="103575"/>
                  </a:cubicBezTo>
                  <a:cubicBezTo>
                    <a:pt x="11925" y="104755"/>
                    <a:pt x="14814" y="108865"/>
                    <a:pt x="19616" y="108865"/>
                  </a:cubicBezTo>
                  <a:cubicBezTo>
                    <a:pt x="19738" y="108865"/>
                    <a:pt x="19860" y="108825"/>
                    <a:pt x="19983" y="108825"/>
                  </a:cubicBezTo>
                  <a:cubicBezTo>
                    <a:pt x="21814" y="110412"/>
                    <a:pt x="23727" y="110819"/>
                    <a:pt x="22424" y="108906"/>
                  </a:cubicBezTo>
                  <a:cubicBezTo>
                    <a:pt x="22302" y="108743"/>
                    <a:pt x="22221" y="108540"/>
                    <a:pt x="22140" y="108377"/>
                  </a:cubicBezTo>
                  <a:cubicBezTo>
                    <a:pt x="23035" y="108906"/>
                    <a:pt x="24093" y="109435"/>
                    <a:pt x="25029" y="109517"/>
                  </a:cubicBezTo>
                  <a:cubicBezTo>
                    <a:pt x="25070" y="109517"/>
                    <a:pt x="25517" y="109639"/>
                    <a:pt x="25884" y="109639"/>
                  </a:cubicBezTo>
                  <a:cubicBezTo>
                    <a:pt x="26006" y="109639"/>
                    <a:pt x="26413" y="109639"/>
                    <a:pt x="26535" y="109313"/>
                  </a:cubicBezTo>
                  <a:cubicBezTo>
                    <a:pt x="26698" y="109028"/>
                    <a:pt x="26413" y="108703"/>
                    <a:pt x="26331" y="108580"/>
                  </a:cubicBezTo>
                  <a:cubicBezTo>
                    <a:pt x="25924" y="108133"/>
                    <a:pt x="25517" y="106953"/>
                    <a:pt x="25151" y="105854"/>
                  </a:cubicBezTo>
                  <a:cubicBezTo>
                    <a:pt x="25517" y="106546"/>
                    <a:pt x="25924" y="107156"/>
                    <a:pt x="26331" y="107685"/>
                  </a:cubicBezTo>
                  <a:cubicBezTo>
                    <a:pt x="28610" y="110534"/>
                    <a:pt x="31825" y="111877"/>
                    <a:pt x="30035" y="109028"/>
                  </a:cubicBezTo>
                  <a:cubicBezTo>
                    <a:pt x="29465" y="108133"/>
                    <a:pt x="29139" y="106912"/>
                    <a:pt x="28977" y="105569"/>
                  </a:cubicBezTo>
                  <a:cubicBezTo>
                    <a:pt x="29872" y="106708"/>
                    <a:pt x="31378" y="107970"/>
                    <a:pt x="33860" y="108499"/>
                  </a:cubicBezTo>
                  <a:cubicBezTo>
                    <a:pt x="35936" y="110453"/>
                    <a:pt x="38500" y="111267"/>
                    <a:pt x="36953" y="109191"/>
                  </a:cubicBezTo>
                  <a:cubicBezTo>
                    <a:pt x="36546" y="108621"/>
                    <a:pt x="36302" y="107929"/>
                    <a:pt x="36139" y="107197"/>
                  </a:cubicBezTo>
                  <a:cubicBezTo>
                    <a:pt x="37401" y="108703"/>
                    <a:pt x="39477" y="110615"/>
                    <a:pt x="42040" y="110615"/>
                  </a:cubicBezTo>
                  <a:lnTo>
                    <a:pt x="42244" y="110615"/>
                  </a:lnTo>
                  <a:lnTo>
                    <a:pt x="42285" y="110615"/>
                  </a:lnTo>
                  <a:cubicBezTo>
                    <a:pt x="44035" y="111796"/>
                    <a:pt x="45540" y="111999"/>
                    <a:pt x="44197" y="110290"/>
                  </a:cubicBezTo>
                  <a:cubicBezTo>
                    <a:pt x="43628" y="109517"/>
                    <a:pt x="43343" y="108458"/>
                    <a:pt x="43180" y="107360"/>
                  </a:cubicBezTo>
                  <a:cubicBezTo>
                    <a:pt x="44360" y="109761"/>
                    <a:pt x="46599" y="113057"/>
                    <a:pt x="50465" y="114115"/>
                  </a:cubicBezTo>
                  <a:cubicBezTo>
                    <a:pt x="50505" y="114156"/>
                    <a:pt x="51157" y="114319"/>
                    <a:pt x="51686" y="114319"/>
                  </a:cubicBezTo>
                  <a:cubicBezTo>
                    <a:pt x="52133" y="114319"/>
                    <a:pt x="52418" y="114197"/>
                    <a:pt x="52540" y="113993"/>
                  </a:cubicBezTo>
                  <a:cubicBezTo>
                    <a:pt x="52703" y="113627"/>
                    <a:pt x="52459" y="113261"/>
                    <a:pt x="52378" y="113098"/>
                  </a:cubicBezTo>
                  <a:cubicBezTo>
                    <a:pt x="52133" y="112691"/>
                    <a:pt x="51930" y="112203"/>
                    <a:pt x="51726" y="111714"/>
                  </a:cubicBezTo>
                  <a:cubicBezTo>
                    <a:pt x="53436" y="112732"/>
                    <a:pt x="54738" y="112813"/>
                    <a:pt x="53395" y="111144"/>
                  </a:cubicBezTo>
                  <a:cubicBezTo>
                    <a:pt x="52662" y="110290"/>
                    <a:pt x="52296" y="109069"/>
                    <a:pt x="52174" y="107807"/>
                  </a:cubicBezTo>
                  <a:cubicBezTo>
                    <a:pt x="53110" y="110371"/>
                    <a:pt x="55023" y="113912"/>
                    <a:pt x="58808" y="116272"/>
                  </a:cubicBezTo>
                  <a:cubicBezTo>
                    <a:pt x="58848" y="116272"/>
                    <a:pt x="59540" y="116598"/>
                    <a:pt x="60273" y="116598"/>
                  </a:cubicBezTo>
                  <a:cubicBezTo>
                    <a:pt x="60639" y="116598"/>
                    <a:pt x="60965" y="116516"/>
                    <a:pt x="61250" y="116394"/>
                  </a:cubicBezTo>
                  <a:cubicBezTo>
                    <a:pt x="61494" y="116272"/>
                    <a:pt x="61656" y="116069"/>
                    <a:pt x="61697" y="115784"/>
                  </a:cubicBezTo>
                  <a:cubicBezTo>
                    <a:pt x="61901" y="115011"/>
                    <a:pt x="61168" y="113871"/>
                    <a:pt x="61087" y="113790"/>
                  </a:cubicBezTo>
                  <a:cubicBezTo>
                    <a:pt x="60802" y="113139"/>
                    <a:pt x="60232" y="111836"/>
                    <a:pt x="59947" y="110697"/>
                  </a:cubicBezTo>
                  <a:lnTo>
                    <a:pt x="59947" y="110697"/>
                  </a:lnTo>
                  <a:cubicBezTo>
                    <a:pt x="62715" y="112935"/>
                    <a:pt x="66255" y="113993"/>
                    <a:pt x="64058" y="111755"/>
                  </a:cubicBezTo>
                  <a:cubicBezTo>
                    <a:pt x="62715" y="110412"/>
                    <a:pt x="62226" y="108092"/>
                    <a:pt x="62186" y="106179"/>
                  </a:cubicBezTo>
                  <a:cubicBezTo>
                    <a:pt x="62959" y="108458"/>
                    <a:pt x="64912" y="112365"/>
                    <a:pt x="68941" y="113179"/>
                  </a:cubicBezTo>
                  <a:cubicBezTo>
                    <a:pt x="68982" y="113179"/>
                    <a:pt x="69592" y="113301"/>
                    <a:pt x="70081" y="113301"/>
                  </a:cubicBezTo>
                  <a:cubicBezTo>
                    <a:pt x="70325" y="113301"/>
                    <a:pt x="70651" y="113261"/>
                    <a:pt x="70732" y="113016"/>
                  </a:cubicBezTo>
                  <a:cubicBezTo>
                    <a:pt x="70773" y="112894"/>
                    <a:pt x="70813" y="112732"/>
                    <a:pt x="70610" y="112528"/>
                  </a:cubicBezTo>
                  <a:cubicBezTo>
                    <a:pt x="70325" y="112203"/>
                    <a:pt x="69877" y="111144"/>
                    <a:pt x="69674" y="110330"/>
                  </a:cubicBezTo>
                  <a:cubicBezTo>
                    <a:pt x="69877" y="110453"/>
                    <a:pt x="70040" y="110615"/>
                    <a:pt x="70244" y="110737"/>
                  </a:cubicBezTo>
                  <a:cubicBezTo>
                    <a:pt x="72197" y="112040"/>
                    <a:pt x="74517" y="112732"/>
                    <a:pt x="74802" y="112284"/>
                  </a:cubicBezTo>
                  <a:cubicBezTo>
                    <a:pt x="75453" y="112813"/>
                    <a:pt x="76430" y="113505"/>
                    <a:pt x="77732" y="114075"/>
                  </a:cubicBezTo>
                  <a:cubicBezTo>
                    <a:pt x="77854" y="114400"/>
                    <a:pt x="77976" y="114685"/>
                    <a:pt x="78098" y="114970"/>
                  </a:cubicBezTo>
                  <a:cubicBezTo>
                    <a:pt x="78098" y="114970"/>
                    <a:pt x="78709" y="116720"/>
                    <a:pt x="78953" y="117656"/>
                  </a:cubicBezTo>
                  <a:cubicBezTo>
                    <a:pt x="75778" y="116801"/>
                    <a:pt x="70366" y="115214"/>
                    <a:pt x="66337" y="116109"/>
                  </a:cubicBezTo>
                  <a:cubicBezTo>
                    <a:pt x="63162" y="116801"/>
                    <a:pt x="54860" y="121441"/>
                    <a:pt x="56854" y="124697"/>
                  </a:cubicBezTo>
                  <a:cubicBezTo>
                    <a:pt x="57017" y="124941"/>
                    <a:pt x="57180" y="125104"/>
                    <a:pt x="57383" y="125226"/>
                  </a:cubicBezTo>
                  <a:lnTo>
                    <a:pt x="57505" y="125266"/>
                  </a:lnTo>
                  <a:cubicBezTo>
                    <a:pt x="58279" y="125673"/>
                    <a:pt x="59662" y="125918"/>
                    <a:pt x="61168" y="125918"/>
                  </a:cubicBezTo>
                  <a:lnTo>
                    <a:pt x="61697" y="125918"/>
                  </a:lnTo>
                  <a:cubicBezTo>
                    <a:pt x="62552" y="125877"/>
                    <a:pt x="64790" y="125551"/>
                    <a:pt x="65523" y="125266"/>
                  </a:cubicBezTo>
                  <a:cubicBezTo>
                    <a:pt x="67761" y="124575"/>
                    <a:pt x="69755" y="124981"/>
                    <a:pt x="69755" y="124981"/>
                  </a:cubicBezTo>
                  <a:lnTo>
                    <a:pt x="69715" y="125022"/>
                  </a:lnTo>
                  <a:cubicBezTo>
                    <a:pt x="71302" y="125185"/>
                    <a:pt x="72930" y="125755"/>
                    <a:pt x="74680" y="126650"/>
                  </a:cubicBezTo>
                  <a:cubicBezTo>
                    <a:pt x="76511" y="127586"/>
                    <a:pt x="79034" y="129173"/>
                    <a:pt x="79685" y="129947"/>
                  </a:cubicBezTo>
                  <a:cubicBezTo>
                    <a:pt x="80825" y="131330"/>
                    <a:pt x="79034" y="134627"/>
                    <a:pt x="78383" y="136662"/>
                  </a:cubicBezTo>
                  <a:cubicBezTo>
                    <a:pt x="78342" y="136743"/>
                    <a:pt x="78302" y="136906"/>
                    <a:pt x="78302" y="137028"/>
                  </a:cubicBezTo>
                  <a:lnTo>
                    <a:pt x="78220" y="137191"/>
                  </a:lnTo>
                  <a:lnTo>
                    <a:pt x="78220" y="137191"/>
                  </a:lnTo>
                  <a:cubicBezTo>
                    <a:pt x="78139" y="137476"/>
                    <a:pt x="78017" y="137760"/>
                    <a:pt x="77895" y="138045"/>
                  </a:cubicBezTo>
                  <a:cubicBezTo>
                    <a:pt x="77773" y="137923"/>
                    <a:pt x="77691" y="137760"/>
                    <a:pt x="77610" y="137638"/>
                  </a:cubicBezTo>
                  <a:cubicBezTo>
                    <a:pt x="76999" y="136580"/>
                    <a:pt x="76633" y="135644"/>
                    <a:pt x="76307" y="136051"/>
                  </a:cubicBezTo>
                  <a:cubicBezTo>
                    <a:pt x="75982" y="136499"/>
                    <a:pt x="75982" y="138208"/>
                    <a:pt x="76592" y="139836"/>
                  </a:cubicBezTo>
                  <a:cubicBezTo>
                    <a:pt x="76674" y="139999"/>
                    <a:pt x="76714" y="140162"/>
                    <a:pt x="76837" y="140324"/>
                  </a:cubicBezTo>
                  <a:cubicBezTo>
                    <a:pt x="76104" y="141627"/>
                    <a:pt x="75249" y="143010"/>
                    <a:pt x="74313" y="144353"/>
                  </a:cubicBezTo>
                  <a:cubicBezTo>
                    <a:pt x="73621" y="143662"/>
                    <a:pt x="72889" y="142888"/>
                    <a:pt x="72523" y="142278"/>
                  </a:cubicBezTo>
                  <a:cubicBezTo>
                    <a:pt x="71749" y="140894"/>
                    <a:pt x="71302" y="139632"/>
                    <a:pt x="70895" y="140202"/>
                  </a:cubicBezTo>
                  <a:cubicBezTo>
                    <a:pt x="70447" y="140772"/>
                    <a:pt x="70447" y="143051"/>
                    <a:pt x="71261" y="145208"/>
                  </a:cubicBezTo>
                  <a:cubicBezTo>
                    <a:pt x="71505" y="145900"/>
                    <a:pt x="71912" y="146510"/>
                    <a:pt x="72319" y="147080"/>
                  </a:cubicBezTo>
                  <a:cubicBezTo>
                    <a:pt x="71709" y="147894"/>
                    <a:pt x="71058" y="148627"/>
                    <a:pt x="70528" y="149237"/>
                  </a:cubicBezTo>
                  <a:cubicBezTo>
                    <a:pt x="70244" y="149522"/>
                    <a:pt x="69959" y="149847"/>
                    <a:pt x="69633" y="150173"/>
                  </a:cubicBezTo>
                  <a:cubicBezTo>
                    <a:pt x="68778" y="149278"/>
                    <a:pt x="67680" y="148016"/>
                    <a:pt x="67232" y="147121"/>
                  </a:cubicBezTo>
                  <a:cubicBezTo>
                    <a:pt x="66459" y="145574"/>
                    <a:pt x="66052" y="144231"/>
                    <a:pt x="65645" y="144801"/>
                  </a:cubicBezTo>
                  <a:cubicBezTo>
                    <a:pt x="65197" y="145371"/>
                    <a:pt x="65116" y="147772"/>
                    <a:pt x="65848" y="150132"/>
                  </a:cubicBezTo>
                  <a:cubicBezTo>
                    <a:pt x="66133" y="151068"/>
                    <a:pt x="66662" y="151923"/>
                    <a:pt x="67151" y="152656"/>
                  </a:cubicBezTo>
                  <a:cubicBezTo>
                    <a:pt x="66215" y="153551"/>
                    <a:pt x="65197" y="154487"/>
                    <a:pt x="64139" y="155464"/>
                  </a:cubicBezTo>
                  <a:cubicBezTo>
                    <a:pt x="63529" y="154609"/>
                    <a:pt x="62877" y="153673"/>
                    <a:pt x="62593" y="152981"/>
                  </a:cubicBezTo>
                  <a:cubicBezTo>
                    <a:pt x="61901" y="151272"/>
                    <a:pt x="61575" y="149847"/>
                    <a:pt x="61127" y="150377"/>
                  </a:cubicBezTo>
                  <a:cubicBezTo>
                    <a:pt x="60680" y="150946"/>
                    <a:pt x="60476" y="153429"/>
                    <a:pt x="61087" y="155952"/>
                  </a:cubicBezTo>
                  <a:cubicBezTo>
                    <a:pt x="61250" y="156563"/>
                    <a:pt x="61453" y="157132"/>
                    <a:pt x="61738" y="157702"/>
                  </a:cubicBezTo>
                  <a:cubicBezTo>
                    <a:pt x="60680" y="158638"/>
                    <a:pt x="59662" y="159533"/>
                    <a:pt x="58767" y="160347"/>
                  </a:cubicBezTo>
                  <a:cubicBezTo>
                    <a:pt x="58482" y="159737"/>
                    <a:pt x="58279" y="159167"/>
                    <a:pt x="58157" y="158719"/>
                  </a:cubicBezTo>
                  <a:cubicBezTo>
                    <a:pt x="57587" y="156685"/>
                    <a:pt x="57383" y="155016"/>
                    <a:pt x="56854" y="155545"/>
                  </a:cubicBezTo>
                  <a:cubicBezTo>
                    <a:pt x="56325" y="156033"/>
                    <a:pt x="55877" y="158719"/>
                    <a:pt x="56244" y="161568"/>
                  </a:cubicBezTo>
                  <a:cubicBezTo>
                    <a:pt x="56284" y="161853"/>
                    <a:pt x="56366" y="162138"/>
                    <a:pt x="56407" y="162382"/>
                  </a:cubicBezTo>
                  <a:lnTo>
                    <a:pt x="56162" y="162626"/>
                  </a:lnTo>
                  <a:cubicBezTo>
                    <a:pt x="55552" y="163155"/>
                    <a:pt x="54901" y="163807"/>
                    <a:pt x="54209" y="164498"/>
                  </a:cubicBezTo>
                  <a:cubicBezTo>
                    <a:pt x="54046" y="163969"/>
                    <a:pt x="53924" y="163440"/>
                    <a:pt x="53843" y="163033"/>
                  </a:cubicBezTo>
                  <a:cubicBezTo>
                    <a:pt x="53517" y="160917"/>
                    <a:pt x="53436" y="159249"/>
                    <a:pt x="52907" y="159656"/>
                  </a:cubicBezTo>
                  <a:cubicBezTo>
                    <a:pt x="52378" y="160022"/>
                    <a:pt x="51726" y="162626"/>
                    <a:pt x="51848" y="165557"/>
                  </a:cubicBezTo>
                  <a:cubicBezTo>
                    <a:pt x="51848" y="166004"/>
                    <a:pt x="51930" y="166452"/>
                    <a:pt x="51971" y="166900"/>
                  </a:cubicBezTo>
                  <a:cubicBezTo>
                    <a:pt x="51197" y="167836"/>
                    <a:pt x="50383" y="168772"/>
                    <a:pt x="49651" y="169667"/>
                  </a:cubicBezTo>
                  <a:cubicBezTo>
                    <a:pt x="49244" y="168568"/>
                    <a:pt x="48837" y="167388"/>
                    <a:pt x="48674" y="166574"/>
                  </a:cubicBezTo>
                  <a:cubicBezTo>
                    <a:pt x="48308" y="164376"/>
                    <a:pt x="48226" y="162586"/>
                    <a:pt x="47657" y="163033"/>
                  </a:cubicBezTo>
                  <a:cubicBezTo>
                    <a:pt x="47128" y="163400"/>
                    <a:pt x="46599" y="165760"/>
                    <a:pt x="46639" y="168528"/>
                  </a:cubicBezTo>
                  <a:cubicBezTo>
                    <a:pt x="46110" y="168934"/>
                    <a:pt x="45378" y="170847"/>
                    <a:pt x="45337" y="173004"/>
                  </a:cubicBezTo>
                  <a:cubicBezTo>
                    <a:pt x="45337" y="173737"/>
                    <a:pt x="45459" y="174510"/>
                    <a:pt x="45662" y="175161"/>
                  </a:cubicBezTo>
                  <a:cubicBezTo>
                    <a:pt x="45296" y="175690"/>
                    <a:pt x="44645" y="176056"/>
                    <a:pt x="44197" y="176667"/>
                  </a:cubicBezTo>
                  <a:cubicBezTo>
                    <a:pt x="41959" y="179882"/>
                    <a:pt x="42854" y="183708"/>
                    <a:pt x="47779" y="184562"/>
                  </a:cubicBezTo>
                  <a:cubicBezTo>
                    <a:pt x="49285" y="189283"/>
                    <a:pt x="53110" y="191562"/>
                    <a:pt x="58970" y="191603"/>
                  </a:cubicBezTo>
                  <a:cubicBezTo>
                    <a:pt x="59744" y="191603"/>
                    <a:pt x="60558" y="191318"/>
                    <a:pt x="61331" y="191359"/>
                  </a:cubicBezTo>
                  <a:cubicBezTo>
                    <a:pt x="62226" y="191440"/>
                    <a:pt x="62918" y="191806"/>
                    <a:pt x="63732" y="191806"/>
                  </a:cubicBezTo>
                  <a:cubicBezTo>
                    <a:pt x="68005" y="191928"/>
                    <a:pt x="70244" y="190585"/>
                    <a:pt x="73459" y="189609"/>
                  </a:cubicBezTo>
                  <a:cubicBezTo>
                    <a:pt x="75900" y="188917"/>
                    <a:pt x="78383" y="188673"/>
                    <a:pt x="79889" y="188103"/>
                  </a:cubicBezTo>
                  <a:cubicBezTo>
                    <a:pt x="82209" y="187167"/>
                    <a:pt x="83307" y="184644"/>
                    <a:pt x="85139" y="183463"/>
                  </a:cubicBezTo>
                  <a:cubicBezTo>
                    <a:pt x="85831" y="183016"/>
                    <a:pt x="87092" y="182812"/>
                    <a:pt x="88232" y="182161"/>
                  </a:cubicBezTo>
                  <a:cubicBezTo>
                    <a:pt x="89168" y="181591"/>
                    <a:pt x="90022" y="180574"/>
                    <a:pt x="90836" y="180167"/>
                  </a:cubicBezTo>
                  <a:cubicBezTo>
                    <a:pt x="91569" y="179841"/>
                    <a:pt x="92790" y="179923"/>
                    <a:pt x="93685" y="179516"/>
                  </a:cubicBezTo>
                  <a:cubicBezTo>
                    <a:pt x="95191" y="178865"/>
                    <a:pt x="96860" y="177440"/>
                    <a:pt x="98691" y="176463"/>
                  </a:cubicBezTo>
                  <a:cubicBezTo>
                    <a:pt x="102557" y="174347"/>
                    <a:pt x="105732" y="172801"/>
                    <a:pt x="109883" y="170969"/>
                  </a:cubicBezTo>
                  <a:cubicBezTo>
                    <a:pt x="111877" y="170074"/>
                    <a:pt x="113952" y="168039"/>
                    <a:pt x="115133" y="167917"/>
                  </a:cubicBezTo>
                  <a:cubicBezTo>
                    <a:pt x="116476" y="167754"/>
                    <a:pt x="118103" y="168894"/>
                    <a:pt x="119162" y="168772"/>
                  </a:cubicBezTo>
                  <a:cubicBezTo>
                    <a:pt x="121359" y="171417"/>
                    <a:pt x="122092" y="175080"/>
                    <a:pt x="122010" y="179760"/>
                  </a:cubicBezTo>
                  <a:cubicBezTo>
                    <a:pt x="122132" y="179801"/>
                    <a:pt x="122051" y="180940"/>
                    <a:pt x="122051" y="180940"/>
                  </a:cubicBezTo>
                  <a:cubicBezTo>
                    <a:pt x="122051" y="180940"/>
                    <a:pt x="122824" y="191074"/>
                    <a:pt x="107156" y="196527"/>
                  </a:cubicBezTo>
                  <a:cubicBezTo>
                    <a:pt x="102313" y="198236"/>
                    <a:pt x="93360" y="202672"/>
                    <a:pt x="86726" y="206132"/>
                  </a:cubicBezTo>
                  <a:cubicBezTo>
                    <a:pt x="112528" y="205318"/>
                    <a:pt x="135888" y="194655"/>
                    <a:pt x="153225" y="177766"/>
                  </a:cubicBezTo>
                  <a:cubicBezTo>
                    <a:pt x="147975" y="179149"/>
                    <a:pt x="142400" y="182731"/>
                    <a:pt x="138940" y="183056"/>
                  </a:cubicBezTo>
                  <a:cubicBezTo>
                    <a:pt x="129539" y="183952"/>
                    <a:pt x="127871" y="179719"/>
                    <a:pt x="135359" y="179027"/>
                  </a:cubicBezTo>
                  <a:cubicBezTo>
                    <a:pt x="138208" y="178783"/>
                    <a:pt x="142359" y="178458"/>
                    <a:pt x="145696" y="176870"/>
                  </a:cubicBezTo>
                  <a:cubicBezTo>
                    <a:pt x="151557" y="174062"/>
                    <a:pt x="157539" y="171376"/>
                    <a:pt x="160713" y="169626"/>
                  </a:cubicBezTo>
                  <a:cubicBezTo>
                    <a:pt x="161242" y="168975"/>
                    <a:pt x="161731" y="168324"/>
                    <a:pt x="162260" y="167714"/>
                  </a:cubicBezTo>
                  <a:cubicBezTo>
                    <a:pt x="161487" y="167714"/>
                    <a:pt x="160103" y="167917"/>
                    <a:pt x="157987" y="168365"/>
                  </a:cubicBezTo>
                  <a:cubicBezTo>
                    <a:pt x="152981" y="169382"/>
                    <a:pt x="147650" y="172801"/>
                    <a:pt x="143539" y="173574"/>
                  </a:cubicBezTo>
                  <a:cubicBezTo>
                    <a:pt x="134464" y="175283"/>
                    <a:pt x="129092" y="173655"/>
                    <a:pt x="133894" y="171620"/>
                  </a:cubicBezTo>
                  <a:cubicBezTo>
                    <a:pt x="140853" y="168690"/>
                    <a:pt x="163888" y="167998"/>
                    <a:pt x="166289" y="150702"/>
                  </a:cubicBezTo>
                  <a:cubicBezTo>
                    <a:pt x="168690" y="133447"/>
                    <a:pt x="167021" y="125673"/>
                    <a:pt x="165801" y="121278"/>
                  </a:cubicBezTo>
                  <a:cubicBezTo>
                    <a:pt x="165231" y="119202"/>
                    <a:pt x="163928" y="116069"/>
                    <a:pt x="162748" y="113423"/>
                  </a:cubicBezTo>
                  <a:cubicBezTo>
                    <a:pt x="162423" y="111551"/>
                    <a:pt x="161975" y="109964"/>
                    <a:pt x="161568" y="108825"/>
                  </a:cubicBezTo>
                  <a:cubicBezTo>
                    <a:pt x="161365" y="108296"/>
                    <a:pt x="161161" y="107644"/>
                    <a:pt x="160917" y="106831"/>
                  </a:cubicBezTo>
                  <a:cubicBezTo>
                    <a:pt x="160917" y="106831"/>
                    <a:pt x="160632" y="104674"/>
                    <a:pt x="161609" y="102639"/>
                  </a:cubicBezTo>
                  <a:cubicBezTo>
                    <a:pt x="162463" y="100767"/>
                    <a:pt x="165394" y="96819"/>
                    <a:pt x="165556" y="92953"/>
                  </a:cubicBezTo>
                  <a:cubicBezTo>
                    <a:pt x="165556" y="92749"/>
                    <a:pt x="165597" y="92505"/>
                    <a:pt x="165597" y="92261"/>
                  </a:cubicBezTo>
                  <a:cubicBezTo>
                    <a:pt x="165556" y="92017"/>
                    <a:pt x="165556" y="91732"/>
                    <a:pt x="165516" y="91488"/>
                  </a:cubicBezTo>
                  <a:lnTo>
                    <a:pt x="165475" y="91284"/>
                  </a:lnTo>
                  <a:cubicBezTo>
                    <a:pt x="165109" y="89127"/>
                    <a:pt x="163888" y="87621"/>
                    <a:pt x="162219" y="86482"/>
                  </a:cubicBezTo>
                  <a:cubicBezTo>
                    <a:pt x="161161" y="85749"/>
                    <a:pt x="159696" y="85546"/>
                    <a:pt x="158882" y="84528"/>
                  </a:cubicBezTo>
                  <a:cubicBezTo>
                    <a:pt x="159533" y="82494"/>
                    <a:pt x="161568" y="81761"/>
                    <a:pt x="162423" y="80092"/>
                  </a:cubicBezTo>
                  <a:cubicBezTo>
                    <a:pt x="162952" y="78627"/>
                    <a:pt x="162504" y="77081"/>
                    <a:pt x="161690" y="75656"/>
                  </a:cubicBezTo>
                  <a:cubicBezTo>
                    <a:pt x="160144" y="73906"/>
                    <a:pt x="157091" y="72401"/>
                    <a:pt x="154365" y="71343"/>
                  </a:cubicBezTo>
                  <a:cubicBezTo>
                    <a:pt x="150946" y="70040"/>
                    <a:pt x="147446" y="69023"/>
                    <a:pt x="145126" y="67151"/>
                  </a:cubicBezTo>
                  <a:cubicBezTo>
                    <a:pt x="142603" y="65808"/>
                    <a:pt x="140935" y="63244"/>
                    <a:pt x="142481" y="59825"/>
                  </a:cubicBezTo>
                  <a:cubicBezTo>
                    <a:pt x="142888" y="58930"/>
                    <a:pt x="143051" y="58035"/>
                    <a:pt x="143051" y="57180"/>
                  </a:cubicBezTo>
                  <a:lnTo>
                    <a:pt x="143010" y="56936"/>
                  </a:lnTo>
                  <a:cubicBezTo>
                    <a:pt x="143010" y="56773"/>
                    <a:pt x="143010" y="56610"/>
                    <a:pt x="142969" y="56447"/>
                  </a:cubicBezTo>
                  <a:cubicBezTo>
                    <a:pt x="142969" y="56325"/>
                    <a:pt x="142929" y="56203"/>
                    <a:pt x="142929" y="56081"/>
                  </a:cubicBezTo>
                  <a:lnTo>
                    <a:pt x="142847" y="55878"/>
                  </a:lnTo>
                  <a:lnTo>
                    <a:pt x="142807" y="55633"/>
                  </a:lnTo>
                  <a:cubicBezTo>
                    <a:pt x="142155" y="53476"/>
                    <a:pt x="138818" y="52907"/>
                    <a:pt x="137638" y="52785"/>
                  </a:cubicBezTo>
                  <a:cubicBezTo>
                    <a:pt x="134952" y="52540"/>
                    <a:pt x="133243" y="51808"/>
                    <a:pt x="131818" y="51360"/>
                  </a:cubicBezTo>
                  <a:cubicBezTo>
                    <a:pt x="132958" y="51930"/>
                    <a:pt x="134097" y="52744"/>
                    <a:pt x="135563" y="53354"/>
                  </a:cubicBezTo>
                  <a:cubicBezTo>
                    <a:pt x="136499" y="53721"/>
                    <a:pt x="137842" y="53965"/>
                    <a:pt x="138981" y="54331"/>
                  </a:cubicBezTo>
                  <a:lnTo>
                    <a:pt x="138981" y="54331"/>
                  </a:lnTo>
                  <a:cubicBezTo>
                    <a:pt x="138981" y="54331"/>
                    <a:pt x="141057" y="54779"/>
                    <a:pt x="141626" y="56244"/>
                  </a:cubicBezTo>
                  <a:cubicBezTo>
                    <a:pt x="142196" y="57668"/>
                    <a:pt x="141871" y="58971"/>
                    <a:pt x="141626" y="59785"/>
                  </a:cubicBezTo>
                  <a:lnTo>
                    <a:pt x="141545" y="60029"/>
                  </a:lnTo>
                  <a:cubicBezTo>
                    <a:pt x="141342" y="60639"/>
                    <a:pt x="141097" y="61290"/>
                    <a:pt x="141057" y="61901"/>
                  </a:cubicBezTo>
                  <a:cubicBezTo>
                    <a:pt x="140853" y="64424"/>
                    <a:pt x="142400" y="65726"/>
                    <a:pt x="143173" y="67843"/>
                  </a:cubicBezTo>
                  <a:cubicBezTo>
                    <a:pt x="144638" y="69226"/>
                    <a:pt x="146714" y="70691"/>
                    <a:pt x="149603" y="71994"/>
                  </a:cubicBezTo>
                  <a:cubicBezTo>
                    <a:pt x="152208" y="73174"/>
                    <a:pt x="155301" y="73906"/>
                    <a:pt x="157213" y="75087"/>
                  </a:cubicBezTo>
                  <a:cubicBezTo>
                    <a:pt x="158353" y="75738"/>
                    <a:pt x="160347" y="77406"/>
                    <a:pt x="160306" y="78587"/>
                  </a:cubicBezTo>
                  <a:cubicBezTo>
                    <a:pt x="160266" y="79523"/>
                    <a:pt x="158597" y="80744"/>
                    <a:pt x="157946" y="81680"/>
                  </a:cubicBezTo>
                  <a:cubicBezTo>
                    <a:pt x="157458" y="82290"/>
                    <a:pt x="157213" y="83185"/>
                    <a:pt x="156806" y="83796"/>
                  </a:cubicBezTo>
                  <a:cubicBezTo>
                    <a:pt x="156400" y="84366"/>
                    <a:pt x="155952" y="84773"/>
                    <a:pt x="155382" y="84773"/>
                  </a:cubicBezTo>
                  <a:cubicBezTo>
                    <a:pt x="154650" y="84773"/>
                    <a:pt x="153022" y="85058"/>
                    <a:pt x="154080" y="85139"/>
                  </a:cubicBezTo>
                  <a:cubicBezTo>
                    <a:pt x="155179" y="85220"/>
                    <a:pt x="157987" y="86563"/>
                    <a:pt x="157987" y="86563"/>
                  </a:cubicBezTo>
                  <a:lnTo>
                    <a:pt x="157987" y="86563"/>
                  </a:lnTo>
                  <a:cubicBezTo>
                    <a:pt x="161772" y="88150"/>
                    <a:pt x="164335" y="91081"/>
                    <a:pt x="162952" y="95273"/>
                  </a:cubicBezTo>
                  <a:cubicBezTo>
                    <a:pt x="161772" y="98772"/>
                    <a:pt x="159086" y="101703"/>
                    <a:pt x="158882" y="105569"/>
                  </a:cubicBezTo>
                  <a:cubicBezTo>
                    <a:pt x="158679" y="109679"/>
                    <a:pt x="160551" y="113057"/>
                    <a:pt x="160795" y="116313"/>
                  </a:cubicBezTo>
                  <a:cubicBezTo>
                    <a:pt x="161202" y="121807"/>
                    <a:pt x="160429" y="125592"/>
                    <a:pt x="159370" y="129702"/>
                  </a:cubicBezTo>
                  <a:cubicBezTo>
                    <a:pt x="158882" y="131656"/>
                    <a:pt x="158597" y="133528"/>
                    <a:pt x="158190" y="135400"/>
                  </a:cubicBezTo>
                  <a:cubicBezTo>
                    <a:pt x="156318" y="143417"/>
                    <a:pt x="151557" y="146877"/>
                    <a:pt x="145086" y="150580"/>
                  </a:cubicBezTo>
                  <a:cubicBezTo>
                    <a:pt x="142278" y="152167"/>
                    <a:pt x="139307" y="155097"/>
                    <a:pt x="136295" y="156033"/>
                  </a:cubicBezTo>
                  <a:cubicBezTo>
                    <a:pt x="135807" y="156196"/>
                    <a:pt x="135074" y="155952"/>
                    <a:pt x="134627" y="156033"/>
                  </a:cubicBezTo>
                  <a:cubicBezTo>
                    <a:pt x="131859" y="156563"/>
                    <a:pt x="129377" y="157946"/>
                    <a:pt x="126528" y="158475"/>
                  </a:cubicBezTo>
                  <a:cubicBezTo>
                    <a:pt x="123882" y="158964"/>
                    <a:pt x="121074" y="158719"/>
                    <a:pt x="117900" y="159533"/>
                  </a:cubicBezTo>
                  <a:cubicBezTo>
                    <a:pt x="116272" y="160103"/>
                    <a:pt x="114237" y="160958"/>
                    <a:pt x="113016" y="161487"/>
                  </a:cubicBezTo>
                  <a:cubicBezTo>
                    <a:pt x="111144" y="162342"/>
                    <a:pt x="109354" y="163237"/>
                    <a:pt x="107522" y="164132"/>
                  </a:cubicBezTo>
                  <a:lnTo>
                    <a:pt x="101499" y="167591"/>
                  </a:lnTo>
                  <a:cubicBezTo>
                    <a:pt x="101499" y="167591"/>
                    <a:pt x="98121" y="169586"/>
                    <a:pt x="101865" y="168121"/>
                  </a:cubicBezTo>
                  <a:cubicBezTo>
                    <a:pt x="104836" y="166940"/>
                    <a:pt x="115173" y="161772"/>
                    <a:pt x="110859" y="164783"/>
                  </a:cubicBezTo>
                  <a:cubicBezTo>
                    <a:pt x="107888" y="166330"/>
                    <a:pt x="106261" y="168446"/>
                    <a:pt x="103615" y="170277"/>
                  </a:cubicBezTo>
                  <a:cubicBezTo>
                    <a:pt x="103615" y="170277"/>
                    <a:pt x="94743" y="174754"/>
                    <a:pt x="93441" y="175975"/>
                  </a:cubicBezTo>
                  <a:cubicBezTo>
                    <a:pt x="91976" y="177359"/>
                    <a:pt x="90185" y="176586"/>
                    <a:pt x="89005" y="177929"/>
                  </a:cubicBezTo>
                  <a:cubicBezTo>
                    <a:pt x="87621" y="179475"/>
                    <a:pt x="85912" y="180452"/>
                    <a:pt x="84732" y="180859"/>
                  </a:cubicBezTo>
                  <a:cubicBezTo>
                    <a:pt x="83511" y="181266"/>
                    <a:pt x="82168" y="183911"/>
                    <a:pt x="80296" y="185295"/>
                  </a:cubicBezTo>
                  <a:cubicBezTo>
                    <a:pt x="78464" y="186678"/>
                    <a:pt x="74476" y="186271"/>
                    <a:pt x="70935" y="187818"/>
                  </a:cubicBezTo>
                  <a:cubicBezTo>
                    <a:pt x="67395" y="189364"/>
                    <a:pt x="63732" y="189364"/>
                    <a:pt x="63732" y="189364"/>
                  </a:cubicBezTo>
                  <a:cubicBezTo>
                    <a:pt x="63406" y="189405"/>
                    <a:pt x="63040" y="189446"/>
                    <a:pt x="62715" y="189446"/>
                  </a:cubicBezTo>
                  <a:cubicBezTo>
                    <a:pt x="62593" y="189446"/>
                    <a:pt x="62470" y="189446"/>
                    <a:pt x="62308" y="189446"/>
                  </a:cubicBezTo>
                  <a:cubicBezTo>
                    <a:pt x="60273" y="189446"/>
                    <a:pt x="58686" y="189039"/>
                    <a:pt x="57465" y="188591"/>
                  </a:cubicBezTo>
                  <a:cubicBezTo>
                    <a:pt x="56000" y="188062"/>
                    <a:pt x="55471" y="188306"/>
                    <a:pt x="55796" y="188510"/>
                  </a:cubicBezTo>
                  <a:cubicBezTo>
                    <a:pt x="56122" y="188673"/>
                    <a:pt x="57098" y="189609"/>
                    <a:pt x="57098" y="189609"/>
                  </a:cubicBezTo>
                  <a:cubicBezTo>
                    <a:pt x="52947" y="189568"/>
                    <a:pt x="51848" y="186801"/>
                    <a:pt x="49936" y="184766"/>
                  </a:cubicBezTo>
                  <a:cubicBezTo>
                    <a:pt x="50790" y="184644"/>
                    <a:pt x="53273" y="185254"/>
                    <a:pt x="52011" y="184522"/>
                  </a:cubicBezTo>
                  <a:cubicBezTo>
                    <a:pt x="49529" y="183341"/>
                    <a:pt x="44808" y="183260"/>
                    <a:pt x="44726" y="180370"/>
                  </a:cubicBezTo>
                  <a:cubicBezTo>
                    <a:pt x="44645" y="178132"/>
                    <a:pt x="45662" y="178620"/>
                    <a:pt x="45662" y="178620"/>
                  </a:cubicBezTo>
                  <a:cubicBezTo>
                    <a:pt x="47372" y="181673"/>
                    <a:pt x="52703" y="181958"/>
                    <a:pt x="56610" y="181917"/>
                  </a:cubicBezTo>
                  <a:cubicBezTo>
                    <a:pt x="63854" y="181836"/>
                    <a:pt x="68738" y="177806"/>
                    <a:pt x="73499" y="175527"/>
                  </a:cubicBezTo>
                  <a:cubicBezTo>
                    <a:pt x="75046" y="174591"/>
                    <a:pt x="76837" y="173370"/>
                    <a:pt x="76837" y="173370"/>
                  </a:cubicBezTo>
                  <a:lnTo>
                    <a:pt x="76837" y="173411"/>
                  </a:lnTo>
                  <a:cubicBezTo>
                    <a:pt x="78302" y="172434"/>
                    <a:pt x="79848" y="171458"/>
                    <a:pt x="81110" y="170277"/>
                  </a:cubicBezTo>
                  <a:cubicBezTo>
                    <a:pt x="83348" y="168202"/>
                    <a:pt x="84854" y="165516"/>
                    <a:pt x="86807" y="163196"/>
                  </a:cubicBezTo>
                  <a:cubicBezTo>
                    <a:pt x="87052" y="162830"/>
                    <a:pt x="87540" y="162342"/>
                    <a:pt x="88110" y="161853"/>
                  </a:cubicBezTo>
                  <a:cubicBezTo>
                    <a:pt x="88639" y="161324"/>
                    <a:pt x="89249" y="160836"/>
                    <a:pt x="89900" y="160429"/>
                  </a:cubicBezTo>
                  <a:lnTo>
                    <a:pt x="89941" y="160469"/>
                  </a:lnTo>
                  <a:lnTo>
                    <a:pt x="90185" y="160307"/>
                  </a:lnTo>
                  <a:lnTo>
                    <a:pt x="90145" y="160185"/>
                  </a:lnTo>
                  <a:cubicBezTo>
                    <a:pt x="94906" y="157458"/>
                    <a:pt x="99383" y="154406"/>
                    <a:pt x="103127" y="150743"/>
                  </a:cubicBezTo>
                  <a:lnTo>
                    <a:pt x="103168" y="150702"/>
                  </a:lnTo>
                  <a:cubicBezTo>
                    <a:pt x="103697" y="150214"/>
                    <a:pt x="106505" y="147039"/>
                    <a:pt x="107888" y="145493"/>
                  </a:cubicBezTo>
                  <a:cubicBezTo>
                    <a:pt x="109476" y="143295"/>
                    <a:pt x="110656" y="140569"/>
                    <a:pt x="111307" y="137801"/>
                  </a:cubicBezTo>
                  <a:cubicBezTo>
                    <a:pt x="111551" y="136824"/>
                    <a:pt x="111429" y="135603"/>
                    <a:pt x="111795" y="134505"/>
                  </a:cubicBezTo>
                  <a:cubicBezTo>
                    <a:pt x="112406" y="132836"/>
                    <a:pt x="113912" y="131330"/>
                    <a:pt x="114888" y="129702"/>
                  </a:cubicBezTo>
                  <a:cubicBezTo>
                    <a:pt x="115906" y="127952"/>
                    <a:pt x="116598" y="126080"/>
                    <a:pt x="117290" y="124208"/>
                  </a:cubicBezTo>
                  <a:cubicBezTo>
                    <a:pt x="120260" y="115947"/>
                    <a:pt x="123679" y="109354"/>
                    <a:pt x="130109" y="104877"/>
                  </a:cubicBezTo>
                  <a:cubicBezTo>
                    <a:pt x="133202" y="102761"/>
                    <a:pt x="136987" y="101336"/>
                    <a:pt x="139144" y="98081"/>
                  </a:cubicBezTo>
                  <a:cubicBezTo>
                    <a:pt x="137597" y="99709"/>
                    <a:pt x="135522" y="100889"/>
                    <a:pt x="133039" y="101703"/>
                  </a:cubicBezTo>
                  <a:cubicBezTo>
                    <a:pt x="125958" y="104022"/>
                    <a:pt x="121359" y="110086"/>
                    <a:pt x="119040" y="113912"/>
                  </a:cubicBezTo>
                  <a:cubicBezTo>
                    <a:pt x="117290" y="117127"/>
                    <a:pt x="115906" y="120708"/>
                    <a:pt x="114888" y="124656"/>
                  </a:cubicBezTo>
                  <a:cubicBezTo>
                    <a:pt x="114563" y="119813"/>
                    <a:pt x="113383" y="116028"/>
                    <a:pt x="111795" y="112365"/>
                  </a:cubicBezTo>
                  <a:cubicBezTo>
                    <a:pt x="110412" y="109110"/>
                    <a:pt x="109150" y="105650"/>
                    <a:pt x="106586" y="103575"/>
                  </a:cubicBezTo>
                  <a:cubicBezTo>
                    <a:pt x="106586" y="103575"/>
                    <a:pt x="106464" y="103575"/>
                    <a:pt x="106057" y="103331"/>
                  </a:cubicBezTo>
                  <a:cubicBezTo>
                    <a:pt x="105650" y="103086"/>
                    <a:pt x="112772" y="102924"/>
                    <a:pt x="112772" y="102924"/>
                  </a:cubicBezTo>
                  <a:cubicBezTo>
                    <a:pt x="113993" y="102964"/>
                    <a:pt x="115255" y="103127"/>
                    <a:pt x="116516" y="103331"/>
                  </a:cubicBezTo>
                  <a:cubicBezTo>
                    <a:pt x="116760" y="103290"/>
                    <a:pt x="117086" y="103290"/>
                    <a:pt x="117412" y="103371"/>
                  </a:cubicBezTo>
                  <a:cubicBezTo>
                    <a:pt x="121319" y="104063"/>
                    <a:pt x="125388" y="102598"/>
                    <a:pt x="127911" y="100726"/>
                  </a:cubicBezTo>
                  <a:cubicBezTo>
                    <a:pt x="129214" y="99790"/>
                    <a:pt x="131493" y="99017"/>
                    <a:pt x="133365" y="98488"/>
                  </a:cubicBezTo>
                  <a:cubicBezTo>
                    <a:pt x="133406" y="98406"/>
                    <a:pt x="133609" y="98284"/>
                    <a:pt x="134057" y="98203"/>
                  </a:cubicBezTo>
                  <a:cubicBezTo>
                    <a:pt x="134057" y="98203"/>
                    <a:pt x="136946" y="97307"/>
                    <a:pt x="139999" y="96453"/>
                  </a:cubicBezTo>
                  <a:cubicBezTo>
                    <a:pt x="142115" y="95883"/>
                    <a:pt x="143621" y="95435"/>
                    <a:pt x="144679" y="94906"/>
                  </a:cubicBezTo>
                  <a:cubicBezTo>
                    <a:pt x="145289" y="94499"/>
                    <a:pt x="145859" y="94052"/>
                    <a:pt x="146307" y="93482"/>
                  </a:cubicBezTo>
                  <a:cubicBezTo>
                    <a:pt x="147202" y="92383"/>
                    <a:pt x="147202" y="90999"/>
                    <a:pt x="147975" y="89087"/>
                  </a:cubicBezTo>
                  <a:cubicBezTo>
                    <a:pt x="148708" y="87174"/>
                    <a:pt x="149847" y="85709"/>
                    <a:pt x="149888" y="84040"/>
                  </a:cubicBezTo>
                  <a:cubicBezTo>
                    <a:pt x="149929" y="78668"/>
                    <a:pt x="144882" y="74354"/>
                    <a:pt x="139388" y="77244"/>
                  </a:cubicBezTo>
                  <a:cubicBezTo>
                    <a:pt x="144801" y="75860"/>
                    <a:pt x="148626" y="78505"/>
                    <a:pt x="147975" y="83592"/>
                  </a:cubicBezTo>
                  <a:cubicBezTo>
                    <a:pt x="147161" y="89941"/>
                    <a:pt x="137760" y="94621"/>
                    <a:pt x="132022" y="96982"/>
                  </a:cubicBezTo>
                  <a:cubicBezTo>
                    <a:pt x="129743" y="97959"/>
                    <a:pt x="127098" y="99139"/>
                    <a:pt x="124412" y="99424"/>
                  </a:cubicBezTo>
                  <a:cubicBezTo>
                    <a:pt x="120545" y="99790"/>
                    <a:pt x="117045" y="98976"/>
                    <a:pt x="113708" y="99179"/>
                  </a:cubicBezTo>
                  <a:cubicBezTo>
                    <a:pt x="109435" y="99464"/>
                    <a:pt x="106586" y="101743"/>
                    <a:pt x="103005" y="102028"/>
                  </a:cubicBezTo>
                  <a:cubicBezTo>
                    <a:pt x="99912" y="102272"/>
                    <a:pt x="100319" y="100197"/>
                    <a:pt x="97633" y="99953"/>
                  </a:cubicBezTo>
                  <a:cubicBezTo>
                    <a:pt x="97104" y="99627"/>
                    <a:pt x="95394" y="99953"/>
                    <a:pt x="93726" y="99831"/>
                  </a:cubicBezTo>
                  <a:cubicBezTo>
                    <a:pt x="89086" y="101092"/>
                    <a:pt x="86075" y="98935"/>
                    <a:pt x="82290" y="97226"/>
                  </a:cubicBezTo>
                  <a:cubicBezTo>
                    <a:pt x="79563" y="95964"/>
                    <a:pt x="76633" y="94825"/>
                    <a:pt x="73744" y="94581"/>
                  </a:cubicBezTo>
                  <a:cubicBezTo>
                    <a:pt x="66418" y="93970"/>
                    <a:pt x="61982" y="94988"/>
                    <a:pt x="56000" y="94336"/>
                  </a:cubicBezTo>
                  <a:cubicBezTo>
                    <a:pt x="54331" y="94174"/>
                    <a:pt x="50831" y="93929"/>
                    <a:pt x="49162" y="93319"/>
                  </a:cubicBezTo>
                  <a:cubicBezTo>
                    <a:pt x="43994" y="91366"/>
                    <a:pt x="40046" y="92057"/>
                    <a:pt x="34430" y="91976"/>
                  </a:cubicBezTo>
                  <a:cubicBezTo>
                    <a:pt x="30360" y="91935"/>
                    <a:pt x="26576" y="91732"/>
                    <a:pt x="24012" y="92180"/>
                  </a:cubicBezTo>
                  <a:cubicBezTo>
                    <a:pt x="23320" y="92302"/>
                    <a:pt x="22628" y="92464"/>
                    <a:pt x="21855" y="92586"/>
                  </a:cubicBezTo>
                  <a:cubicBezTo>
                    <a:pt x="16401" y="93563"/>
                    <a:pt x="8058" y="94052"/>
                    <a:pt x="8302" y="98976"/>
                  </a:cubicBezTo>
                  <a:cubicBezTo>
                    <a:pt x="8709" y="98691"/>
                    <a:pt x="8587" y="97918"/>
                    <a:pt x="9239" y="97877"/>
                  </a:cubicBezTo>
                  <a:cubicBezTo>
                    <a:pt x="9239" y="98772"/>
                    <a:pt x="9198" y="99668"/>
                    <a:pt x="9483" y="100278"/>
                  </a:cubicBezTo>
                  <a:cubicBezTo>
                    <a:pt x="6308" y="100197"/>
                    <a:pt x="4436" y="97999"/>
                    <a:pt x="4518" y="95476"/>
                  </a:cubicBezTo>
                  <a:cubicBezTo>
                    <a:pt x="4599" y="91162"/>
                    <a:pt x="11436" y="89371"/>
                    <a:pt x="16157" y="88232"/>
                  </a:cubicBezTo>
                  <a:cubicBezTo>
                    <a:pt x="20878" y="87052"/>
                    <a:pt x="25802" y="85709"/>
                    <a:pt x="29262" y="85139"/>
                  </a:cubicBezTo>
                  <a:cubicBezTo>
                    <a:pt x="20959" y="86360"/>
                    <a:pt x="12250" y="87174"/>
                    <a:pt x="5942" y="90185"/>
                  </a:cubicBezTo>
                  <a:cubicBezTo>
                    <a:pt x="5820" y="89860"/>
                    <a:pt x="5779" y="89534"/>
                    <a:pt x="5739" y="89249"/>
                  </a:cubicBezTo>
                  <a:cubicBezTo>
                    <a:pt x="5250" y="86930"/>
                    <a:pt x="4151" y="83348"/>
                    <a:pt x="3378" y="79930"/>
                  </a:cubicBezTo>
                  <a:cubicBezTo>
                    <a:pt x="2523" y="75941"/>
                    <a:pt x="3866" y="68982"/>
                    <a:pt x="3866" y="68982"/>
                  </a:cubicBezTo>
                  <a:lnTo>
                    <a:pt x="3907" y="69023"/>
                  </a:lnTo>
                  <a:cubicBezTo>
                    <a:pt x="4477" y="65482"/>
                    <a:pt x="5209" y="63895"/>
                    <a:pt x="5901" y="61779"/>
                  </a:cubicBezTo>
                  <a:cubicBezTo>
                    <a:pt x="7407" y="57261"/>
                    <a:pt x="12209" y="55837"/>
                    <a:pt x="15628" y="55389"/>
                  </a:cubicBezTo>
                  <a:cubicBezTo>
                    <a:pt x="12738" y="57424"/>
                    <a:pt x="10948" y="59947"/>
                    <a:pt x="9768" y="63325"/>
                  </a:cubicBezTo>
                  <a:cubicBezTo>
                    <a:pt x="9645" y="64546"/>
                    <a:pt x="9523" y="65645"/>
                    <a:pt x="9442" y="66662"/>
                  </a:cubicBezTo>
                  <a:cubicBezTo>
                    <a:pt x="12006" y="58604"/>
                    <a:pt x="19169" y="55593"/>
                    <a:pt x="19169" y="55593"/>
                  </a:cubicBezTo>
                  <a:lnTo>
                    <a:pt x="21448" y="53110"/>
                  </a:lnTo>
                  <a:lnTo>
                    <a:pt x="21407" y="53192"/>
                  </a:lnTo>
                  <a:cubicBezTo>
                    <a:pt x="25355" y="49366"/>
                    <a:pt x="30564" y="46354"/>
                    <a:pt x="37197" y="46192"/>
                  </a:cubicBezTo>
                  <a:cubicBezTo>
                    <a:pt x="40535" y="46070"/>
                    <a:pt x="44564" y="46965"/>
                    <a:pt x="44523" y="50261"/>
                  </a:cubicBezTo>
                  <a:cubicBezTo>
                    <a:pt x="44523" y="52133"/>
                    <a:pt x="43099" y="53721"/>
                    <a:pt x="41104" y="54616"/>
                  </a:cubicBezTo>
                  <a:cubicBezTo>
                    <a:pt x="41715" y="54738"/>
                    <a:pt x="42244" y="54657"/>
                    <a:pt x="42692" y="54453"/>
                  </a:cubicBezTo>
                  <a:lnTo>
                    <a:pt x="44767" y="52133"/>
                  </a:lnTo>
                  <a:cubicBezTo>
                    <a:pt x="45418" y="50424"/>
                    <a:pt x="45378" y="48308"/>
                    <a:pt x="44238" y="47006"/>
                  </a:cubicBezTo>
                  <a:cubicBezTo>
                    <a:pt x="47250" y="44401"/>
                    <a:pt x="51930" y="47331"/>
                    <a:pt x="51604" y="50790"/>
                  </a:cubicBezTo>
                  <a:cubicBezTo>
                    <a:pt x="52500" y="50017"/>
                    <a:pt x="53029" y="48593"/>
                    <a:pt x="52418" y="47494"/>
                  </a:cubicBezTo>
                  <a:cubicBezTo>
                    <a:pt x="56488" y="45052"/>
                    <a:pt x="58767" y="50913"/>
                    <a:pt x="62837" y="49529"/>
                  </a:cubicBezTo>
                  <a:cubicBezTo>
                    <a:pt x="62470" y="48389"/>
                    <a:pt x="60476" y="48633"/>
                    <a:pt x="59907" y="47657"/>
                  </a:cubicBezTo>
                  <a:cubicBezTo>
                    <a:pt x="65238" y="46884"/>
                    <a:pt x="69918" y="48756"/>
                    <a:pt x="75249" y="48349"/>
                  </a:cubicBezTo>
                  <a:cubicBezTo>
                    <a:pt x="75616" y="48633"/>
                    <a:pt x="75982" y="48918"/>
                    <a:pt x="76348" y="49203"/>
                  </a:cubicBezTo>
                  <a:cubicBezTo>
                    <a:pt x="66337" y="50343"/>
                    <a:pt x="74476" y="50343"/>
                    <a:pt x="74476" y="50343"/>
                  </a:cubicBezTo>
                  <a:cubicBezTo>
                    <a:pt x="75738" y="50221"/>
                    <a:pt x="78831" y="49976"/>
                    <a:pt x="80052" y="50221"/>
                  </a:cubicBezTo>
                  <a:cubicBezTo>
                    <a:pt x="82005" y="50546"/>
                    <a:pt x="83267" y="50099"/>
                    <a:pt x="85017" y="49407"/>
                  </a:cubicBezTo>
                  <a:cubicBezTo>
                    <a:pt x="85057" y="49488"/>
                    <a:pt x="85220" y="49447"/>
                    <a:pt x="85302" y="49285"/>
                  </a:cubicBezTo>
                  <a:cubicBezTo>
                    <a:pt x="86238" y="48918"/>
                    <a:pt x="87255" y="48511"/>
                    <a:pt x="88557" y="48145"/>
                  </a:cubicBezTo>
                  <a:cubicBezTo>
                    <a:pt x="89086" y="48064"/>
                    <a:pt x="89575" y="47942"/>
                    <a:pt x="90104" y="47779"/>
                  </a:cubicBezTo>
                  <a:lnTo>
                    <a:pt x="90307" y="47738"/>
                  </a:lnTo>
                  <a:lnTo>
                    <a:pt x="90348" y="47697"/>
                  </a:lnTo>
                  <a:cubicBezTo>
                    <a:pt x="90999" y="47453"/>
                    <a:pt x="91650" y="47168"/>
                    <a:pt x="92220" y="46924"/>
                  </a:cubicBezTo>
                  <a:cubicBezTo>
                    <a:pt x="97267" y="44442"/>
                    <a:pt x="101458" y="38663"/>
                    <a:pt x="105772" y="35651"/>
                  </a:cubicBezTo>
                  <a:cubicBezTo>
                    <a:pt x="112894" y="30645"/>
                    <a:pt x="119650" y="36831"/>
                    <a:pt x="124656" y="40860"/>
                  </a:cubicBezTo>
                  <a:lnTo>
                    <a:pt x="124615" y="40901"/>
                  </a:lnTo>
                  <a:cubicBezTo>
                    <a:pt x="125877" y="41756"/>
                    <a:pt x="127505" y="42814"/>
                    <a:pt x="129295" y="43913"/>
                  </a:cubicBezTo>
                  <a:cubicBezTo>
                    <a:pt x="133975" y="45988"/>
                    <a:pt x="140161" y="47779"/>
                    <a:pt x="143458" y="51075"/>
                  </a:cubicBezTo>
                  <a:cubicBezTo>
                    <a:pt x="146062" y="53721"/>
                    <a:pt x="146998" y="57099"/>
                    <a:pt x="148097" y="60639"/>
                  </a:cubicBezTo>
                  <a:cubicBezTo>
                    <a:pt x="149155" y="63895"/>
                    <a:pt x="151231" y="66825"/>
                    <a:pt x="152370" y="70488"/>
                  </a:cubicBezTo>
                  <a:cubicBezTo>
                    <a:pt x="152615" y="70325"/>
                    <a:pt x="152737" y="70040"/>
                    <a:pt x="152818" y="69674"/>
                  </a:cubicBezTo>
                  <a:cubicBezTo>
                    <a:pt x="152777" y="69348"/>
                    <a:pt x="152737" y="69023"/>
                    <a:pt x="152818" y="68819"/>
                  </a:cubicBezTo>
                  <a:lnTo>
                    <a:pt x="152900" y="68901"/>
                  </a:lnTo>
                  <a:cubicBezTo>
                    <a:pt x="152859" y="68250"/>
                    <a:pt x="152737" y="67476"/>
                    <a:pt x="152533" y="66703"/>
                  </a:cubicBezTo>
                  <a:cubicBezTo>
                    <a:pt x="151516" y="64668"/>
                    <a:pt x="149807" y="62389"/>
                    <a:pt x="150010" y="60598"/>
                  </a:cubicBezTo>
                  <a:cubicBezTo>
                    <a:pt x="150010" y="60598"/>
                    <a:pt x="156115" y="63773"/>
                    <a:pt x="162992" y="66907"/>
                  </a:cubicBezTo>
                  <a:cubicBezTo>
                    <a:pt x="165394" y="68005"/>
                    <a:pt x="167551" y="69796"/>
                    <a:pt x="169463" y="71831"/>
                  </a:cubicBezTo>
                  <a:lnTo>
                    <a:pt x="169992" y="71831"/>
                  </a:lnTo>
                  <a:cubicBezTo>
                    <a:pt x="169952" y="71953"/>
                    <a:pt x="169952" y="72156"/>
                    <a:pt x="169952" y="72401"/>
                  </a:cubicBezTo>
                  <a:cubicBezTo>
                    <a:pt x="173330" y="76186"/>
                    <a:pt x="175690" y="80703"/>
                    <a:pt x="176545" y="83308"/>
                  </a:cubicBezTo>
                  <a:cubicBezTo>
                    <a:pt x="176707" y="83877"/>
                    <a:pt x="176870" y="84406"/>
                    <a:pt x="177114" y="84935"/>
                  </a:cubicBezTo>
                  <a:lnTo>
                    <a:pt x="177114" y="84976"/>
                  </a:lnTo>
                  <a:cubicBezTo>
                    <a:pt x="177359" y="85627"/>
                    <a:pt x="177643" y="86319"/>
                    <a:pt x="177928" y="86970"/>
                  </a:cubicBezTo>
                  <a:lnTo>
                    <a:pt x="177928" y="86970"/>
                  </a:lnTo>
                  <a:cubicBezTo>
                    <a:pt x="178050" y="87174"/>
                    <a:pt x="178132" y="87377"/>
                    <a:pt x="178213" y="87621"/>
                  </a:cubicBezTo>
                  <a:cubicBezTo>
                    <a:pt x="179231" y="89778"/>
                    <a:pt x="180207" y="91569"/>
                    <a:pt x="180452" y="92017"/>
                  </a:cubicBezTo>
                  <a:cubicBezTo>
                    <a:pt x="181632" y="93523"/>
                    <a:pt x="182486" y="95517"/>
                    <a:pt x="183585" y="96860"/>
                  </a:cubicBezTo>
                  <a:cubicBezTo>
                    <a:pt x="183545" y="96046"/>
                    <a:pt x="183504" y="95191"/>
                    <a:pt x="183422" y="94418"/>
                  </a:cubicBezTo>
                  <a:close/>
                  <a:moveTo>
                    <a:pt x="85993" y="61494"/>
                  </a:moveTo>
                  <a:cubicBezTo>
                    <a:pt x="96290" y="71098"/>
                    <a:pt x="97551" y="81517"/>
                    <a:pt x="98365" y="84528"/>
                  </a:cubicBezTo>
                  <a:cubicBezTo>
                    <a:pt x="99139" y="87499"/>
                    <a:pt x="99505" y="86482"/>
                    <a:pt x="99505" y="86482"/>
                  </a:cubicBezTo>
                  <a:cubicBezTo>
                    <a:pt x="99668" y="76308"/>
                    <a:pt x="91691" y="63407"/>
                    <a:pt x="84488" y="59174"/>
                  </a:cubicBezTo>
                  <a:cubicBezTo>
                    <a:pt x="77447" y="54982"/>
                    <a:pt x="59133" y="55715"/>
                    <a:pt x="54860" y="55389"/>
                  </a:cubicBezTo>
                  <a:cubicBezTo>
                    <a:pt x="50628" y="55064"/>
                    <a:pt x="48511" y="60476"/>
                    <a:pt x="48511" y="60476"/>
                  </a:cubicBezTo>
                  <a:cubicBezTo>
                    <a:pt x="48471" y="61657"/>
                    <a:pt x="49407" y="60314"/>
                    <a:pt x="49407" y="60314"/>
                  </a:cubicBezTo>
                  <a:cubicBezTo>
                    <a:pt x="52133" y="55308"/>
                    <a:pt x="54575" y="56203"/>
                    <a:pt x="54575" y="56203"/>
                  </a:cubicBezTo>
                  <a:cubicBezTo>
                    <a:pt x="63325" y="58808"/>
                    <a:pt x="64872" y="71790"/>
                    <a:pt x="65238" y="74802"/>
                  </a:cubicBezTo>
                  <a:cubicBezTo>
                    <a:pt x="65604" y="77773"/>
                    <a:pt x="66377" y="75819"/>
                    <a:pt x="66377" y="75819"/>
                  </a:cubicBezTo>
                  <a:cubicBezTo>
                    <a:pt x="67191" y="68372"/>
                    <a:pt x="61819" y="59255"/>
                    <a:pt x="60680" y="58075"/>
                  </a:cubicBezTo>
                  <a:cubicBezTo>
                    <a:pt x="59540" y="56936"/>
                    <a:pt x="60639" y="56285"/>
                    <a:pt x="64261" y="57302"/>
                  </a:cubicBezTo>
                  <a:cubicBezTo>
                    <a:pt x="75127" y="60395"/>
                    <a:pt x="76145" y="77976"/>
                    <a:pt x="76796" y="80133"/>
                  </a:cubicBezTo>
                  <a:cubicBezTo>
                    <a:pt x="77447" y="82249"/>
                    <a:pt x="77854" y="80215"/>
                    <a:pt x="77854" y="80215"/>
                  </a:cubicBezTo>
                  <a:cubicBezTo>
                    <a:pt x="76389" y="64017"/>
                    <a:pt x="70284" y="60029"/>
                    <a:pt x="68697" y="57790"/>
                  </a:cubicBezTo>
                  <a:cubicBezTo>
                    <a:pt x="68005" y="56854"/>
                    <a:pt x="73499" y="56732"/>
                    <a:pt x="75941" y="58319"/>
                  </a:cubicBezTo>
                  <a:cubicBezTo>
                    <a:pt x="89615" y="67232"/>
                    <a:pt x="88069" y="84366"/>
                    <a:pt x="89290" y="81924"/>
                  </a:cubicBezTo>
                  <a:cubicBezTo>
                    <a:pt x="90551" y="79401"/>
                    <a:pt x="85871" y="63936"/>
                    <a:pt x="79278" y="58686"/>
                  </a:cubicBezTo>
                  <a:cubicBezTo>
                    <a:pt x="77935" y="57628"/>
                    <a:pt x="83836" y="59459"/>
                    <a:pt x="85993" y="61494"/>
                  </a:cubicBezTo>
                  <a:close/>
                  <a:moveTo>
                    <a:pt x="111307" y="48104"/>
                  </a:moveTo>
                  <a:cubicBezTo>
                    <a:pt x="114034" y="49773"/>
                    <a:pt x="115336" y="50221"/>
                    <a:pt x="115336" y="50221"/>
                  </a:cubicBezTo>
                  <a:cubicBezTo>
                    <a:pt x="115336" y="50221"/>
                    <a:pt x="113423" y="50750"/>
                    <a:pt x="112569" y="52174"/>
                  </a:cubicBezTo>
                  <a:cubicBezTo>
                    <a:pt x="111673" y="53639"/>
                    <a:pt x="110656" y="54738"/>
                    <a:pt x="107604" y="54290"/>
                  </a:cubicBezTo>
                  <a:cubicBezTo>
                    <a:pt x="104429" y="53802"/>
                    <a:pt x="103859" y="54331"/>
                    <a:pt x="102232" y="54575"/>
                  </a:cubicBezTo>
                  <a:cubicBezTo>
                    <a:pt x="102232" y="54575"/>
                    <a:pt x="102801" y="52947"/>
                    <a:pt x="104307" y="52093"/>
                  </a:cubicBezTo>
                  <a:cubicBezTo>
                    <a:pt x="105854" y="51279"/>
                    <a:pt x="107644" y="45866"/>
                    <a:pt x="111307" y="48104"/>
                  </a:cubicBezTo>
                  <a:close/>
                  <a:moveTo>
                    <a:pt x="111551" y="44157"/>
                  </a:moveTo>
                  <a:cubicBezTo>
                    <a:pt x="112528" y="43831"/>
                    <a:pt x="115784" y="44360"/>
                    <a:pt x="113667" y="43913"/>
                  </a:cubicBezTo>
                  <a:cubicBezTo>
                    <a:pt x="111592" y="43343"/>
                    <a:pt x="110290" y="43913"/>
                    <a:pt x="108947" y="44808"/>
                  </a:cubicBezTo>
                  <a:cubicBezTo>
                    <a:pt x="105772" y="46802"/>
                    <a:pt x="103208" y="51360"/>
                    <a:pt x="99871" y="53354"/>
                  </a:cubicBezTo>
                  <a:cubicBezTo>
                    <a:pt x="98447" y="54209"/>
                    <a:pt x="97022" y="54006"/>
                    <a:pt x="95842" y="55552"/>
                  </a:cubicBezTo>
                  <a:cubicBezTo>
                    <a:pt x="96615" y="57099"/>
                    <a:pt x="97389" y="56203"/>
                    <a:pt x="98447" y="56447"/>
                  </a:cubicBezTo>
                  <a:cubicBezTo>
                    <a:pt x="100807" y="56936"/>
                    <a:pt x="102964" y="57872"/>
                    <a:pt x="105121" y="59296"/>
                  </a:cubicBezTo>
                  <a:cubicBezTo>
                    <a:pt x="107522" y="60843"/>
                    <a:pt x="110127" y="63732"/>
                    <a:pt x="113667" y="63447"/>
                  </a:cubicBezTo>
                  <a:cubicBezTo>
                    <a:pt x="114807" y="63366"/>
                    <a:pt x="116883" y="62226"/>
                    <a:pt x="117737" y="61697"/>
                  </a:cubicBezTo>
                  <a:cubicBezTo>
                    <a:pt x="118755" y="61005"/>
                    <a:pt x="121237" y="59378"/>
                    <a:pt x="120586" y="56854"/>
                  </a:cubicBezTo>
                  <a:cubicBezTo>
                    <a:pt x="120301" y="55755"/>
                    <a:pt x="118999" y="55593"/>
                    <a:pt x="118226" y="54657"/>
                  </a:cubicBezTo>
                  <a:cubicBezTo>
                    <a:pt x="117127" y="53395"/>
                    <a:pt x="117167" y="52174"/>
                    <a:pt x="116313" y="50709"/>
                  </a:cubicBezTo>
                  <a:cubicBezTo>
                    <a:pt x="118185" y="51116"/>
                    <a:pt x="119284" y="52215"/>
                    <a:pt x="121319" y="52459"/>
                  </a:cubicBezTo>
                  <a:cubicBezTo>
                    <a:pt x="118103" y="49570"/>
                    <a:pt x="114400" y="47128"/>
                    <a:pt x="109883" y="45459"/>
                  </a:cubicBezTo>
                  <a:cubicBezTo>
                    <a:pt x="110208" y="45256"/>
                    <a:pt x="110452" y="44442"/>
                    <a:pt x="111551" y="44157"/>
                  </a:cubicBezTo>
                  <a:close/>
                  <a:moveTo>
                    <a:pt x="35610" y="57261"/>
                  </a:moveTo>
                  <a:cubicBezTo>
                    <a:pt x="35366" y="55349"/>
                    <a:pt x="33575" y="53639"/>
                    <a:pt x="30401" y="54657"/>
                  </a:cubicBezTo>
                  <a:cubicBezTo>
                    <a:pt x="30401" y="54657"/>
                    <a:pt x="26250" y="55593"/>
                    <a:pt x="25151" y="62959"/>
                  </a:cubicBezTo>
                  <a:cubicBezTo>
                    <a:pt x="25151" y="62959"/>
                    <a:pt x="24948" y="66662"/>
                    <a:pt x="26087" y="65848"/>
                  </a:cubicBezTo>
                  <a:cubicBezTo>
                    <a:pt x="25151" y="61372"/>
                    <a:pt x="29343" y="59337"/>
                    <a:pt x="30279" y="58889"/>
                  </a:cubicBezTo>
                  <a:cubicBezTo>
                    <a:pt x="31622" y="58279"/>
                    <a:pt x="32761" y="58482"/>
                    <a:pt x="32843" y="59662"/>
                  </a:cubicBezTo>
                  <a:cubicBezTo>
                    <a:pt x="32924" y="60924"/>
                    <a:pt x="31500" y="61453"/>
                    <a:pt x="31093" y="62755"/>
                  </a:cubicBezTo>
                  <a:cubicBezTo>
                    <a:pt x="32599" y="61901"/>
                    <a:pt x="35977" y="59907"/>
                    <a:pt x="35610" y="57261"/>
                  </a:cubicBezTo>
                  <a:close/>
                  <a:moveTo>
                    <a:pt x="114400" y="73093"/>
                  </a:moveTo>
                  <a:cubicBezTo>
                    <a:pt x="117615" y="72563"/>
                    <a:pt x="123638" y="70325"/>
                    <a:pt x="126080" y="68819"/>
                  </a:cubicBezTo>
                  <a:cubicBezTo>
                    <a:pt x="128685" y="67151"/>
                    <a:pt x="130638" y="60802"/>
                    <a:pt x="127952" y="57261"/>
                  </a:cubicBezTo>
                  <a:cubicBezTo>
                    <a:pt x="126772" y="55715"/>
                    <a:pt x="123882" y="53721"/>
                    <a:pt x="123191" y="53558"/>
                  </a:cubicBezTo>
                  <a:cubicBezTo>
                    <a:pt x="122417" y="54006"/>
                    <a:pt x="123679" y="54412"/>
                    <a:pt x="123923" y="54657"/>
                  </a:cubicBezTo>
                  <a:cubicBezTo>
                    <a:pt x="124819" y="55552"/>
                    <a:pt x="126853" y="57180"/>
                    <a:pt x="127464" y="58604"/>
                  </a:cubicBezTo>
                  <a:cubicBezTo>
                    <a:pt x="128766" y="61453"/>
                    <a:pt x="128400" y="65808"/>
                    <a:pt x="126039" y="67354"/>
                  </a:cubicBezTo>
                  <a:cubicBezTo>
                    <a:pt x="124493" y="68412"/>
                    <a:pt x="116801" y="71343"/>
                    <a:pt x="113464" y="71302"/>
                  </a:cubicBezTo>
                  <a:cubicBezTo>
                    <a:pt x="103982" y="71302"/>
                    <a:pt x="103046" y="60843"/>
                    <a:pt x="97267" y="57261"/>
                  </a:cubicBezTo>
                  <a:cubicBezTo>
                    <a:pt x="97389" y="58279"/>
                    <a:pt x="98080" y="60395"/>
                    <a:pt x="98935" y="61453"/>
                  </a:cubicBezTo>
                  <a:cubicBezTo>
                    <a:pt x="102150" y="65767"/>
                    <a:pt x="105284" y="74558"/>
                    <a:pt x="114400" y="73093"/>
                  </a:cubicBezTo>
                </a:path>
              </a:pathLst>
            </a:custGeom>
            <a:solidFill>
              <a:srgbClr val="403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3"/>
            <p:cNvSpPr/>
            <p:nvPr/>
          </p:nvSpPr>
          <p:spPr>
            <a:xfrm>
              <a:off x="3092275" y="3543175"/>
              <a:ext cx="1216275" cy="948850"/>
            </a:xfrm>
            <a:custGeom>
              <a:avLst/>
              <a:gdLst/>
              <a:ahLst/>
              <a:cxnLst/>
              <a:rect l="l" t="t" r="r" b="b"/>
              <a:pathLst>
                <a:path w="48651" h="37954" extrusionOk="0">
                  <a:moveTo>
                    <a:pt x="27947" y="1"/>
                  </a:moveTo>
                  <a:cubicBezTo>
                    <a:pt x="27345" y="1"/>
                    <a:pt x="26832" y="989"/>
                    <a:pt x="26429" y="1895"/>
                  </a:cubicBezTo>
                  <a:cubicBezTo>
                    <a:pt x="21831" y="20087"/>
                    <a:pt x="5715" y="29692"/>
                    <a:pt x="4168" y="30750"/>
                  </a:cubicBezTo>
                  <a:cubicBezTo>
                    <a:pt x="4168" y="30750"/>
                    <a:pt x="1" y="33314"/>
                    <a:pt x="1050" y="33314"/>
                  </a:cubicBezTo>
                  <a:cubicBezTo>
                    <a:pt x="1058" y="33314"/>
                    <a:pt x="1066" y="33314"/>
                    <a:pt x="1075" y="33314"/>
                  </a:cubicBezTo>
                  <a:cubicBezTo>
                    <a:pt x="1307" y="33305"/>
                    <a:pt x="1581" y="33280"/>
                    <a:pt x="1874" y="33280"/>
                  </a:cubicBezTo>
                  <a:cubicBezTo>
                    <a:pt x="2972" y="33280"/>
                    <a:pt x="4327" y="33629"/>
                    <a:pt x="4616" y="36488"/>
                  </a:cubicBezTo>
                  <a:cubicBezTo>
                    <a:pt x="4697" y="37017"/>
                    <a:pt x="4901" y="37465"/>
                    <a:pt x="5063" y="37953"/>
                  </a:cubicBezTo>
                  <a:cubicBezTo>
                    <a:pt x="5104" y="35633"/>
                    <a:pt x="5186" y="32215"/>
                    <a:pt x="7587" y="30790"/>
                  </a:cubicBezTo>
                  <a:cubicBezTo>
                    <a:pt x="7953" y="30587"/>
                    <a:pt x="8360" y="30465"/>
                    <a:pt x="8726" y="30465"/>
                  </a:cubicBezTo>
                  <a:cubicBezTo>
                    <a:pt x="9662" y="30465"/>
                    <a:pt x="10273" y="31157"/>
                    <a:pt x="10639" y="31889"/>
                  </a:cubicBezTo>
                  <a:cubicBezTo>
                    <a:pt x="10598" y="30017"/>
                    <a:pt x="10883" y="28186"/>
                    <a:pt x="12104" y="27331"/>
                  </a:cubicBezTo>
                  <a:cubicBezTo>
                    <a:pt x="12715" y="26924"/>
                    <a:pt x="13284" y="26721"/>
                    <a:pt x="13813" y="26721"/>
                  </a:cubicBezTo>
                  <a:cubicBezTo>
                    <a:pt x="15401" y="26721"/>
                    <a:pt x="16011" y="28349"/>
                    <a:pt x="16337" y="29203"/>
                  </a:cubicBezTo>
                  <a:cubicBezTo>
                    <a:pt x="16418" y="29366"/>
                    <a:pt x="16459" y="29488"/>
                    <a:pt x="16499" y="29569"/>
                  </a:cubicBezTo>
                  <a:cubicBezTo>
                    <a:pt x="17151" y="31075"/>
                    <a:pt x="18860" y="34087"/>
                    <a:pt x="19633" y="34738"/>
                  </a:cubicBezTo>
                  <a:cubicBezTo>
                    <a:pt x="19959" y="34494"/>
                    <a:pt x="20366" y="34168"/>
                    <a:pt x="20488" y="33965"/>
                  </a:cubicBezTo>
                  <a:cubicBezTo>
                    <a:pt x="20447" y="33924"/>
                    <a:pt x="20366" y="33843"/>
                    <a:pt x="20284" y="33721"/>
                  </a:cubicBezTo>
                  <a:cubicBezTo>
                    <a:pt x="15319" y="27942"/>
                    <a:pt x="16866" y="24035"/>
                    <a:pt x="19023" y="21796"/>
                  </a:cubicBezTo>
                  <a:cubicBezTo>
                    <a:pt x="19145" y="21593"/>
                    <a:pt x="19552" y="21227"/>
                    <a:pt x="20162" y="21227"/>
                  </a:cubicBezTo>
                  <a:cubicBezTo>
                    <a:pt x="20895" y="21227"/>
                    <a:pt x="21505" y="21756"/>
                    <a:pt x="21871" y="22814"/>
                  </a:cubicBezTo>
                  <a:cubicBezTo>
                    <a:pt x="22523" y="24482"/>
                    <a:pt x="25005" y="27779"/>
                    <a:pt x="25493" y="28104"/>
                  </a:cubicBezTo>
                  <a:lnTo>
                    <a:pt x="25616" y="28145"/>
                  </a:lnTo>
                  <a:cubicBezTo>
                    <a:pt x="25860" y="28267"/>
                    <a:pt x="26145" y="28430"/>
                    <a:pt x="26307" y="28430"/>
                  </a:cubicBezTo>
                  <a:lnTo>
                    <a:pt x="26470" y="28349"/>
                  </a:lnTo>
                  <a:cubicBezTo>
                    <a:pt x="26633" y="28186"/>
                    <a:pt x="26714" y="28023"/>
                    <a:pt x="26755" y="27942"/>
                  </a:cubicBezTo>
                  <a:cubicBezTo>
                    <a:pt x="25697" y="26639"/>
                    <a:pt x="22116" y="21918"/>
                    <a:pt x="23459" y="18093"/>
                  </a:cubicBezTo>
                  <a:cubicBezTo>
                    <a:pt x="23662" y="17523"/>
                    <a:pt x="24273" y="15814"/>
                    <a:pt x="25656" y="15814"/>
                  </a:cubicBezTo>
                  <a:cubicBezTo>
                    <a:pt x="26959" y="15814"/>
                    <a:pt x="27813" y="17360"/>
                    <a:pt x="28139" y="17971"/>
                  </a:cubicBezTo>
                  <a:cubicBezTo>
                    <a:pt x="28871" y="18947"/>
                    <a:pt x="30906" y="21389"/>
                    <a:pt x="31964" y="22000"/>
                  </a:cubicBezTo>
                  <a:cubicBezTo>
                    <a:pt x="32208" y="22163"/>
                    <a:pt x="32534" y="22244"/>
                    <a:pt x="32860" y="22244"/>
                  </a:cubicBezTo>
                  <a:cubicBezTo>
                    <a:pt x="33389" y="22244"/>
                    <a:pt x="33836" y="22040"/>
                    <a:pt x="34040" y="21918"/>
                  </a:cubicBezTo>
                  <a:cubicBezTo>
                    <a:pt x="32819" y="20942"/>
                    <a:pt x="30377" y="17157"/>
                    <a:pt x="31150" y="13860"/>
                  </a:cubicBezTo>
                  <a:cubicBezTo>
                    <a:pt x="31476" y="12395"/>
                    <a:pt x="32697" y="11744"/>
                    <a:pt x="33755" y="11744"/>
                  </a:cubicBezTo>
                  <a:cubicBezTo>
                    <a:pt x="34284" y="11744"/>
                    <a:pt x="34732" y="11907"/>
                    <a:pt x="35057" y="12192"/>
                  </a:cubicBezTo>
                  <a:cubicBezTo>
                    <a:pt x="35179" y="12273"/>
                    <a:pt x="35424" y="12558"/>
                    <a:pt x="35749" y="12924"/>
                  </a:cubicBezTo>
                  <a:cubicBezTo>
                    <a:pt x="36685" y="13942"/>
                    <a:pt x="38842" y="16384"/>
                    <a:pt x="40144" y="16831"/>
                  </a:cubicBezTo>
                  <a:cubicBezTo>
                    <a:pt x="40389" y="16913"/>
                    <a:pt x="40633" y="16953"/>
                    <a:pt x="40836" y="16953"/>
                  </a:cubicBezTo>
                  <a:cubicBezTo>
                    <a:pt x="41325" y="16953"/>
                    <a:pt x="41650" y="16709"/>
                    <a:pt x="41976" y="16384"/>
                  </a:cubicBezTo>
                  <a:cubicBezTo>
                    <a:pt x="41854" y="16343"/>
                    <a:pt x="41772" y="16261"/>
                    <a:pt x="41610" y="16139"/>
                  </a:cubicBezTo>
                  <a:cubicBezTo>
                    <a:pt x="41040" y="15732"/>
                    <a:pt x="38110" y="12721"/>
                    <a:pt x="39330" y="8936"/>
                  </a:cubicBezTo>
                  <a:cubicBezTo>
                    <a:pt x="39737" y="7552"/>
                    <a:pt x="40714" y="7430"/>
                    <a:pt x="41121" y="7430"/>
                  </a:cubicBezTo>
                  <a:cubicBezTo>
                    <a:pt x="42057" y="7430"/>
                    <a:pt x="42912" y="8122"/>
                    <a:pt x="43278" y="8529"/>
                  </a:cubicBezTo>
                  <a:cubicBezTo>
                    <a:pt x="43889" y="9262"/>
                    <a:pt x="46412" y="11378"/>
                    <a:pt x="47063" y="11419"/>
                  </a:cubicBezTo>
                  <a:cubicBezTo>
                    <a:pt x="47551" y="11337"/>
                    <a:pt x="47348" y="11093"/>
                    <a:pt x="48040" y="10198"/>
                  </a:cubicBezTo>
                  <a:cubicBezTo>
                    <a:pt x="48650" y="8814"/>
                    <a:pt x="46819" y="8773"/>
                    <a:pt x="45069" y="8203"/>
                  </a:cubicBezTo>
                  <a:cubicBezTo>
                    <a:pt x="44290" y="7933"/>
                    <a:pt x="42696" y="6311"/>
                    <a:pt x="41104" y="6311"/>
                  </a:cubicBezTo>
                  <a:cubicBezTo>
                    <a:pt x="40782" y="6311"/>
                    <a:pt x="40460" y="6377"/>
                    <a:pt x="40144" y="6535"/>
                  </a:cubicBezTo>
                  <a:cubicBezTo>
                    <a:pt x="38770" y="7178"/>
                    <a:pt x="28881" y="13877"/>
                    <a:pt x="26448" y="13877"/>
                  </a:cubicBezTo>
                  <a:cubicBezTo>
                    <a:pt x="25496" y="13877"/>
                    <a:pt x="25687" y="12851"/>
                    <a:pt x="27976" y="10035"/>
                  </a:cubicBezTo>
                  <a:cubicBezTo>
                    <a:pt x="31395" y="5843"/>
                    <a:pt x="35831" y="4052"/>
                    <a:pt x="35505" y="2994"/>
                  </a:cubicBezTo>
                  <a:cubicBezTo>
                    <a:pt x="34976" y="1326"/>
                    <a:pt x="29807" y="1244"/>
                    <a:pt x="28342" y="145"/>
                  </a:cubicBezTo>
                  <a:cubicBezTo>
                    <a:pt x="28206" y="45"/>
                    <a:pt x="28075" y="1"/>
                    <a:pt x="27947" y="1"/>
                  </a:cubicBezTo>
                  <a:close/>
                </a:path>
              </a:pathLst>
            </a:custGeom>
            <a:solidFill>
              <a:srgbClr val="5D8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3"/>
            <p:cNvSpPr/>
            <p:nvPr/>
          </p:nvSpPr>
          <p:spPr>
            <a:xfrm>
              <a:off x="3700125" y="3015825"/>
              <a:ext cx="519125" cy="173125"/>
            </a:xfrm>
            <a:custGeom>
              <a:avLst/>
              <a:gdLst/>
              <a:ahLst/>
              <a:cxnLst/>
              <a:rect l="l" t="t" r="r" b="b"/>
              <a:pathLst>
                <a:path w="20765" h="6925" extrusionOk="0">
                  <a:moveTo>
                    <a:pt x="213" y="0"/>
                  </a:moveTo>
                  <a:cubicBezTo>
                    <a:pt x="51" y="0"/>
                    <a:pt x="0" y="223"/>
                    <a:pt x="81" y="769"/>
                  </a:cubicBezTo>
                  <a:cubicBezTo>
                    <a:pt x="447" y="3414"/>
                    <a:pt x="650" y="6629"/>
                    <a:pt x="3296" y="6710"/>
                  </a:cubicBezTo>
                  <a:cubicBezTo>
                    <a:pt x="3296" y="6710"/>
                    <a:pt x="4692" y="6925"/>
                    <a:pt x="6914" y="6925"/>
                  </a:cubicBezTo>
                  <a:cubicBezTo>
                    <a:pt x="9536" y="6925"/>
                    <a:pt x="13308" y="6626"/>
                    <a:pt x="17296" y="5327"/>
                  </a:cubicBezTo>
                  <a:cubicBezTo>
                    <a:pt x="20765" y="4040"/>
                    <a:pt x="19007" y="3165"/>
                    <a:pt x="17851" y="3165"/>
                  </a:cubicBezTo>
                  <a:cubicBezTo>
                    <a:pt x="17800" y="3165"/>
                    <a:pt x="17751" y="3166"/>
                    <a:pt x="17702" y="3170"/>
                  </a:cubicBezTo>
                  <a:cubicBezTo>
                    <a:pt x="17571" y="3174"/>
                    <a:pt x="17452" y="3176"/>
                    <a:pt x="17343" y="3176"/>
                  </a:cubicBezTo>
                  <a:cubicBezTo>
                    <a:pt x="16471" y="3176"/>
                    <a:pt x="16278" y="3048"/>
                    <a:pt x="16278" y="3048"/>
                  </a:cubicBezTo>
                  <a:cubicBezTo>
                    <a:pt x="14732" y="2761"/>
                    <a:pt x="12460" y="1044"/>
                    <a:pt x="11377" y="1044"/>
                  </a:cubicBezTo>
                  <a:cubicBezTo>
                    <a:pt x="10921" y="1044"/>
                    <a:pt x="10675" y="1349"/>
                    <a:pt x="10784" y="2193"/>
                  </a:cubicBezTo>
                  <a:cubicBezTo>
                    <a:pt x="11036" y="4073"/>
                    <a:pt x="10477" y="4773"/>
                    <a:pt x="8971" y="4773"/>
                  </a:cubicBezTo>
                  <a:cubicBezTo>
                    <a:pt x="8292" y="4773"/>
                    <a:pt x="7422" y="4631"/>
                    <a:pt x="6348" y="4391"/>
                  </a:cubicBezTo>
                  <a:cubicBezTo>
                    <a:pt x="3374" y="3704"/>
                    <a:pt x="873" y="0"/>
                    <a:pt x="213" y="0"/>
                  </a:cubicBezTo>
                  <a:close/>
                </a:path>
              </a:pathLst>
            </a:custGeom>
            <a:solidFill>
              <a:srgbClr val="5D8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sp>
        <p:nvSpPr>
          <p:cNvPr id="1522" name="Google Shape;1522;p44"/>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4" name="Google Shape;1524;p44"/>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5" name="Google Shape;1525;p44"/>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
        <p:nvSpPr>
          <p:cNvPr id="1526" name="Google Shape;1526;p44"/>
          <p:cNvSpPr txBox="1"/>
          <p:nvPr/>
        </p:nvSpPr>
        <p:spPr>
          <a:xfrm>
            <a:off x="228600" y="785975"/>
            <a:ext cx="8644500" cy="430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sz="1800" b="1">
                <a:latin typeface="Calibri"/>
                <a:ea typeface="Calibri"/>
                <a:cs typeface="Calibri"/>
                <a:sym typeface="Calibri"/>
              </a:rPr>
              <a:t>c-ares:</a:t>
            </a:r>
            <a:r>
              <a:rPr lang="en-US">
                <a:latin typeface="Calibri"/>
                <a:ea typeface="Calibri"/>
                <a:cs typeface="Calibri"/>
                <a:sym typeface="Calibri"/>
              </a:rPr>
              <a:t> It’s a C library for asynchronous DNS request including name resolves. It is intended for applications which need to perform DNS queries without blocking, or need to perform multiple DNS queries in parallel.</a:t>
            </a:r>
            <a:endParaRPr>
              <a:latin typeface="Calibri"/>
              <a:ea typeface="Calibri"/>
              <a:cs typeface="Calibri"/>
              <a:sym typeface="Calibri"/>
            </a:endParaRPr>
          </a:p>
          <a:p>
            <a:pPr marL="0" lvl="0" indent="0" algn="l" rtl="0">
              <a:spcBef>
                <a:spcPts val="0"/>
              </a:spcBef>
              <a:spcAft>
                <a:spcPts val="0"/>
              </a:spcAft>
              <a:buClr>
                <a:schemeClr val="dk1"/>
              </a:buClr>
              <a:buSzPts val="1400"/>
              <a:buFont typeface="Arial"/>
              <a:buNone/>
            </a:pPr>
            <a:endParaRPr>
              <a:latin typeface="Calibri"/>
              <a:ea typeface="Calibri"/>
              <a:cs typeface="Calibri"/>
              <a:sym typeface="Calibri"/>
            </a:endParaRPr>
          </a:p>
          <a:p>
            <a:pPr marL="0" lvl="0" indent="0" algn="l" rtl="0">
              <a:spcBef>
                <a:spcPts val="0"/>
              </a:spcBef>
              <a:spcAft>
                <a:spcPts val="0"/>
              </a:spcAft>
              <a:buClr>
                <a:schemeClr val="dk1"/>
              </a:buClr>
              <a:buSzPts val="1400"/>
              <a:buFont typeface="Arial"/>
              <a:buNone/>
            </a:pPr>
            <a:r>
              <a:rPr lang="en-US" sz="1800" b="1">
                <a:latin typeface="Calibri"/>
                <a:ea typeface="Calibri"/>
                <a:cs typeface="Calibri"/>
                <a:sym typeface="Calibri"/>
              </a:rPr>
              <a:t>http_parser:</a:t>
            </a:r>
            <a:r>
              <a:rPr lang="en-US">
                <a:latin typeface="Calibri"/>
                <a:ea typeface="Calibri"/>
                <a:cs typeface="Calibri"/>
                <a:sym typeface="Calibri"/>
              </a:rPr>
              <a:t> Is a HTTP request and response parser written in C. It does not make any syscalls nor allocations, it does not buffer data, and can be interrupted at anytime. Its features include: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No dependencies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Handles persistent streams (keep-alive).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Decodes chunked encoding.</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Upgrade support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Defends against buffer overflow attacks.</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Clr>
                <a:schemeClr val="dk1"/>
              </a:buClr>
              <a:buSzPts val="1400"/>
              <a:buFont typeface="Arial"/>
              <a:buNone/>
            </a:pPr>
            <a:r>
              <a:rPr lang="en-US" sz="1800" b="1">
                <a:latin typeface="Calibri"/>
                <a:ea typeface="Calibri"/>
                <a:cs typeface="Calibri"/>
                <a:sym typeface="Calibri"/>
              </a:rPr>
              <a:t>OpenSSL:</a:t>
            </a:r>
            <a:r>
              <a:rPr lang="en-US">
                <a:latin typeface="Calibri"/>
                <a:ea typeface="Calibri"/>
                <a:cs typeface="Calibri"/>
                <a:sym typeface="Calibri"/>
              </a:rPr>
              <a:t> Is an open source implementation of Secure Sockets Layer (SSL v2/v3) and Transport Layer Security (TLS v1) protocols as well as a full-strength general purpose cryptography library. It is based on SSLeay library and built using C. It provides all the necessary cryptography methods like hash, hmac, cipher, decipher, sign and verify methods.</a:t>
            </a:r>
            <a:endParaRPr>
              <a:latin typeface="Calibri"/>
              <a:ea typeface="Calibri"/>
              <a:cs typeface="Calibri"/>
              <a:sym typeface="Calibri"/>
            </a:endParaRPr>
          </a:p>
          <a:p>
            <a:pPr marL="0" lvl="0" indent="0" algn="l" rtl="0">
              <a:spcBef>
                <a:spcPts val="0"/>
              </a:spcBef>
              <a:spcAft>
                <a:spcPts val="0"/>
              </a:spcAft>
              <a:buClr>
                <a:schemeClr val="dk1"/>
              </a:buClr>
              <a:buSzPts val="1400"/>
              <a:buFont typeface="Arial"/>
              <a:buNone/>
            </a:pPr>
            <a:endParaRPr>
              <a:latin typeface="Calibri"/>
              <a:ea typeface="Calibri"/>
              <a:cs typeface="Calibri"/>
              <a:sym typeface="Calibri"/>
            </a:endParaRPr>
          </a:p>
          <a:p>
            <a:pPr marL="0" lvl="0" indent="0" algn="l" rtl="0">
              <a:spcBef>
                <a:spcPts val="0"/>
              </a:spcBef>
              <a:spcAft>
                <a:spcPts val="0"/>
              </a:spcAft>
              <a:buClr>
                <a:schemeClr val="dk1"/>
              </a:buClr>
              <a:buSzPts val="1400"/>
              <a:buFont typeface="Arial"/>
              <a:buNone/>
            </a:pPr>
            <a:r>
              <a:rPr lang="en-US" sz="1800" b="1">
                <a:latin typeface="Calibri"/>
                <a:ea typeface="Calibri"/>
                <a:cs typeface="Calibri"/>
                <a:sym typeface="Calibri"/>
              </a:rPr>
              <a:t>Zlib:</a:t>
            </a:r>
            <a:r>
              <a:rPr lang="en-US">
                <a:latin typeface="Calibri"/>
                <a:ea typeface="Calibri"/>
                <a:cs typeface="Calibri"/>
                <a:sym typeface="Calibri"/>
              </a:rPr>
              <a:t> Is a general purpose data compression library written in C.</a:t>
            </a:r>
            <a:endParaRPr>
              <a:latin typeface="Calibri"/>
              <a:ea typeface="Calibri"/>
              <a:cs typeface="Calibri"/>
              <a:sym typeface="Calibri"/>
            </a:endParaRPr>
          </a:p>
        </p:txBody>
      </p:sp>
      <p:sp>
        <p:nvSpPr>
          <p:cNvPr id="1527" name="Google Shape;1527;p44"/>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Calibri"/>
                <a:ea typeface="Calibri"/>
                <a:cs typeface="Calibri"/>
                <a:sym typeface="Calibri"/>
              </a:rPr>
              <a:t>NodeJS Architecture</a:t>
            </a:r>
            <a:endParaRPr sz="20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flipH="1">
            <a:off x="7848600" y="4555331"/>
            <a:ext cx="1295400" cy="592932"/>
          </a:xfrm>
          <a:prstGeom prst="rtTriangle">
            <a:avLst/>
          </a:prstGeom>
          <a:gradFill>
            <a:gsLst>
              <a:gs pos="0">
                <a:srgbClr val="0098DF"/>
              </a:gs>
              <a:gs pos="100000">
                <a:srgbClr val="7ACCC8"/>
              </a:gs>
            </a:gsLst>
            <a:lin ang="11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2"/>
          <p:cNvSpPr txBox="1"/>
          <p:nvPr/>
        </p:nvSpPr>
        <p:spPr>
          <a:xfrm>
            <a:off x="3200399" y="1126331"/>
            <a:ext cx="3581400" cy="61555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262626"/>
                </a:solidFill>
                <a:latin typeface="Calibri"/>
                <a:ea typeface="Calibri"/>
                <a:cs typeface="Calibri"/>
                <a:sym typeface="Calibri"/>
              </a:rPr>
              <a:t>Navneet </a:t>
            </a:r>
            <a:r>
              <a:rPr lang="en-US" sz="1800" b="0" i="0" u="none" strike="noStrike" cap="none" dirty="0" smtClean="0">
                <a:solidFill>
                  <a:srgbClr val="262626"/>
                </a:solidFill>
                <a:latin typeface="Calibri"/>
                <a:ea typeface="Calibri"/>
                <a:cs typeface="Calibri"/>
                <a:sym typeface="Calibri"/>
              </a:rPr>
              <a:t>Chourey</a:t>
            </a:r>
            <a:endParaRPr sz="1400" b="0" i="0" u="none" strike="noStrike" cap="none">
              <a:solidFill>
                <a:srgbClr val="000000"/>
              </a:solidFill>
              <a:latin typeface="Arial"/>
              <a:ea typeface="Arial"/>
              <a:cs typeface="Arial"/>
              <a:sym typeface="Arial"/>
            </a:endParaRPr>
          </a:p>
        </p:txBody>
      </p:sp>
      <p:sp>
        <p:nvSpPr>
          <p:cNvPr id="99" name="Google Shape;99;p2"/>
          <p:cNvSpPr/>
          <p:nvPr/>
        </p:nvSpPr>
        <p:spPr>
          <a:xfrm>
            <a:off x="1143000" y="1231939"/>
            <a:ext cx="1859281" cy="218039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2"/>
          <p:cNvSpPr txBox="1"/>
          <p:nvPr/>
        </p:nvSpPr>
        <p:spPr>
          <a:xfrm>
            <a:off x="3200399" y="1858923"/>
            <a:ext cx="990601"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400" b="0" i="0" u="none" strike="noStrike" cap="none">
              <a:solidFill>
                <a:schemeClr val="dk1"/>
              </a:solidFill>
              <a:latin typeface="Calibri"/>
              <a:ea typeface="Calibri"/>
              <a:cs typeface="Calibri"/>
              <a:sym typeface="Calibri"/>
            </a:endParaRPr>
          </a:p>
        </p:txBody>
      </p:sp>
      <p:sp>
        <p:nvSpPr>
          <p:cNvPr id="101" name="Google Shape;101;p2"/>
          <p:cNvSpPr txBox="1">
            <a:spLocks noGrp="1"/>
          </p:cNvSpPr>
          <p:nvPr>
            <p:ph type="sldNum" idx="12"/>
          </p:nvPr>
        </p:nvSpPr>
        <p:spPr>
          <a:xfrm>
            <a:off x="6858000" y="4783931"/>
            <a:ext cx="2133600" cy="27409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a:t>
            </a:fld>
            <a:endParaRPr/>
          </a:p>
        </p:txBody>
      </p:sp>
      <p:sp>
        <p:nvSpPr>
          <p:cNvPr id="102" name="Google Shape;102;p2"/>
          <p:cNvSpPr txBox="1"/>
          <p:nvPr/>
        </p:nvSpPr>
        <p:spPr>
          <a:xfrm>
            <a:off x="3200399" y="2931794"/>
            <a:ext cx="5715001"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Calibri"/>
                <a:ea typeface="Calibri"/>
                <a:cs typeface="Calibri"/>
                <a:sym typeface="Calibri"/>
              </a:rPr>
              <a:t>Expertise </a:t>
            </a:r>
            <a:r>
              <a:rPr lang="en-US" sz="1200" b="0" i="0" u="none" strike="noStrike" cap="none" dirty="0" smtClean="0">
                <a:solidFill>
                  <a:schemeClr val="dk1"/>
                </a:solidFill>
                <a:latin typeface="Calibri"/>
                <a:ea typeface="Calibri"/>
                <a:cs typeface="Calibri"/>
                <a:sym typeface="Calibri"/>
              </a:rPr>
              <a:t>Area</a:t>
            </a:r>
            <a:endParaRPr sz="1400" b="0" i="0" u="none" strike="noStrike" cap="none"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err="1" smtClean="0">
                <a:solidFill>
                  <a:srgbClr val="262626"/>
                </a:solidFill>
                <a:latin typeface="Calibri"/>
                <a:ea typeface="Calibri"/>
                <a:cs typeface="Calibri"/>
                <a:sym typeface="Calibri"/>
              </a:rPr>
              <a:t>Node.js,Java,MongoDB,Oracle,MySql</a:t>
            </a:r>
            <a:endParaRPr sz="1400" b="0" i="0" u="none" strike="noStrike" cap="none" dirty="0">
              <a:solidFill>
                <a:srgbClr val="262626"/>
              </a:solidFill>
              <a:latin typeface="Calibri"/>
              <a:ea typeface="Calibri"/>
              <a:cs typeface="Calibri"/>
              <a:sym typeface="Calibri"/>
            </a:endParaRPr>
          </a:p>
        </p:txBody>
      </p:sp>
      <p:sp>
        <p:nvSpPr>
          <p:cNvPr id="103" name="Google Shape;103;p2"/>
          <p:cNvSpPr txBox="1"/>
          <p:nvPr/>
        </p:nvSpPr>
        <p:spPr>
          <a:xfrm>
            <a:off x="3200399" y="2345531"/>
            <a:ext cx="1752600" cy="67710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lang="en-US" dirty="0">
              <a:solidFill>
                <a:schemeClr val="dk1"/>
              </a:solidFill>
              <a:latin typeface="Calibri"/>
              <a:ea typeface="Calibri"/>
              <a:cs typeface="Calibri"/>
              <a:sym typeface="Calibri"/>
            </a:endParaRPr>
          </a:p>
        </p:txBody>
      </p:sp>
      <p:sp>
        <p:nvSpPr>
          <p:cNvPr id="104" name="Google Shape;104;p2"/>
          <p:cNvSpPr/>
          <p:nvPr/>
        </p:nvSpPr>
        <p:spPr>
          <a:xfrm>
            <a:off x="3" y="210389"/>
            <a:ext cx="7086597" cy="461665"/>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2"/>
          <p:cNvSpPr txBox="1"/>
          <p:nvPr/>
        </p:nvSpPr>
        <p:spPr>
          <a:xfrm>
            <a:off x="228600" y="241166"/>
            <a:ext cx="685799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smtClean="0">
                <a:solidFill>
                  <a:schemeClr val="lt1"/>
                </a:solidFill>
                <a:latin typeface="Calibri"/>
                <a:ea typeface="Calibri"/>
                <a:cs typeface="Calibri"/>
                <a:sym typeface="Calibri"/>
              </a:rPr>
              <a:t>Trainer </a:t>
            </a:r>
            <a:r>
              <a:rPr lang="en-US" sz="2000" b="0" i="0" u="none" strike="noStrike" cap="none" dirty="0">
                <a:solidFill>
                  <a:schemeClr val="lt1"/>
                </a:solidFill>
                <a:latin typeface="Calibri"/>
                <a:ea typeface="Calibri"/>
                <a:cs typeface="Calibri"/>
                <a:sym typeface="Calibri"/>
              </a:rPr>
              <a:t>Introduction</a:t>
            </a:r>
            <a:endParaRPr sz="1400" b="0" i="0" u="none" strike="noStrike" cap="none">
              <a:solidFill>
                <a:srgbClr val="000000"/>
              </a:solidFill>
              <a:latin typeface="Arial"/>
              <a:ea typeface="Arial"/>
              <a:cs typeface="Arial"/>
              <a:sym typeface="Arial"/>
            </a:endParaRPr>
          </a:p>
        </p:txBody>
      </p:sp>
      <p:pic>
        <p:nvPicPr>
          <p:cNvPr id="107" name="Google Shape;107;p2"/>
          <p:cNvPicPr preferRelativeResize="0"/>
          <p:nvPr/>
        </p:nvPicPr>
        <p:blipFill rotWithShape="1">
          <a:blip r:embed="rId3">
            <a:alphaModFix/>
          </a:blip>
          <a:srcRect/>
          <a:stretch/>
        </p:blipFill>
        <p:spPr>
          <a:xfrm>
            <a:off x="1190025" y="1231950"/>
            <a:ext cx="1812250" cy="2180375"/>
          </a:xfrm>
          <a:prstGeom prst="rect">
            <a:avLst/>
          </a:prstGeom>
          <a:noFill/>
          <a:ln>
            <a:noFill/>
          </a:ln>
        </p:spPr>
      </p:pic>
    </p:spTree>
    <p:extLst>
      <p:ext uri="{BB962C8B-B14F-4D97-AF65-F5344CB8AC3E}">
        <p14:creationId xmlns:p14="http://schemas.microsoft.com/office/powerpoint/2010/main" xmlns="" val="3522621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45"/>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4" name="Google Shape;1534;p45"/>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5" name="Google Shape;1535;p45"/>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sp>
        <p:nvSpPr>
          <p:cNvPr id="1536" name="Google Shape;1536;p45"/>
          <p:cNvSpPr txBox="1"/>
          <p:nvPr/>
        </p:nvSpPr>
        <p:spPr>
          <a:xfrm>
            <a:off x="228600" y="785975"/>
            <a:ext cx="8630400" cy="3962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b="1" dirty="0">
                <a:latin typeface="Calibri"/>
                <a:ea typeface="Calibri"/>
                <a:cs typeface="Calibri"/>
                <a:sym typeface="Calibri"/>
              </a:rPr>
              <a:t>Pros: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A major benefit of Node.js is Asynchronous I/O which is a good match to common web and network driven applications. Node.js is able to scale to large volume of clients because I/O tasks are handled asynchronously.</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Node.js is built on JavaScript and you will use the same language on the backend and frontend. There is no technology switching involved and you may share same code / library with both server and client.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It’s easy to start with! Unlike other stacks be it </a:t>
            </a:r>
            <a:r>
              <a:rPr lang="en-US" dirty="0" err="1">
                <a:latin typeface="Calibri"/>
                <a:ea typeface="Calibri"/>
                <a:cs typeface="Calibri"/>
                <a:sym typeface="Calibri"/>
              </a:rPr>
              <a:t>.Net</a:t>
            </a:r>
            <a:r>
              <a:rPr lang="en-US">
                <a:latin typeface="Calibri"/>
                <a:ea typeface="Calibri"/>
                <a:cs typeface="Calibri"/>
                <a:sym typeface="Calibri"/>
              </a:rPr>
              <a:t>, LAMP or whatever as a developer you don’t have to go through knowing a separate server product (IIS, Apache etc) and how to deploy to them and other nitty-gritty things involved. </a:t>
            </a:r>
            <a:r>
              <a:rPr lang="en-US" dirty="0">
                <a:latin typeface="Calibri"/>
                <a:ea typeface="Calibri"/>
                <a:cs typeface="Calibri"/>
                <a:sym typeface="Calibri"/>
              </a:rPr>
              <a:t>Node.js comes with the server the necessary tools that makes development and deployment swift and easy.</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Active and vibrant community that shares lots of code on public repositories like </a:t>
            </a:r>
            <a:r>
              <a:rPr lang="en-US" dirty="0" err="1">
                <a:latin typeface="Calibri"/>
                <a:ea typeface="Calibri"/>
                <a:cs typeface="Calibri"/>
                <a:sym typeface="Calibri"/>
              </a:rPr>
              <a:t>github</a:t>
            </a:r>
            <a:r>
              <a:rPr lang="en-US" dirty="0">
                <a:latin typeface="Calibri"/>
                <a:ea typeface="Calibri"/>
                <a:cs typeface="Calibri"/>
                <a:sym typeface="Calibri"/>
              </a:rPr>
              <a:t>. The </a:t>
            </a:r>
            <a:r>
              <a:rPr lang="en-US" dirty="0" err="1">
                <a:latin typeface="Calibri"/>
                <a:ea typeface="Calibri"/>
                <a:cs typeface="Calibri"/>
                <a:sym typeface="Calibri"/>
              </a:rPr>
              <a:t>npm</a:t>
            </a:r>
            <a:r>
              <a:rPr lang="en-US" dirty="0">
                <a:latin typeface="Calibri"/>
                <a:ea typeface="Calibri"/>
                <a:cs typeface="Calibri"/>
                <a:sym typeface="Calibri"/>
              </a:rPr>
              <a:t> community is very rich and growing at a fast pace. This provides lots of ready to use modules.</a:t>
            </a:r>
            <a:endParaRPr>
              <a:latin typeface="Calibri"/>
              <a:ea typeface="Calibri"/>
              <a:cs typeface="Calibri"/>
              <a:sym typeface="Calibri"/>
            </a:endParaRPr>
          </a:p>
          <a:p>
            <a:pPr marL="0" lvl="0" indent="0" algn="l" rtl="0">
              <a:spcBef>
                <a:spcPts val="0"/>
              </a:spcBef>
              <a:spcAft>
                <a:spcPts val="0"/>
              </a:spcAft>
              <a:buClr>
                <a:schemeClr val="dk1"/>
              </a:buClr>
              <a:buSzPts val="1400"/>
              <a:buFont typeface="Arial"/>
              <a:buNone/>
            </a:pPr>
            <a:endParaRPr>
              <a:latin typeface="Calibri"/>
              <a:ea typeface="Calibri"/>
              <a:cs typeface="Calibri"/>
              <a:sym typeface="Calibri"/>
            </a:endParaRPr>
          </a:p>
          <a:p>
            <a:pPr marL="0" lvl="0" indent="0" algn="l" rtl="0">
              <a:spcBef>
                <a:spcPts val="0"/>
              </a:spcBef>
              <a:spcAft>
                <a:spcPts val="0"/>
              </a:spcAft>
              <a:buClr>
                <a:schemeClr val="dk1"/>
              </a:buClr>
              <a:buSzPts val="1400"/>
              <a:buFont typeface="Arial"/>
              <a:buNone/>
            </a:pPr>
            <a:r>
              <a:rPr lang="en-US" b="1" dirty="0">
                <a:latin typeface="Calibri"/>
                <a:ea typeface="Calibri"/>
                <a:cs typeface="Calibri"/>
                <a:sym typeface="Calibri"/>
              </a:rPr>
              <a:t>Cons:</a:t>
            </a:r>
            <a:endParaRPr b="1">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Number one disadvantage would be using Node.js for CPU-intensive tasks like generated report, analytics etc.</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Using the event driven methodology without proper knowledge might lead to bad code in the applications ( callback hell etc)</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Node.js is a “teenager”! Even though most of the core libraries have reached stability, you will still find few still in experimental state. Surely this disadvantage will move away as Node.js matures.</a:t>
            </a:r>
            <a:endParaRPr>
              <a:latin typeface="Calibri"/>
              <a:ea typeface="Calibri"/>
              <a:cs typeface="Calibri"/>
              <a:sym typeface="Calibri"/>
            </a:endParaRPr>
          </a:p>
        </p:txBody>
      </p:sp>
      <p:sp>
        <p:nvSpPr>
          <p:cNvPr id="1537" name="Google Shape;1537;p45"/>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Calibri"/>
                <a:ea typeface="Calibri"/>
                <a:cs typeface="Calibri"/>
                <a:sym typeface="Calibri"/>
              </a:rPr>
              <a:t>NodeJS Architecture</a:t>
            </a:r>
            <a:endParaRPr sz="20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p46"/>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4" name="Google Shape;1544;p46"/>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5" name="Google Shape;1545;p46"/>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
        <p:nvSpPr>
          <p:cNvPr id="1546" name="Google Shape;1546;p46"/>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Calibri"/>
                <a:ea typeface="Calibri"/>
                <a:cs typeface="Calibri"/>
                <a:sym typeface="Calibri"/>
              </a:rPr>
              <a:t>Installing NodeJS</a:t>
            </a:r>
            <a:endParaRPr sz="2000">
              <a:solidFill>
                <a:schemeClr val="lt1"/>
              </a:solidFill>
              <a:latin typeface="Calibri"/>
              <a:ea typeface="Calibri"/>
              <a:cs typeface="Calibri"/>
              <a:sym typeface="Calibri"/>
            </a:endParaRPr>
          </a:p>
        </p:txBody>
      </p:sp>
      <p:sp>
        <p:nvSpPr>
          <p:cNvPr id="1547" name="Google Shape;1547;p46"/>
          <p:cNvSpPr txBox="1"/>
          <p:nvPr/>
        </p:nvSpPr>
        <p:spPr>
          <a:xfrm>
            <a:off x="150700" y="811900"/>
            <a:ext cx="8686800" cy="1628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80"/>
              </a:spcBef>
              <a:spcAft>
                <a:spcPts val="0"/>
              </a:spcAft>
              <a:buNone/>
            </a:pPr>
            <a:r>
              <a:rPr lang="en-US" b="1" dirty="0">
                <a:solidFill>
                  <a:srgbClr val="333333"/>
                </a:solidFill>
                <a:highlight>
                  <a:srgbClr val="FFFFFF"/>
                </a:highlight>
                <a:latin typeface="Calibri"/>
                <a:ea typeface="Calibri"/>
                <a:cs typeface="Calibri"/>
                <a:sym typeface="Calibri"/>
              </a:rPr>
              <a:t>Node.js</a:t>
            </a:r>
            <a:r>
              <a:rPr lang="en-US" dirty="0">
                <a:solidFill>
                  <a:srgbClr val="333333"/>
                </a:solidFill>
                <a:highlight>
                  <a:srgbClr val="FFFFFF"/>
                </a:highlight>
                <a:latin typeface="Calibri"/>
                <a:ea typeface="Calibri"/>
                <a:cs typeface="Calibri"/>
                <a:sym typeface="Calibri"/>
              </a:rPr>
              <a:t> can be installed in different ways. We will concentrate on the most common and convenient ones.</a:t>
            </a:r>
            <a:endParaRPr dirty="0">
              <a:solidFill>
                <a:srgbClr val="333333"/>
              </a:solidFill>
              <a:highlight>
                <a:srgbClr val="FFFFFF"/>
              </a:highlight>
              <a:latin typeface="Calibri"/>
              <a:ea typeface="Calibri"/>
              <a:cs typeface="Calibri"/>
              <a:sym typeface="Calibri"/>
            </a:endParaRPr>
          </a:p>
          <a:p>
            <a:pPr marL="0" marR="0" lvl="0" indent="0" algn="l" rtl="0">
              <a:lnSpc>
                <a:spcPct val="100000"/>
              </a:lnSpc>
              <a:spcBef>
                <a:spcPts val="280"/>
              </a:spcBef>
              <a:spcAft>
                <a:spcPts val="0"/>
              </a:spcAft>
              <a:buNone/>
            </a:pPr>
            <a:endParaRPr dirty="0">
              <a:solidFill>
                <a:srgbClr val="333333"/>
              </a:solidFill>
              <a:highlight>
                <a:srgbClr val="FFFFFF"/>
              </a:highlight>
              <a:latin typeface="Calibri"/>
              <a:ea typeface="Calibri"/>
              <a:cs typeface="Calibri"/>
              <a:sym typeface="Calibri"/>
            </a:endParaRPr>
          </a:p>
          <a:p>
            <a:pPr marL="0" marR="0" lvl="0" indent="0" algn="l" rtl="0">
              <a:lnSpc>
                <a:spcPct val="100000"/>
              </a:lnSpc>
              <a:spcBef>
                <a:spcPts val="280"/>
              </a:spcBef>
              <a:spcAft>
                <a:spcPts val="0"/>
              </a:spcAft>
              <a:buNone/>
            </a:pPr>
            <a:r>
              <a:rPr lang="en-US" dirty="0">
                <a:solidFill>
                  <a:srgbClr val="333333"/>
                </a:solidFill>
                <a:highlight>
                  <a:srgbClr val="FFFFFF"/>
                </a:highlight>
                <a:latin typeface="Calibri"/>
                <a:ea typeface="Calibri"/>
                <a:cs typeface="Calibri"/>
                <a:sym typeface="Calibri"/>
              </a:rPr>
              <a:t>Official packages for all the major platforms are available at </a:t>
            </a:r>
            <a:r>
              <a:rPr lang="en-US" u="sng" dirty="0">
                <a:solidFill>
                  <a:schemeClr val="hlink"/>
                </a:solidFill>
                <a:highlight>
                  <a:srgbClr val="FFFFFF"/>
                </a:highlight>
                <a:latin typeface="Calibri"/>
                <a:ea typeface="Calibri"/>
                <a:cs typeface="Calibri"/>
                <a:sym typeface="Calibri"/>
                <a:hlinkClick r:id="rId3"/>
              </a:rPr>
              <a:t>https://nodejs.org/en/download/</a:t>
            </a:r>
            <a:endParaRPr dirty="0">
              <a:solidFill>
                <a:srgbClr val="333333"/>
              </a:solidFill>
              <a:highlight>
                <a:srgbClr val="FFFFFF"/>
              </a:highlight>
              <a:latin typeface="Calibri"/>
              <a:ea typeface="Calibri"/>
              <a:cs typeface="Calibri"/>
              <a:sym typeface="Calibri"/>
            </a:endParaRPr>
          </a:p>
          <a:p>
            <a:pPr marL="0" marR="0" lvl="0" indent="0" algn="l" rtl="0">
              <a:lnSpc>
                <a:spcPct val="100000"/>
              </a:lnSpc>
              <a:spcBef>
                <a:spcPts val="280"/>
              </a:spcBef>
              <a:spcAft>
                <a:spcPts val="0"/>
              </a:spcAft>
              <a:buNone/>
            </a:pPr>
            <a:endParaRPr dirty="0">
              <a:solidFill>
                <a:srgbClr val="333333"/>
              </a:solidFill>
              <a:highlight>
                <a:srgbClr val="FFFFFF"/>
              </a:highlight>
              <a:latin typeface="Calibri"/>
              <a:ea typeface="Calibri"/>
              <a:cs typeface="Calibri"/>
              <a:sym typeface="Calibri"/>
            </a:endParaRPr>
          </a:p>
          <a:p>
            <a:pPr marL="0" marR="0" lvl="0" indent="0" algn="l" rtl="0">
              <a:lnSpc>
                <a:spcPct val="100000"/>
              </a:lnSpc>
              <a:spcBef>
                <a:spcPts val="280"/>
              </a:spcBef>
              <a:spcAft>
                <a:spcPts val="0"/>
              </a:spcAft>
              <a:buNone/>
            </a:pPr>
            <a:r>
              <a:rPr lang="en-US" dirty="0">
                <a:solidFill>
                  <a:srgbClr val="333333"/>
                </a:solidFill>
                <a:highlight>
                  <a:srgbClr val="FFFFFF"/>
                </a:highlight>
                <a:latin typeface="Calibri"/>
                <a:ea typeface="Calibri"/>
                <a:cs typeface="Calibri"/>
                <a:sym typeface="Calibri"/>
              </a:rPr>
              <a:t>One very convenient way to install Node.js is through a package manager. In this case, every operating system has its own.</a:t>
            </a:r>
            <a:endParaRPr dirty="0">
              <a:solidFill>
                <a:srgbClr val="333333"/>
              </a:solidFill>
              <a:highlight>
                <a:srgbClr val="FFFFFF"/>
              </a:highlight>
              <a:latin typeface="Calibri"/>
              <a:ea typeface="Calibri"/>
              <a:cs typeface="Calibri"/>
              <a:sym typeface="Calibri"/>
            </a:endParaRPr>
          </a:p>
        </p:txBody>
      </p:sp>
      <p:pic>
        <p:nvPicPr>
          <p:cNvPr id="1028" name="Picture 4" descr="C:\Users\Navneet.Chourey\Downloads\image_2020_04_28T09_22_35_679Z.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88023" y="2532087"/>
            <a:ext cx="7391253" cy="222653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553" name="Google Shape;1553;p47"/>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5" name="Google Shape;1555;p47"/>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6" name="Google Shape;1556;p47"/>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sp>
        <p:nvSpPr>
          <p:cNvPr id="1557" name="Google Shape;1557;p47"/>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Calibri"/>
                <a:ea typeface="Calibri"/>
                <a:cs typeface="Calibri"/>
                <a:sym typeface="Calibri"/>
              </a:rPr>
              <a:t>Installing NodeJS</a:t>
            </a:r>
            <a:endParaRPr sz="2000">
              <a:solidFill>
                <a:schemeClr val="lt1"/>
              </a:solidFill>
              <a:latin typeface="Calibri"/>
              <a:ea typeface="Calibri"/>
              <a:cs typeface="Calibri"/>
              <a:sym typeface="Calibri"/>
            </a:endParaRPr>
          </a:p>
        </p:txBody>
      </p:sp>
      <p:sp>
        <p:nvSpPr>
          <p:cNvPr id="1558" name="Google Shape;1558;p47"/>
          <p:cNvSpPr txBox="1"/>
          <p:nvPr/>
        </p:nvSpPr>
        <p:spPr>
          <a:xfrm>
            <a:off x="150700" y="811900"/>
            <a:ext cx="8686800" cy="1628100"/>
          </a:xfrm>
          <a:prstGeom prst="rect">
            <a:avLst/>
          </a:prstGeom>
          <a:noFill/>
          <a:ln>
            <a:noFill/>
          </a:ln>
        </p:spPr>
        <p:txBody>
          <a:bodyPr spcFirstLastPara="1" wrap="square" lIns="91425" tIns="45700" rIns="91425" bIns="45700" anchor="t" anchorCtr="0">
            <a:noAutofit/>
          </a:bodyPr>
          <a:lstStyle/>
          <a:p>
            <a:pPr marL="0" lvl="0" indent="0" algn="l" rtl="0">
              <a:spcBef>
                <a:spcPts val="280"/>
              </a:spcBef>
              <a:spcAft>
                <a:spcPts val="0"/>
              </a:spcAft>
              <a:buClr>
                <a:schemeClr val="dk1"/>
              </a:buClr>
              <a:buSzPts val="1100"/>
              <a:buFont typeface="Arial"/>
              <a:buNone/>
            </a:pPr>
            <a:r>
              <a:rPr lang="en-US">
                <a:solidFill>
                  <a:srgbClr val="333333"/>
                </a:solidFill>
                <a:highlight>
                  <a:schemeClr val="lt1"/>
                </a:highlight>
                <a:latin typeface="Calibri"/>
                <a:ea typeface="Calibri"/>
                <a:cs typeface="Calibri"/>
                <a:sym typeface="Calibri"/>
              </a:rPr>
              <a:t>On macOS, Homebrew is the de-facto standard, and - once installed - allows to install Node.js very easily, by running this command in the CLI:</a:t>
            </a:r>
            <a:endParaRPr>
              <a:solidFill>
                <a:srgbClr val="333333"/>
              </a:solidFill>
              <a:highlight>
                <a:schemeClr val="lt1"/>
              </a:highlight>
              <a:latin typeface="Calibri"/>
              <a:ea typeface="Calibri"/>
              <a:cs typeface="Calibri"/>
              <a:sym typeface="Calibri"/>
            </a:endParaRPr>
          </a:p>
          <a:p>
            <a:pPr marL="0" lvl="0" indent="0" algn="l" rtl="0">
              <a:spcBef>
                <a:spcPts val="280"/>
              </a:spcBef>
              <a:spcAft>
                <a:spcPts val="0"/>
              </a:spcAft>
              <a:buClr>
                <a:schemeClr val="dk1"/>
              </a:buClr>
              <a:buSzPts val="1100"/>
              <a:buFont typeface="Arial"/>
              <a:buNone/>
            </a:pPr>
            <a:r>
              <a:rPr lang="en-US">
                <a:solidFill>
                  <a:srgbClr val="333333"/>
                </a:solidFill>
                <a:highlight>
                  <a:schemeClr val="lt1"/>
                </a:highlight>
                <a:latin typeface="Calibri"/>
                <a:ea typeface="Calibri"/>
                <a:cs typeface="Calibri"/>
                <a:sym typeface="Calibri"/>
              </a:rPr>
              <a:t>brew install node</a:t>
            </a:r>
            <a:endParaRPr>
              <a:solidFill>
                <a:srgbClr val="333333"/>
              </a:solidFill>
              <a:highlight>
                <a:schemeClr val="lt1"/>
              </a:highlight>
              <a:latin typeface="Calibri"/>
              <a:ea typeface="Calibri"/>
              <a:cs typeface="Calibri"/>
              <a:sym typeface="Calibri"/>
            </a:endParaRPr>
          </a:p>
          <a:p>
            <a:pPr marL="0" lvl="0" indent="0" algn="l" rtl="0">
              <a:spcBef>
                <a:spcPts val="280"/>
              </a:spcBef>
              <a:spcAft>
                <a:spcPts val="0"/>
              </a:spcAft>
              <a:buClr>
                <a:schemeClr val="dk1"/>
              </a:buClr>
              <a:buSzPts val="1100"/>
              <a:buFont typeface="Arial"/>
              <a:buNone/>
            </a:pPr>
            <a:endParaRPr>
              <a:solidFill>
                <a:srgbClr val="333333"/>
              </a:solidFill>
              <a:highlight>
                <a:schemeClr val="lt1"/>
              </a:highlight>
              <a:latin typeface="Calibri"/>
              <a:ea typeface="Calibri"/>
              <a:cs typeface="Calibri"/>
              <a:sym typeface="Calibri"/>
            </a:endParaRPr>
          </a:p>
          <a:p>
            <a:pPr marL="0" lvl="0" indent="0" algn="l" rtl="0">
              <a:spcBef>
                <a:spcPts val="280"/>
              </a:spcBef>
              <a:spcAft>
                <a:spcPts val="0"/>
              </a:spcAft>
              <a:buClr>
                <a:schemeClr val="dk1"/>
              </a:buClr>
              <a:buSzPts val="1100"/>
              <a:buFont typeface="Arial"/>
              <a:buNone/>
            </a:pPr>
            <a:r>
              <a:rPr lang="en-US">
                <a:solidFill>
                  <a:srgbClr val="333333"/>
                </a:solidFill>
                <a:highlight>
                  <a:schemeClr val="lt1"/>
                </a:highlight>
                <a:latin typeface="Calibri"/>
                <a:ea typeface="Calibri"/>
                <a:cs typeface="Calibri"/>
                <a:sym typeface="Calibri"/>
              </a:rPr>
              <a:t>Other package managers for Linux and Windows are listed in</a:t>
            </a:r>
            <a:endParaRPr>
              <a:solidFill>
                <a:srgbClr val="333333"/>
              </a:solidFill>
              <a:highlight>
                <a:schemeClr val="lt1"/>
              </a:highlight>
              <a:latin typeface="Calibri"/>
              <a:ea typeface="Calibri"/>
              <a:cs typeface="Calibri"/>
              <a:sym typeface="Calibri"/>
            </a:endParaRPr>
          </a:p>
          <a:p>
            <a:pPr marL="0" lvl="0" indent="0" algn="l" rtl="0">
              <a:spcBef>
                <a:spcPts val="280"/>
              </a:spcBef>
              <a:spcAft>
                <a:spcPts val="0"/>
              </a:spcAft>
              <a:buClr>
                <a:schemeClr val="dk1"/>
              </a:buClr>
              <a:buSzPts val="1100"/>
              <a:buFont typeface="Arial"/>
              <a:buNone/>
            </a:pPr>
            <a:r>
              <a:rPr lang="en-US" u="sng">
                <a:solidFill>
                  <a:schemeClr val="hlink"/>
                </a:solidFill>
                <a:highlight>
                  <a:schemeClr val="lt1"/>
                </a:highlight>
                <a:latin typeface="Calibri"/>
                <a:ea typeface="Calibri"/>
                <a:cs typeface="Calibri"/>
                <a:sym typeface="Calibri"/>
                <a:hlinkClick r:id="rId3"/>
              </a:rPr>
              <a:t>https://nodejs.org/en/download/package-manager/</a:t>
            </a:r>
            <a:endParaRPr b="1">
              <a:solidFill>
                <a:srgbClr val="333333"/>
              </a:solidFill>
              <a:highlight>
                <a:srgbClr val="FFFFFF"/>
              </a:highlight>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553" name="Google Shape;1553;p47"/>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5" name="Google Shape;1555;p47"/>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6" name="Google Shape;1556;p47"/>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a:p>
        </p:txBody>
      </p:sp>
      <p:sp>
        <p:nvSpPr>
          <p:cNvPr id="1557" name="Google Shape;1557;p47"/>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smtClean="0">
                <a:solidFill>
                  <a:schemeClr val="lt1"/>
                </a:solidFill>
                <a:latin typeface="Calibri"/>
                <a:ea typeface="Calibri"/>
                <a:cs typeface="Calibri"/>
                <a:sym typeface="Calibri"/>
              </a:rPr>
              <a:t>Download Visual Studio Code</a:t>
            </a:r>
            <a:endParaRPr sz="2000" dirty="0">
              <a:solidFill>
                <a:schemeClr val="lt1"/>
              </a:solidFill>
              <a:latin typeface="Calibri"/>
              <a:ea typeface="Calibri"/>
              <a:cs typeface="Calibri"/>
              <a:sym typeface="Calibri"/>
            </a:endParaRPr>
          </a:p>
        </p:txBody>
      </p:sp>
      <p:sp>
        <p:nvSpPr>
          <p:cNvPr id="1558" name="Google Shape;1558;p47"/>
          <p:cNvSpPr txBox="1"/>
          <p:nvPr/>
        </p:nvSpPr>
        <p:spPr>
          <a:xfrm>
            <a:off x="150700" y="811900"/>
            <a:ext cx="8686800" cy="1628100"/>
          </a:xfrm>
          <a:prstGeom prst="rect">
            <a:avLst/>
          </a:prstGeom>
          <a:noFill/>
          <a:ln>
            <a:noFill/>
          </a:ln>
        </p:spPr>
        <p:txBody>
          <a:bodyPr spcFirstLastPara="1" wrap="square" lIns="91425" tIns="45700" rIns="91425" bIns="45700" anchor="t" anchorCtr="0">
            <a:noAutofit/>
          </a:bodyPr>
          <a:lstStyle/>
          <a:p>
            <a:pPr lvl="0">
              <a:spcBef>
                <a:spcPts val="280"/>
              </a:spcBef>
              <a:buClr>
                <a:schemeClr val="dk1"/>
              </a:buClr>
              <a:buSzPts val="1100"/>
            </a:pPr>
            <a:r>
              <a:rPr lang="en-IN" dirty="0">
                <a:hlinkClick r:id="rId3"/>
              </a:rPr>
              <a:t>https://</a:t>
            </a:r>
            <a:r>
              <a:rPr lang="en-IN" dirty="0" smtClean="0">
                <a:hlinkClick r:id="rId3"/>
              </a:rPr>
              <a:t>code.visualstudio.com/download</a:t>
            </a:r>
            <a:endParaRPr lang="en-IN" dirty="0" smtClean="0"/>
          </a:p>
        </p:txBody>
      </p:sp>
      <p:pic>
        <p:nvPicPr>
          <p:cNvPr id="1026" name="Picture 2" descr="D:\Arpitsir\nodejssessions\vscode.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 y="811900"/>
            <a:ext cx="8545072" cy="392448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99860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sp>
        <p:nvSpPr>
          <p:cNvPr id="1563" name="Google Shape;1563;p48"/>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5" name="Google Shape;1565;p48"/>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6" name="Google Shape;1566;p48"/>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24</a:t>
            </a:fld>
            <a:endParaRPr/>
          </a:p>
        </p:txBody>
      </p:sp>
      <p:sp>
        <p:nvSpPr>
          <p:cNvPr id="1567" name="Google Shape;1567;p48"/>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Calibri"/>
                <a:ea typeface="Calibri"/>
                <a:cs typeface="Calibri"/>
                <a:sym typeface="Calibri"/>
              </a:rPr>
              <a:t>Verifying NodeJS Installation</a:t>
            </a:r>
            <a:endParaRPr sz="2000">
              <a:solidFill>
                <a:schemeClr val="lt1"/>
              </a:solidFill>
              <a:latin typeface="Calibri"/>
              <a:ea typeface="Calibri"/>
              <a:cs typeface="Calibri"/>
              <a:sym typeface="Calibri"/>
            </a:endParaRPr>
          </a:p>
        </p:txBody>
      </p:sp>
      <p:sp>
        <p:nvSpPr>
          <p:cNvPr id="1568" name="Google Shape;1568;p48"/>
          <p:cNvSpPr txBox="1"/>
          <p:nvPr/>
        </p:nvSpPr>
        <p:spPr>
          <a:xfrm>
            <a:off x="150700" y="1040500"/>
            <a:ext cx="86868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80"/>
              </a:spcBef>
              <a:spcAft>
                <a:spcPts val="0"/>
              </a:spcAft>
              <a:buNone/>
            </a:pPr>
            <a:r>
              <a:rPr lang="en-US">
                <a:solidFill>
                  <a:srgbClr val="333333"/>
                </a:solidFill>
                <a:highlight>
                  <a:srgbClr val="FFFFFF"/>
                </a:highlight>
                <a:latin typeface="Calibri"/>
                <a:ea typeface="Calibri"/>
                <a:cs typeface="Calibri"/>
                <a:sym typeface="Calibri"/>
              </a:rPr>
              <a:t>Once installation is successful, open terminal &amp; type-in command: </a:t>
            </a:r>
            <a:endParaRPr b="1">
              <a:solidFill>
                <a:srgbClr val="333333"/>
              </a:solidFill>
              <a:highlight>
                <a:srgbClr val="FFFFFF"/>
              </a:highlight>
              <a:latin typeface="Calibri"/>
              <a:ea typeface="Calibri"/>
              <a:cs typeface="Calibri"/>
              <a:sym typeface="Calibri"/>
            </a:endParaRPr>
          </a:p>
        </p:txBody>
      </p:sp>
      <p:sp>
        <p:nvSpPr>
          <p:cNvPr id="1569" name="Google Shape;1569;p48"/>
          <p:cNvSpPr txBox="1"/>
          <p:nvPr/>
        </p:nvSpPr>
        <p:spPr>
          <a:xfrm>
            <a:off x="226494" y="1410588"/>
            <a:ext cx="8691000" cy="400200"/>
          </a:xfrm>
          <a:prstGeom prst="rect">
            <a:avLst/>
          </a:prstGeom>
          <a:solidFill>
            <a:srgbClr val="000000"/>
          </a:solidFill>
          <a:ln>
            <a:noFill/>
          </a:ln>
          <a:effectLst>
            <a:outerShdw blurRad="100013" dist="9525"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00FF00"/>
                </a:solidFill>
                <a:latin typeface="Courier New"/>
                <a:ea typeface="Courier New"/>
                <a:cs typeface="Courier New"/>
                <a:sym typeface="Courier New"/>
              </a:rPr>
              <a:t>$ node --version</a:t>
            </a:r>
            <a:endParaRPr b="1">
              <a:solidFill>
                <a:srgbClr val="00FF00"/>
              </a:solidFill>
              <a:latin typeface="Courier New"/>
              <a:ea typeface="Courier New"/>
              <a:cs typeface="Courier New"/>
              <a:sym typeface="Courier New"/>
            </a:endParaRPr>
          </a:p>
        </p:txBody>
      </p:sp>
      <p:sp>
        <p:nvSpPr>
          <p:cNvPr id="1570" name="Google Shape;1570;p48"/>
          <p:cNvSpPr txBox="1"/>
          <p:nvPr/>
        </p:nvSpPr>
        <p:spPr>
          <a:xfrm>
            <a:off x="226494" y="2555725"/>
            <a:ext cx="8691000" cy="400200"/>
          </a:xfrm>
          <a:prstGeom prst="rect">
            <a:avLst/>
          </a:prstGeom>
          <a:solidFill>
            <a:srgbClr val="000000"/>
          </a:solidFill>
          <a:ln>
            <a:noFill/>
          </a:ln>
          <a:effectLst>
            <a:outerShdw blurRad="100013" dist="9525"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00FF00"/>
                </a:solidFill>
                <a:latin typeface="Courier New"/>
                <a:ea typeface="Courier New"/>
                <a:cs typeface="Courier New"/>
                <a:sym typeface="Courier New"/>
              </a:rPr>
              <a:t>$ v10.16.0</a:t>
            </a:r>
            <a:endParaRPr b="1">
              <a:solidFill>
                <a:srgbClr val="00FF00"/>
              </a:solidFill>
              <a:latin typeface="Courier New"/>
              <a:ea typeface="Courier New"/>
              <a:cs typeface="Courier New"/>
              <a:sym typeface="Courier New"/>
            </a:endParaRPr>
          </a:p>
        </p:txBody>
      </p:sp>
      <p:sp>
        <p:nvSpPr>
          <p:cNvPr id="1571" name="Google Shape;1571;p48"/>
          <p:cNvSpPr txBox="1"/>
          <p:nvPr/>
        </p:nvSpPr>
        <p:spPr>
          <a:xfrm>
            <a:off x="193175" y="2174713"/>
            <a:ext cx="86868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80"/>
              </a:spcBef>
              <a:spcAft>
                <a:spcPts val="0"/>
              </a:spcAft>
              <a:buNone/>
            </a:pPr>
            <a:r>
              <a:rPr lang="en-US">
                <a:solidFill>
                  <a:srgbClr val="333333"/>
                </a:solidFill>
                <a:highlight>
                  <a:srgbClr val="FFFFFF"/>
                </a:highlight>
                <a:latin typeface="Calibri"/>
                <a:ea typeface="Calibri"/>
                <a:cs typeface="Calibri"/>
                <a:sym typeface="Calibri"/>
              </a:rPr>
              <a:t>You should see a result something like this:</a:t>
            </a:r>
            <a:endParaRPr b="1">
              <a:solidFill>
                <a:srgbClr val="333333"/>
              </a:solidFill>
              <a:highlight>
                <a:srgbClr val="FFFFFF"/>
              </a:highlight>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75"/>
        <p:cNvGrpSpPr/>
        <p:nvPr/>
      </p:nvGrpSpPr>
      <p:grpSpPr>
        <a:xfrm>
          <a:off x="0" y="0"/>
          <a:ext cx="0" cy="0"/>
          <a:chOff x="0" y="0"/>
          <a:chExt cx="0" cy="0"/>
        </a:xfrm>
      </p:grpSpPr>
      <p:sp>
        <p:nvSpPr>
          <p:cNvPr id="1576" name="Google Shape;1576;p49"/>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8" name="Google Shape;1578;p49"/>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9" name="Google Shape;1579;p49"/>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a:p>
        </p:txBody>
      </p:sp>
      <p:sp>
        <p:nvSpPr>
          <p:cNvPr id="1580" name="Google Shape;1580;p49"/>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Calibri"/>
                <a:ea typeface="Calibri"/>
                <a:cs typeface="Calibri"/>
                <a:sym typeface="Calibri"/>
              </a:rPr>
              <a:t>Your First NodeJS Program</a:t>
            </a:r>
            <a:endParaRPr sz="2000">
              <a:solidFill>
                <a:schemeClr val="lt1"/>
              </a:solidFill>
              <a:latin typeface="Calibri"/>
              <a:ea typeface="Calibri"/>
              <a:cs typeface="Calibri"/>
              <a:sym typeface="Calibri"/>
            </a:endParaRPr>
          </a:p>
        </p:txBody>
      </p:sp>
      <p:sp>
        <p:nvSpPr>
          <p:cNvPr id="1581" name="Google Shape;1581;p49"/>
          <p:cNvSpPr txBox="1"/>
          <p:nvPr/>
        </p:nvSpPr>
        <p:spPr>
          <a:xfrm>
            <a:off x="150700" y="811900"/>
            <a:ext cx="8686800" cy="76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80"/>
              </a:spcBef>
              <a:spcAft>
                <a:spcPts val="0"/>
              </a:spcAft>
              <a:buNone/>
            </a:pPr>
            <a:r>
              <a:rPr lang="en-US">
                <a:solidFill>
                  <a:srgbClr val="333333"/>
                </a:solidFill>
                <a:highlight>
                  <a:srgbClr val="FFFFFF"/>
                </a:highlight>
                <a:latin typeface="Calibri"/>
                <a:ea typeface="Calibri"/>
                <a:cs typeface="Calibri"/>
                <a:sym typeface="Calibri"/>
              </a:rPr>
              <a:t>Let's get started by creating the simplest </a:t>
            </a:r>
            <a:r>
              <a:rPr lang="en-US" b="1">
                <a:solidFill>
                  <a:srgbClr val="333333"/>
                </a:solidFill>
                <a:highlight>
                  <a:srgbClr val="FFFFFF"/>
                </a:highlight>
                <a:latin typeface="Calibri"/>
                <a:ea typeface="Calibri"/>
                <a:cs typeface="Calibri"/>
                <a:sym typeface="Calibri"/>
              </a:rPr>
              <a:t>Node.js</a:t>
            </a:r>
            <a:r>
              <a:rPr lang="en-US">
                <a:solidFill>
                  <a:srgbClr val="333333"/>
                </a:solidFill>
                <a:highlight>
                  <a:srgbClr val="FFFFFF"/>
                </a:highlight>
                <a:latin typeface="Calibri"/>
                <a:ea typeface="Calibri"/>
                <a:cs typeface="Calibri"/>
                <a:sym typeface="Calibri"/>
              </a:rPr>
              <a:t> application, "</a:t>
            </a:r>
            <a:r>
              <a:rPr lang="en-US" b="1">
                <a:solidFill>
                  <a:srgbClr val="333333"/>
                </a:solidFill>
                <a:highlight>
                  <a:srgbClr val="FFFFFF"/>
                </a:highlight>
                <a:latin typeface="Calibri"/>
                <a:ea typeface="Calibri"/>
                <a:cs typeface="Calibri"/>
                <a:sym typeface="Calibri"/>
              </a:rPr>
              <a:t>Hello World</a:t>
            </a:r>
            <a:r>
              <a:rPr lang="en-US">
                <a:solidFill>
                  <a:srgbClr val="333333"/>
                </a:solidFill>
                <a:highlight>
                  <a:srgbClr val="FFFFFF"/>
                </a:highlight>
                <a:latin typeface="Calibri"/>
                <a:ea typeface="Calibri"/>
                <a:cs typeface="Calibri"/>
                <a:sym typeface="Calibri"/>
              </a:rPr>
              <a:t>".</a:t>
            </a:r>
            <a:endParaRPr>
              <a:solidFill>
                <a:srgbClr val="333333"/>
              </a:solidFill>
              <a:highlight>
                <a:srgbClr val="FFFFFF"/>
              </a:highlight>
              <a:latin typeface="Calibri"/>
              <a:ea typeface="Calibri"/>
              <a:cs typeface="Calibri"/>
              <a:sym typeface="Calibri"/>
            </a:endParaRPr>
          </a:p>
          <a:p>
            <a:pPr marL="0" marR="0" lvl="0" indent="0" algn="l" rtl="0">
              <a:lnSpc>
                <a:spcPct val="100000"/>
              </a:lnSpc>
              <a:spcBef>
                <a:spcPts val="280"/>
              </a:spcBef>
              <a:spcAft>
                <a:spcPts val="0"/>
              </a:spcAft>
              <a:buNone/>
            </a:pPr>
            <a:r>
              <a:rPr lang="en-US">
                <a:solidFill>
                  <a:srgbClr val="333333"/>
                </a:solidFill>
                <a:highlight>
                  <a:srgbClr val="FFFFFF"/>
                </a:highlight>
                <a:latin typeface="Calibri"/>
                <a:ea typeface="Calibri"/>
                <a:cs typeface="Calibri"/>
                <a:sym typeface="Calibri"/>
              </a:rPr>
              <a:t>Create an empty folder called "</a:t>
            </a:r>
            <a:r>
              <a:rPr lang="en-US" b="1">
                <a:solidFill>
                  <a:srgbClr val="333333"/>
                </a:solidFill>
                <a:highlight>
                  <a:srgbClr val="FFFFFF"/>
                </a:highlight>
                <a:latin typeface="Calibri"/>
                <a:ea typeface="Calibri"/>
                <a:cs typeface="Calibri"/>
                <a:sym typeface="Calibri"/>
              </a:rPr>
              <a:t>hello</a:t>
            </a:r>
            <a:r>
              <a:rPr lang="en-US">
                <a:solidFill>
                  <a:srgbClr val="333333"/>
                </a:solidFill>
                <a:highlight>
                  <a:srgbClr val="FFFFFF"/>
                </a:highlight>
                <a:latin typeface="Calibri"/>
                <a:ea typeface="Calibri"/>
                <a:cs typeface="Calibri"/>
                <a:sym typeface="Calibri"/>
              </a:rPr>
              <a:t>", navigate into and open </a:t>
            </a:r>
            <a:r>
              <a:rPr lang="en-US" b="1">
                <a:solidFill>
                  <a:srgbClr val="333333"/>
                </a:solidFill>
                <a:highlight>
                  <a:srgbClr val="FFFFFF"/>
                </a:highlight>
                <a:latin typeface="Calibri"/>
                <a:ea typeface="Calibri"/>
                <a:cs typeface="Calibri"/>
                <a:sym typeface="Calibri"/>
              </a:rPr>
              <a:t>VS Code</a:t>
            </a:r>
            <a:r>
              <a:rPr lang="en-US">
                <a:solidFill>
                  <a:srgbClr val="333333"/>
                </a:solidFill>
                <a:highlight>
                  <a:srgbClr val="FFFFFF"/>
                </a:highlight>
                <a:latin typeface="Calibri"/>
                <a:ea typeface="Calibri"/>
                <a:cs typeface="Calibri"/>
                <a:sym typeface="Calibri"/>
              </a:rPr>
              <a:t>:</a:t>
            </a:r>
            <a:endParaRPr b="1">
              <a:solidFill>
                <a:srgbClr val="333333"/>
              </a:solidFill>
              <a:highlight>
                <a:srgbClr val="FFFFFF"/>
              </a:highlight>
              <a:latin typeface="Calibri"/>
              <a:ea typeface="Calibri"/>
              <a:cs typeface="Calibri"/>
              <a:sym typeface="Calibri"/>
            </a:endParaRPr>
          </a:p>
        </p:txBody>
      </p:sp>
      <p:sp>
        <p:nvSpPr>
          <p:cNvPr id="1582" name="Google Shape;1582;p49"/>
          <p:cNvSpPr txBox="1"/>
          <p:nvPr/>
        </p:nvSpPr>
        <p:spPr>
          <a:xfrm>
            <a:off x="228600" y="1504775"/>
            <a:ext cx="8610900" cy="400200"/>
          </a:xfrm>
          <a:prstGeom prst="rect">
            <a:avLst/>
          </a:prstGeom>
          <a:solidFill>
            <a:srgbClr val="000000"/>
          </a:solidFill>
          <a:ln>
            <a:noFill/>
          </a:ln>
          <a:effectLst>
            <a:outerShdw blurRad="100013" dist="9525"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00FF00"/>
                </a:solidFill>
                <a:latin typeface="Courier New"/>
                <a:ea typeface="Courier New"/>
                <a:cs typeface="Courier New"/>
                <a:sym typeface="Courier New"/>
              </a:rPr>
              <a:t>$ mkdir hello</a:t>
            </a:r>
            <a:endParaRPr b="1">
              <a:solidFill>
                <a:srgbClr val="00FF00"/>
              </a:solidFill>
              <a:latin typeface="Courier New"/>
              <a:ea typeface="Courier New"/>
              <a:cs typeface="Courier New"/>
              <a:sym typeface="Courier New"/>
            </a:endParaRPr>
          </a:p>
        </p:txBody>
      </p:sp>
      <p:sp>
        <p:nvSpPr>
          <p:cNvPr id="1583" name="Google Shape;1583;p49"/>
          <p:cNvSpPr txBox="1"/>
          <p:nvPr/>
        </p:nvSpPr>
        <p:spPr>
          <a:xfrm>
            <a:off x="228600" y="2064225"/>
            <a:ext cx="8610900" cy="400200"/>
          </a:xfrm>
          <a:prstGeom prst="rect">
            <a:avLst/>
          </a:prstGeom>
          <a:solidFill>
            <a:srgbClr val="000000"/>
          </a:solidFill>
          <a:ln>
            <a:noFill/>
          </a:ln>
          <a:effectLst>
            <a:outerShdw blurRad="100013" dist="9525"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00FF00"/>
                </a:solidFill>
                <a:latin typeface="Courier New"/>
                <a:ea typeface="Courier New"/>
                <a:cs typeface="Courier New"/>
                <a:sym typeface="Courier New"/>
              </a:rPr>
              <a:t>$ cd hello</a:t>
            </a:r>
            <a:endParaRPr b="1">
              <a:solidFill>
                <a:srgbClr val="00FF00"/>
              </a:solidFill>
              <a:latin typeface="Courier New"/>
              <a:ea typeface="Courier New"/>
              <a:cs typeface="Courier New"/>
              <a:sym typeface="Courier New"/>
            </a:endParaRPr>
          </a:p>
        </p:txBody>
      </p:sp>
      <p:sp>
        <p:nvSpPr>
          <p:cNvPr id="1584" name="Google Shape;1584;p49"/>
          <p:cNvSpPr txBox="1"/>
          <p:nvPr/>
        </p:nvSpPr>
        <p:spPr>
          <a:xfrm>
            <a:off x="228600" y="2623675"/>
            <a:ext cx="8610900" cy="400200"/>
          </a:xfrm>
          <a:prstGeom prst="rect">
            <a:avLst/>
          </a:prstGeom>
          <a:solidFill>
            <a:srgbClr val="000000"/>
          </a:solidFill>
          <a:ln>
            <a:noFill/>
          </a:ln>
          <a:effectLst>
            <a:outerShdw blurRad="100013" dist="9525"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00FF00"/>
                </a:solidFill>
                <a:latin typeface="Courier New"/>
                <a:ea typeface="Courier New"/>
                <a:cs typeface="Courier New"/>
                <a:sym typeface="Courier New"/>
              </a:rPr>
              <a:t>$ code .</a:t>
            </a:r>
            <a:endParaRPr b="1">
              <a:solidFill>
                <a:srgbClr val="00FF00"/>
              </a:solidFill>
              <a:latin typeface="Courier New"/>
              <a:ea typeface="Courier New"/>
              <a:cs typeface="Courier New"/>
              <a:sym typeface="Courier New"/>
            </a:endParaRPr>
          </a:p>
        </p:txBody>
      </p:sp>
      <p:sp>
        <p:nvSpPr>
          <p:cNvPr id="1585" name="Google Shape;1585;p49"/>
          <p:cNvSpPr/>
          <p:nvPr/>
        </p:nvSpPr>
        <p:spPr>
          <a:xfrm>
            <a:off x="228600" y="3804075"/>
            <a:ext cx="8610900" cy="325200"/>
          </a:xfrm>
          <a:prstGeom prst="rect">
            <a:avLst/>
          </a:prstGeom>
          <a:solidFill>
            <a:srgbClr val="E69138"/>
          </a:solidFill>
          <a:ln w="19050" cap="flat" cmpd="sng">
            <a:solidFill>
              <a:srgbClr val="FFFF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1200">
                <a:solidFill>
                  <a:srgbClr val="FFFFFF"/>
                </a:solidFill>
                <a:latin typeface="Calibri"/>
                <a:ea typeface="Calibri"/>
                <a:cs typeface="Calibri"/>
                <a:sym typeface="Calibri"/>
              </a:rPr>
              <a:t>Picked Up directly from VS Code getting started: </a:t>
            </a:r>
            <a:r>
              <a:rPr lang="en-US" sz="1200" u="sng">
                <a:solidFill>
                  <a:srgbClr val="FFFFFF"/>
                </a:solidFill>
                <a:latin typeface="Calibri"/>
                <a:ea typeface="Calibri"/>
                <a:cs typeface="Calibri"/>
                <a:sym typeface="Calibri"/>
                <a:hlinkClick r:id="rId3"/>
              </a:rPr>
              <a:t>https://code.visualstudio.com/docs/nodejs/nodejs-tutorial</a:t>
            </a:r>
            <a:endParaRPr sz="1200">
              <a:solidFill>
                <a:srgbClr val="FFFFFF"/>
              </a:solidFill>
              <a:latin typeface="Calibri"/>
              <a:ea typeface="Calibri"/>
              <a:cs typeface="Calibri"/>
              <a:sym typeface="Calibri"/>
            </a:endParaRPr>
          </a:p>
        </p:txBody>
      </p:sp>
      <p:sp>
        <p:nvSpPr>
          <p:cNvPr id="1586" name="Google Shape;1586;p49"/>
          <p:cNvSpPr/>
          <p:nvPr/>
        </p:nvSpPr>
        <p:spPr>
          <a:xfrm>
            <a:off x="8641295" y="4001126"/>
            <a:ext cx="274097" cy="274097"/>
          </a:xfrm>
          <a:custGeom>
            <a:avLst/>
            <a:gdLst/>
            <a:ahLst/>
            <a:cxnLst/>
            <a:rect l="l" t="t" r="r" b="b"/>
            <a:pathLst>
              <a:path w="203035" h="203035" extrusionOk="0">
                <a:moveTo>
                  <a:pt x="102402" y="45028"/>
                </a:moveTo>
                <a:lnTo>
                  <a:pt x="104137" y="45225"/>
                </a:lnTo>
                <a:lnTo>
                  <a:pt x="105807" y="45552"/>
                </a:lnTo>
                <a:lnTo>
                  <a:pt x="107445" y="46076"/>
                </a:lnTo>
                <a:lnTo>
                  <a:pt x="108984" y="46731"/>
                </a:lnTo>
                <a:lnTo>
                  <a:pt x="110425" y="47517"/>
                </a:lnTo>
                <a:lnTo>
                  <a:pt x="111800" y="48434"/>
                </a:lnTo>
                <a:lnTo>
                  <a:pt x="113077" y="49482"/>
                </a:lnTo>
                <a:lnTo>
                  <a:pt x="114256" y="50661"/>
                </a:lnTo>
                <a:lnTo>
                  <a:pt x="115304" y="51938"/>
                </a:lnTo>
                <a:lnTo>
                  <a:pt x="116221" y="53313"/>
                </a:lnTo>
                <a:lnTo>
                  <a:pt x="117007" y="54754"/>
                </a:lnTo>
                <a:lnTo>
                  <a:pt x="117662" y="56293"/>
                </a:lnTo>
                <a:lnTo>
                  <a:pt x="118186" y="57931"/>
                </a:lnTo>
                <a:lnTo>
                  <a:pt x="118513" y="59601"/>
                </a:lnTo>
                <a:lnTo>
                  <a:pt x="118710" y="61336"/>
                </a:lnTo>
                <a:lnTo>
                  <a:pt x="118710" y="62221"/>
                </a:lnTo>
                <a:lnTo>
                  <a:pt x="118710" y="63105"/>
                </a:lnTo>
                <a:lnTo>
                  <a:pt x="118513" y="64840"/>
                </a:lnTo>
                <a:lnTo>
                  <a:pt x="118186" y="66511"/>
                </a:lnTo>
                <a:lnTo>
                  <a:pt x="117662" y="68148"/>
                </a:lnTo>
                <a:lnTo>
                  <a:pt x="117007" y="69687"/>
                </a:lnTo>
                <a:lnTo>
                  <a:pt x="116221" y="71128"/>
                </a:lnTo>
                <a:lnTo>
                  <a:pt x="115304" y="72503"/>
                </a:lnTo>
                <a:lnTo>
                  <a:pt x="114256" y="73780"/>
                </a:lnTo>
                <a:lnTo>
                  <a:pt x="113077" y="74959"/>
                </a:lnTo>
                <a:lnTo>
                  <a:pt x="111800" y="76007"/>
                </a:lnTo>
                <a:lnTo>
                  <a:pt x="110425" y="76924"/>
                </a:lnTo>
                <a:lnTo>
                  <a:pt x="108984" y="77710"/>
                </a:lnTo>
                <a:lnTo>
                  <a:pt x="107445" y="78365"/>
                </a:lnTo>
                <a:lnTo>
                  <a:pt x="105807" y="78889"/>
                </a:lnTo>
                <a:lnTo>
                  <a:pt x="104137" y="79216"/>
                </a:lnTo>
                <a:lnTo>
                  <a:pt x="102402" y="79413"/>
                </a:lnTo>
                <a:lnTo>
                  <a:pt x="100633" y="79413"/>
                </a:lnTo>
                <a:lnTo>
                  <a:pt x="98898" y="79216"/>
                </a:lnTo>
                <a:lnTo>
                  <a:pt x="97227" y="78889"/>
                </a:lnTo>
                <a:lnTo>
                  <a:pt x="95590" y="78365"/>
                </a:lnTo>
                <a:lnTo>
                  <a:pt x="94051" y="77710"/>
                </a:lnTo>
                <a:lnTo>
                  <a:pt x="92610" y="76924"/>
                </a:lnTo>
                <a:lnTo>
                  <a:pt x="91235" y="76007"/>
                </a:lnTo>
                <a:lnTo>
                  <a:pt x="89958" y="74959"/>
                </a:lnTo>
                <a:lnTo>
                  <a:pt x="88779" y="73780"/>
                </a:lnTo>
                <a:lnTo>
                  <a:pt x="87731" y="72503"/>
                </a:lnTo>
                <a:lnTo>
                  <a:pt x="86814" y="71128"/>
                </a:lnTo>
                <a:lnTo>
                  <a:pt x="86028" y="69687"/>
                </a:lnTo>
                <a:lnTo>
                  <a:pt x="85373" y="68148"/>
                </a:lnTo>
                <a:lnTo>
                  <a:pt x="84849" y="66511"/>
                </a:lnTo>
                <a:lnTo>
                  <a:pt x="84522" y="64840"/>
                </a:lnTo>
                <a:lnTo>
                  <a:pt x="84325" y="63105"/>
                </a:lnTo>
                <a:lnTo>
                  <a:pt x="84325" y="62221"/>
                </a:lnTo>
                <a:lnTo>
                  <a:pt x="84325" y="61336"/>
                </a:lnTo>
                <a:lnTo>
                  <a:pt x="84522" y="59601"/>
                </a:lnTo>
                <a:lnTo>
                  <a:pt x="84849" y="57931"/>
                </a:lnTo>
                <a:lnTo>
                  <a:pt x="85373" y="56293"/>
                </a:lnTo>
                <a:lnTo>
                  <a:pt x="86028" y="54754"/>
                </a:lnTo>
                <a:lnTo>
                  <a:pt x="86814" y="53313"/>
                </a:lnTo>
                <a:lnTo>
                  <a:pt x="87731" y="51938"/>
                </a:lnTo>
                <a:lnTo>
                  <a:pt x="88779" y="50661"/>
                </a:lnTo>
                <a:lnTo>
                  <a:pt x="89958" y="49482"/>
                </a:lnTo>
                <a:lnTo>
                  <a:pt x="91235" y="48434"/>
                </a:lnTo>
                <a:lnTo>
                  <a:pt x="92610" y="47517"/>
                </a:lnTo>
                <a:lnTo>
                  <a:pt x="94051" y="46731"/>
                </a:lnTo>
                <a:lnTo>
                  <a:pt x="95590" y="46076"/>
                </a:lnTo>
                <a:lnTo>
                  <a:pt x="97227" y="45552"/>
                </a:lnTo>
                <a:lnTo>
                  <a:pt x="98898" y="45225"/>
                </a:lnTo>
                <a:lnTo>
                  <a:pt x="100633" y="45028"/>
                </a:lnTo>
                <a:close/>
                <a:moveTo>
                  <a:pt x="109704" y="88418"/>
                </a:moveTo>
                <a:lnTo>
                  <a:pt x="110195" y="88451"/>
                </a:lnTo>
                <a:lnTo>
                  <a:pt x="111178" y="88648"/>
                </a:lnTo>
                <a:lnTo>
                  <a:pt x="112062" y="89008"/>
                </a:lnTo>
                <a:lnTo>
                  <a:pt x="112848" y="89532"/>
                </a:lnTo>
                <a:lnTo>
                  <a:pt x="113503" y="90187"/>
                </a:lnTo>
                <a:lnTo>
                  <a:pt x="114027" y="90973"/>
                </a:lnTo>
                <a:lnTo>
                  <a:pt x="114387" y="91857"/>
                </a:lnTo>
                <a:lnTo>
                  <a:pt x="114584" y="92839"/>
                </a:lnTo>
                <a:lnTo>
                  <a:pt x="114616" y="93331"/>
                </a:lnTo>
                <a:lnTo>
                  <a:pt x="114616" y="134265"/>
                </a:lnTo>
                <a:lnTo>
                  <a:pt x="119528" y="134265"/>
                </a:lnTo>
                <a:lnTo>
                  <a:pt x="120020" y="134297"/>
                </a:lnTo>
                <a:lnTo>
                  <a:pt x="121002" y="134494"/>
                </a:lnTo>
                <a:lnTo>
                  <a:pt x="121886" y="134854"/>
                </a:lnTo>
                <a:lnTo>
                  <a:pt x="122672" y="135378"/>
                </a:lnTo>
                <a:lnTo>
                  <a:pt x="123327" y="136033"/>
                </a:lnTo>
                <a:lnTo>
                  <a:pt x="123851" y="136819"/>
                </a:lnTo>
                <a:lnTo>
                  <a:pt x="124211" y="137703"/>
                </a:lnTo>
                <a:lnTo>
                  <a:pt x="124408" y="138686"/>
                </a:lnTo>
                <a:lnTo>
                  <a:pt x="124440" y="139177"/>
                </a:lnTo>
                <a:lnTo>
                  <a:pt x="124440" y="149001"/>
                </a:lnTo>
                <a:lnTo>
                  <a:pt x="124408" y="149492"/>
                </a:lnTo>
                <a:lnTo>
                  <a:pt x="124211" y="150475"/>
                </a:lnTo>
                <a:lnTo>
                  <a:pt x="123851" y="151359"/>
                </a:lnTo>
                <a:lnTo>
                  <a:pt x="123327" y="152145"/>
                </a:lnTo>
                <a:lnTo>
                  <a:pt x="122672" y="152800"/>
                </a:lnTo>
                <a:lnTo>
                  <a:pt x="121886" y="153324"/>
                </a:lnTo>
                <a:lnTo>
                  <a:pt x="121002" y="153684"/>
                </a:lnTo>
                <a:lnTo>
                  <a:pt x="120020" y="153880"/>
                </a:lnTo>
                <a:lnTo>
                  <a:pt x="119528" y="153913"/>
                </a:lnTo>
                <a:lnTo>
                  <a:pt x="83506" y="153913"/>
                </a:lnTo>
                <a:lnTo>
                  <a:pt x="83015" y="153880"/>
                </a:lnTo>
                <a:lnTo>
                  <a:pt x="82033" y="153684"/>
                </a:lnTo>
                <a:lnTo>
                  <a:pt x="81149" y="153324"/>
                </a:lnTo>
                <a:lnTo>
                  <a:pt x="80363" y="152800"/>
                </a:lnTo>
                <a:lnTo>
                  <a:pt x="79708" y="152145"/>
                </a:lnTo>
                <a:lnTo>
                  <a:pt x="79184" y="151359"/>
                </a:lnTo>
                <a:lnTo>
                  <a:pt x="78823" y="150475"/>
                </a:lnTo>
                <a:lnTo>
                  <a:pt x="78627" y="149492"/>
                </a:lnTo>
                <a:lnTo>
                  <a:pt x="78594" y="149001"/>
                </a:lnTo>
                <a:lnTo>
                  <a:pt x="78594" y="139177"/>
                </a:lnTo>
                <a:lnTo>
                  <a:pt x="78627" y="138686"/>
                </a:lnTo>
                <a:lnTo>
                  <a:pt x="78823" y="137703"/>
                </a:lnTo>
                <a:lnTo>
                  <a:pt x="79184" y="136819"/>
                </a:lnTo>
                <a:lnTo>
                  <a:pt x="79708" y="136033"/>
                </a:lnTo>
                <a:lnTo>
                  <a:pt x="80363" y="135378"/>
                </a:lnTo>
                <a:lnTo>
                  <a:pt x="81149" y="134854"/>
                </a:lnTo>
                <a:lnTo>
                  <a:pt x="82033" y="134494"/>
                </a:lnTo>
                <a:lnTo>
                  <a:pt x="83015" y="134297"/>
                </a:lnTo>
                <a:lnTo>
                  <a:pt x="83506" y="134265"/>
                </a:lnTo>
                <a:lnTo>
                  <a:pt x="88418" y="134265"/>
                </a:lnTo>
                <a:lnTo>
                  <a:pt x="88418" y="108067"/>
                </a:lnTo>
                <a:lnTo>
                  <a:pt x="83506" y="108067"/>
                </a:lnTo>
                <a:lnTo>
                  <a:pt x="83015" y="108034"/>
                </a:lnTo>
                <a:lnTo>
                  <a:pt x="82033" y="107838"/>
                </a:lnTo>
                <a:lnTo>
                  <a:pt x="81149" y="107477"/>
                </a:lnTo>
                <a:lnTo>
                  <a:pt x="80363" y="106953"/>
                </a:lnTo>
                <a:lnTo>
                  <a:pt x="79708" y="106298"/>
                </a:lnTo>
                <a:lnTo>
                  <a:pt x="79184" y="105513"/>
                </a:lnTo>
                <a:lnTo>
                  <a:pt x="78823" y="104628"/>
                </a:lnTo>
                <a:lnTo>
                  <a:pt x="78627" y="103646"/>
                </a:lnTo>
                <a:lnTo>
                  <a:pt x="78594" y="103155"/>
                </a:lnTo>
                <a:lnTo>
                  <a:pt x="78594" y="93331"/>
                </a:lnTo>
                <a:lnTo>
                  <a:pt x="78627" y="92839"/>
                </a:lnTo>
                <a:lnTo>
                  <a:pt x="78823" y="91857"/>
                </a:lnTo>
                <a:lnTo>
                  <a:pt x="79184" y="90973"/>
                </a:lnTo>
                <a:lnTo>
                  <a:pt x="79708" y="90187"/>
                </a:lnTo>
                <a:lnTo>
                  <a:pt x="80363" y="89532"/>
                </a:lnTo>
                <a:lnTo>
                  <a:pt x="81149" y="89008"/>
                </a:lnTo>
                <a:lnTo>
                  <a:pt x="82033" y="88648"/>
                </a:lnTo>
                <a:lnTo>
                  <a:pt x="83015" y="88451"/>
                </a:lnTo>
                <a:lnTo>
                  <a:pt x="83506" y="88418"/>
                </a:lnTo>
                <a:close/>
                <a:moveTo>
                  <a:pt x="101517" y="1"/>
                </a:moveTo>
                <a:lnTo>
                  <a:pt x="98898" y="33"/>
                </a:lnTo>
                <a:lnTo>
                  <a:pt x="93691" y="295"/>
                </a:lnTo>
                <a:lnTo>
                  <a:pt x="88582" y="819"/>
                </a:lnTo>
                <a:lnTo>
                  <a:pt x="83539" y="1573"/>
                </a:lnTo>
                <a:lnTo>
                  <a:pt x="78594" y="2588"/>
                </a:lnTo>
                <a:lnTo>
                  <a:pt x="73715" y="3832"/>
                </a:lnTo>
                <a:lnTo>
                  <a:pt x="68967" y="5339"/>
                </a:lnTo>
                <a:lnTo>
                  <a:pt x="64284" y="7041"/>
                </a:lnTo>
                <a:lnTo>
                  <a:pt x="59732" y="8973"/>
                </a:lnTo>
                <a:lnTo>
                  <a:pt x="55311" y="11102"/>
                </a:lnTo>
                <a:lnTo>
                  <a:pt x="50988" y="13460"/>
                </a:lnTo>
                <a:lnTo>
                  <a:pt x="46797" y="15981"/>
                </a:lnTo>
                <a:lnTo>
                  <a:pt x="42736" y="18732"/>
                </a:lnTo>
                <a:lnTo>
                  <a:pt x="38839" y="21647"/>
                </a:lnTo>
                <a:lnTo>
                  <a:pt x="35073" y="24758"/>
                </a:lnTo>
                <a:lnTo>
                  <a:pt x="31471" y="28032"/>
                </a:lnTo>
                <a:lnTo>
                  <a:pt x="28032" y="31471"/>
                </a:lnTo>
                <a:lnTo>
                  <a:pt x="24758" y="35073"/>
                </a:lnTo>
                <a:lnTo>
                  <a:pt x="21647" y="38839"/>
                </a:lnTo>
                <a:lnTo>
                  <a:pt x="18732" y="42769"/>
                </a:lnTo>
                <a:lnTo>
                  <a:pt x="15981" y="46797"/>
                </a:lnTo>
                <a:lnTo>
                  <a:pt x="13427" y="50988"/>
                </a:lnTo>
                <a:lnTo>
                  <a:pt x="11102" y="55311"/>
                </a:lnTo>
                <a:lnTo>
                  <a:pt x="8973" y="59732"/>
                </a:lnTo>
                <a:lnTo>
                  <a:pt x="7041" y="64284"/>
                </a:lnTo>
                <a:lnTo>
                  <a:pt x="5339" y="68967"/>
                </a:lnTo>
                <a:lnTo>
                  <a:pt x="3832" y="73715"/>
                </a:lnTo>
                <a:lnTo>
                  <a:pt x="2588" y="78594"/>
                </a:lnTo>
                <a:lnTo>
                  <a:pt x="1573" y="83539"/>
                </a:lnTo>
                <a:lnTo>
                  <a:pt x="819" y="88582"/>
                </a:lnTo>
                <a:lnTo>
                  <a:pt x="295" y="93691"/>
                </a:lnTo>
                <a:lnTo>
                  <a:pt x="33" y="98898"/>
                </a:lnTo>
                <a:lnTo>
                  <a:pt x="1" y="101517"/>
                </a:lnTo>
                <a:lnTo>
                  <a:pt x="33" y="104137"/>
                </a:lnTo>
                <a:lnTo>
                  <a:pt x="295" y="109344"/>
                </a:lnTo>
                <a:lnTo>
                  <a:pt x="819" y="114453"/>
                </a:lnTo>
                <a:lnTo>
                  <a:pt x="1573" y="119496"/>
                </a:lnTo>
                <a:lnTo>
                  <a:pt x="2588" y="124440"/>
                </a:lnTo>
                <a:lnTo>
                  <a:pt x="3832" y="129320"/>
                </a:lnTo>
                <a:lnTo>
                  <a:pt x="5339" y="134101"/>
                </a:lnTo>
                <a:lnTo>
                  <a:pt x="7041" y="138751"/>
                </a:lnTo>
                <a:lnTo>
                  <a:pt x="8973" y="143303"/>
                </a:lnTo>
                <a:lnTo>
                  <a:pt x="11102" y="147757"/>
                </a:lnTo>
                <a:lnTo>
                  <a:pt x="13427" y="152046"/>
                </a:lnTo>
                <a:lnTo>
                  <a:pt x="15981" y="156238"/>
                </a:lnTo>
                <a:lnTo>
                  <a:pt x="18732" y="160299"/>
                </a:lnTo>
                <a:lnTo>
                  <a:pt x="21647" y="164196"/>
                </a:lnTo>
                <a:lnTo>
                  <a:pt x="24758" y="167962"/>
                </a:lnTo>
                <a:lnTo>
                  <a:pt x="28032" y="171564"/>
                </a:lnTo>
                <a:lnTo>
                  <a:pt x="31471" y="175002"/>
                </a:lnTo>
                <a:lnTo>
                  <a:pt x="35073" y="178277"/>
                </a:lnTo>
                <a:lnTo>
                  <a:pt x="38839" y="181388"/>
                </a:lnTo>
                <a:lnTo>
                  <a:pt x="42736" y="184303"/>
                </a:lnTo>
                <a:lnTo>
                  <a:pt x="46797" y="187053"/>
                </a:lnTo>
                <a:lnTo>
                  <a:pt x="50988" y="189608"/>
                </a:lnTo>
                <a:lnTo>
                  <a:pt x="55311" y="191933"/>
                </a:lnTo>
                <a:lnTo>
                  <a:pt x="59732" y="194061"/>
                </a:lnTo>
                <a:lnTo>
                  <a:pt x="64284" y="195993"/>
                </a:lnTo>
                <a:lnTo>
                  <a:pt x="68967" y="197696"/>
                </a:lnTo>
                <a:lnTo>
                  <a:pt x="73715" y="199203"/>
                </a:lnTo>
                <a:lnTo>
                  <a:pt x="78594" y="200447"/>
                </a:lnTo>
                <a:lnTo>
                  <a:pt x="83539" y="201462"/>
                </a:lnTo>
                <a:lnTo>
                  <a:pt x="88582" y="202215"/>
                </a:lnTo>
                <a:lnTo>
                  <a:pt x="93691" y="202739"/>
                </a:lnTo>
                <a:lnTo>
                  <a:pt x="98898" y="203001"/>
                </a:lnTo>
                <a:lnTo>
                  <a:pt x="101517" y="203034"/>
                </a:lnTo>
                <a:lnTo>
                  <a:pt x="104137" y="203001"/>
                </a:lnTo>
                <a:lnTo>
                  <a:pt x="109344" y="202739"/>
                </a:lnTo>
                <a:lnTo>
                  <a:pt x="114453" y="202215"/>
                </a:lnTo>
                <a:lnTo>
                  <a:pt x="119496" y="201462"/>
                </a:lnTo>
                <a:lnTo>
                  <a:pt x="124440" y="200447"/>
                </a:lnTo>
                <a:lnTo>
                  <a:pt x="129320" y="199203"/>
                </a:lnTo>
                <a:lnTo>
                  <a:pt x="134068" y="197696"/>
                </a:lnTo>
                <a:lnTo>
                  <a:pt x="138751" y="195993"/>
                </a:lnTo>
                <a:lnTo>
                  <a:pt x="143303" y="194061"/>
                </a:lnTo>
                <a:lnTo>
                  <a:pt x="147724" y="191933"/>
                </a:lnTo>
                <a:lnTo>
                  <a:pt x="152046" y="189608"/>
                </a:lnTo>
                <a:lnTo>
                  <a:pt x="156238" y="187053"/>
                </a:lnTo>
                <a:lnTo>
                  <a:pt x="160299" y="184303"/>
                </a:lnTo>
                <a:lnTo>
                  <a:pt x="164196" y="181388"/>
                </a:lnTo>
                <a:lnTo>
                  <a:pt x="167962" y="178277"/>
                </a:lnTo>
                <a:lnTo>
                  <a:pt x="171564" y="175002"/>
                </a:lnTo>
                <a:lnTo>
                  <a:pt x="175002" y="171564"/>
                </a:lnTo>
                <a:lnTo>
                  <a:pt x="178277" y="167962"/>
                </a:lnTo>
                <a:lnTo>
                  <a:pt x="181388" y="164196"/>
                </a:lnTo>
                <a:lnTo>
                  <a:pt x="184303" y="160299"/>
                </a:lnTo>
                <a:lnTo>
                  <a:pt x="187053" y="156238"/>
                </a:lnTo>
                <a:lnTo>
                  <a:pt x="189608" y="152046"/>
                </a:lnTo>
                <a:lnTo>
                  <a:pt x="191933" y="147757"/>
                </a:lnTo>
                <a:lnTo>
                  <a:pt x="194061" y="143303"/>
                </a:lnTo>
                <a:lnTo>
                  <a:pt x="195993" y="138751"/>
                </a:lnTo>
                <a:lnTo>
                  <a:pt x="197696" y="134101"/>
                </a:lnTo>
                <a:lnTo>
                  <a:pt x="199203" y="129320"/>
                </a:lnTo>
                <a:lnTo>
                  <a:pt x="200447" y="124440"/>
                </a:lnTo>
                <a:lnTo>
                  <a:pt x="201462" y="119496"/>
                </a:lnTo>
                <a:lnTo>
                  <a:pt x="202215" y="114453"/>
                </a:lnTo>
                <a:lnTo>
                  <a:pt x="202739" y="109344"/>
                </a:lnTo>
                <a:lnTo>
                  <a:pt x="203001" y="104137"/>
                </a:lnTo>
                <a:lnTo>
                  <a:pt x="203034" y="101517"/>
                </a:lnTo>
                <a:lnTo>
                  <a:pt x="203001" y="98898"/>
                </a:lnTo>
                <a:lnTo>
                  <a:pt x="202739" y="93691"/>
                </a:lnTo>
                <a:lnTo>
                  <a:pt x="202215" y="88582"/>
                </a:lnTo>
                <a:lnTo>
                  <a:pt x="201462" y="83539"/>
                </a:lnTo>
                <a:lnTo>
                  <a:pt x="200447" y="78594"/>
                </a:lnTo>
                <a:lnTo>
                  <a:pt x="199203" y="73715"/>
                </a:lnTo>
                <a:lnTo>
                  <a:pt x="197696" y="68967"/>
                </a:lnTo>
                <a:lnTo>
                  <a:pt x="195993" y="64284"/>
                </a:lnTo>
                <a:lnTo>
                  <a:pt x="194061" y="59732"/>
                </a:lnTo>
                <a:lnTo>
                  <a:pt x="191933" y="55311"/>
                </a:lnTo>
                <a:lnTo>
                  <a:pt x="189608" y="50988"/>
                </a:lnTo>
                <a:lnTo>
                  <a:pt x="187053" y="46797"/>
                </a:lnTo>
                <a:lnTo>
                  <a:pt x="184303" y="42769"/>
                </a:lnTo>
                <a:lnTo>
                  <a:pt x="181388" y="38839"/>
                </a:lnTo>
                <a:lnTo>
                  <a:pt x="178277" y="35073"/>
                </a:lnTo>
                <a:lnTo>
                  <a:pt x="175002" y="31471"/>
                </a:lnTo>
                <a:lnTo>
                  <a:pt x="171564" y="28032"/>
                </a:lnTo>
                <a:lnTo>
                  <a:pt x="167962" y="24758"/>
                </a:lnTo>
                <a:lnTo>
                  <a:pt x="164196" y="21647"/>
                </a:lnTo>
                <a:lnTo>
                  <a:pt x="160299" y="18732"/>
                </a:lnTo>
                <a:lnTo>
                  <a:pt x="156238" y="15981"/>
                </a:lnTo>
                <a:lnTo>
                  <a:pt x="152046" y="13460"/>
                </a:lnTo>
                <a:lnTo>
                  <a:pt x="147724" y="11102"/>
                </a:lnTo>
                <a:lnTo>
                  <a:pt x="143303" y="8973"/>
                </a:lnTo>
                <a:lnTo>
                  <a:pt x="138751" y="7041"/>
                </a:lnTo>
                <a:lnTo>
                  <a:pt x="134068" y="5339"/>
                </a:lnTo>
                <a:lnTo>
                  <a:pt x="129320" y="3832"/>
                </a:lnTo>
                <a:lnTo>
                  <a:pt x="124440" y="2588"/>
                </a:lnTo>
                <a:lnTo>
                  <a:pt x="119496" y="1573"/>
                </a:lnTo>
                <a:lnTo>
                  <a:pt x="114453" y="819"/>
                </a:lnTo>
                <a:lnTo>
                  <a:pt x="109344" y="295"/>
                </a:lnTo>
                <a:lnTo>
                  <a:pt x="104137" y="33"/>
                </a:lnTo>
                <a:lnTo>
                  <a:pt x="101517" y="1"/>
                </a:lnTo>
                <a:close/>
              </a:path>
            </a:pathLst>
          </a:custGeom>
          <a:solidFill>
            <a:srgbClr val="E69138"/>
          </a:solidFill>
          <a:ln w="9525" cap="flat" cmpd="sng">
            <a:solidFill>
              <a:srgbClr val="FFFF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52"/>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5" name="Google Shape;1615;p52"/>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6" name="Google Shape;1616;p52"/>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a:p>
        </p:txBody>
      </p:sp>
      <p:sp>
        <p:nvSpPr>
          <p:cNvPr id="1617" name="Google Shape;1617;p52"/>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Calibri"/>
                <a:ea typeface="Calibri"/>
                <a:cs typeface="Calibri"/>
                <a:sym typeface="Calibri"/>
              </a:rPr>
              <a:t>Your First NodeJS Program</a:t>
            </a:r>
            <a:endParaRPr sz="2000">
              <a:solidFill>
                <a:schemeClr val="lt1"/>
              </a:solidFill>
              <a:latin typeface="Calibri"/>
              <a:ea typeface="Calibri"/>
              <a:cs typeface="Calibri"/>
              <a:sym typeface="Calibri"/>
            </a:endParaRPr>
          </a:p>
        </p:txBody>
      </p:sp>
      <p:sp>
        <p:nvSpPr>
          <p:cNvPr id="1618" name="Google Shape;1618;p52"/>
          <p:cNvSpPr txBox="1"/>
          <p:nvPr/>
        </p:nvSpPr>
        <p:spPr>
          <a:xfrm>
            <a:off x="150700" y="811900"/>
            <a:ext cx="8686800" cy="325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80"/>
              </a:spcBef>
              <a:spcAft>
                <a:spcPts val="0"/>
              </a:spcAft>
              <a:buNone/>
            </a:pPr>
            <a:r>
              <a:rPr lang="en-US"/>
              <a:t>Create a simple string variable in </a:t>
            </a:r>
            <a:r>
              <a:rPr lang="en-US" b="1"/>
              <a:t>app.js</a:t>
            </a:r>
            <a:r>
              <a:rPr lang="en-US"/>
              <a:t> and send the contents of the string to the console:</a:t>
            </a:r>
            <a:endParaRPr b="1"/>
          </a:p>
        </p:txBody>
      </p:sp>
      <p:sp>
        <p:nvSpPr>
          <p:cNvPr id="1619" name="Google Shape;1619;p52"/>
          <p:cNvSpPr txBox="1"/>
          <p:nvPr/>
        </p:nvSpPr>
        <p:spPr>
          <a:xfrm>
            <a:off x="226500" y="1276899"/>
            <a:ext cx="8691000" cy="795000"/>
          </a:xfrm>
          <a:prstGeom prst="rect">
            <a:avLst/>
          </a:prstGeom>
          <a:solidFill>
            <a:srgbClr val="000000"/>
          </a:solidFill>
          <a:ln>
            <a:noFill/>
          </a:ln>
          <a:effectLst>
            <a:outerShdw blurRad="285750" dist="9525" algn="bl" rotWithShape="0">
              <a:srgbClr val="000000">
                <a:alpha val="46000"/>
              </a:srgbClr>
            </a:outerShdw>
          </a:effectLst>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US" b="1">
                <a:solidFill>
                  <a:srgbClr val="569CD6"/>
                </a:solidFill>
                <a:latin typeface="Courier New"/>
                <a:ea typeface="Courier New"/>
                <a:cs typeface="Courier New"/>
                <a:sym typeface="Courier New"/>
              </a:rPr>
              <a:t>var</a:t>
            </a:r>
            <a:r>
              <a:rPr lang="en-US" b="1">
                <a:solidFill>
                  <a:srgbClr val="D4D4D4"/>
                </a:solidFill>
                <a:latin typeface="Courier New"/>
                <a:ea typeface="Courier New"/>
                <a:cs typeface="Courier New"/>
                <a:sym typeface="Courier New"/>
              </a:rPr>
              <a:t> </a:t>
            </a:r>
            <a:r>
              <a:rPr lang="en-US" b="1">
                <a:solidFill>
                  <a:srgbClr val="9CDCFE"/>
                </a:solidFill>
                <a:latin typeface="Courier New"/>
                <a:ea typeface="Courier New"/>
                <a:cs typeface="Courier New"/>
                <a:sym typeface="Courier New"/>
              </a:rPr>
              <a:t>msg</a:t>
            </a:r>
            <a:r>
              <a:rPr lang="en-US" b="1">
                <a:solidFill>
                  <a:srgbClr val="D4D4D4"/>
                </a:solidFill>
                <a:latin typeface="Courier New"/>
                <a:ea typeface="Courier New"/>
                <a:cs typeface="Courier New"/>
                <a:sym typeface="Courier New"/>
              </a:rPr>
              <a:t> = </a:t>
            </a:r>
            <a:r>
              <a:rPr lang="en-US" b="1">
                <a:solidFill>
                  <a:srgbClr val="CE9178"/>
                </a:solidFill>
                <a:latin typeface="Courier New"/>
                <a:ea typeface="Courier New"/>
                <a:cs typeface="Courier New"/>
                <a:sym typeface="Courier New"/>
              </a:rPr>
              <a:t>'Hello World'</a:t>
            </a:r>
            <a:r>
              <a:rPr lang="en-US" b="1">
                <a:solidFill>
                  <a:srgbClr val="D4D4D4"/>
                </a:solidFill>
                <a:latin typeface="Courier New"/>
                <a:ea typeface="Courier New"/>
                <a:cs typeface="Courier New"/>
                <a:sym typeface="Courier New"/>
              </a:rPr>
              <a:t>;</a:t>
            </a:r>
            <a:endParaRPr b="1">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US" b="1">
                <a:solidFill>
                  <a:srgbClr val="4EC9B0"/>
                </a:solidFill>
                <a:latin typeface="Courier New"/>
                <a:ea typeface="Courier New"/>
                <a:cs typeface="Courier New"/>
                <a:sym typeface="Courier New"/>
              </a:rPr>
              <a:t>console</a:t>
            </a:r>
            <a:r>
              <a:rPr lang="en-US" b="1">
                <a:solidFill>
                  <a:srgbClr val="D4D4D4"/>
                </a:solidFill>
                <a:latin typeface="Courier New"/>
                <a:ea typeface="Courier New"/>
                <a:cs typeface="Courier New"/>
                <a:sym typeface="Courier New"/>
              </a:rPr>
              <a:t>.</a:t>
            </a:r>
            <a:r>
              <a:rPr lang="en-US" b="1">
                <a:solidFill>
                  <a:srgbClr val="DCDCAA"/>
                </a:solidFill>
                <a:latin typeface="Courier New"/>
                <a:ea typeface="Courier New"/>
                <a:cs typeface="Courier New"/>
                <a:sym typeface="Courier New"/>
              </a:rPr>
              <a:t>log</a:t>
            </a:r>
            <a:r>
              <a:rPr lang="en-US" b="1">
                <a:solidFill>
                  <a:srgbClr val="D4D4D4"/>
                </a:solidFill>
                <a:latin typeface="Courier New"/>
                <a:ea typeface="Courier New"/>
                <a:cs typeface="Courier New"/>
                <a:sym typeface="Courier New"/>
              </a:rPr>
              <a:t>(</a:t>
            </a:r>
            <a:r>
              <a:rPr lang="en-US" b="1">
                <a:solidFill>
                  <a:srgbClr val="9CDCFE"/>
                </a:solidFill>
                <a:latin typeface="Courier New"/>
                <a:ea typeface="Courier New"/>
                <a:cs typeface="Courier New"/>
                <a:sym typeface="Courier New"/>
              </a:rPr>
              <a:t>msg</a:t>
            </a:r>
            <a:r>
              <a:rPr lang="en-US" b="1">
                <a:solidFill>
                  <a:srgbClr val="D4D4D4"/>
                </a:solidFill>
                <a:latin typeface="Courier New"/>
                <a:ea typeface="Courier New"/>
                <a:cs typeface="Courier New"/>
                <a:sym typeface="Courier New"/>
              </a:rPr>
              <a:t>);</a:t>
            </a:r>
            <a:endParaRPr b="1">
              <a:solidFill>
                <a:srgbClr val="569CD6"/>
              </a:solidFill>
              <a:latin typeface="Courier New"/>
              <a:ea typeface="Courier New"/>
              <a:cs typeface="Courier New"/>
              <a:sym typeface="Courier New"/>
            </a:endParaRPr>
          </a:p>
        </p:txBody>
      </p:sp>
      <p:sp>
        <p:nvSpPr>
          <p:cNvPr id="1620" name="Google Shape;1620;p52"/>
          <p:cNvSpPr txBox="1"/>
          <p:nvPr/>
        </p:nvSpPr>
        <p:spPr>
          <a:xfrm>
            <a:off x="150700" y="2259700"/>
            <a:ext cx="8686800" cy="1185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80"/>
              </a:spcBef>
              <a:spcAft>
                <a:spcPts val="0"/>
              </a:spcAft>
              <a:buNone/>
            </a:pPr>
            <a:r>
              <a:rPr lang="en-US">
                <a:solidFill>
                  <a:srgbClr val="333333"/>
                </a:solidFill>
                <a:highlight>
                  <a:srgbClr val="FFFFFF"/>
                </a:highlight>
                <a:latin typeface="Calibri"/>
                <a:ea typeface="Calibri"/>
                <a:cs typeface="Calibri"/>
                <a:sym typeface="Calibri"/>
              </a:rPr>
              <a:t>The usual way to </a:t>
            </a:r>
            <a:r>
              <a:rPr lang="en-US" b="1">
                <a:solidFill>
                  <a:srgbClr val="333333"/>
                </a:solidFill>
                <a:highlight>
                  <a:srgbClr val="FFFFFF"/>
                </a:highlight>
                <a:latin typeface="Calibri"/>
                <a:ea typeface="Calibri"/>
                <a:cs typeface="Calibri"/>
                <a:sym typeface="Calibri"/>
              </a:rPr>
              <a:t>run a Node program</a:t>
            </a:r>
            <a:r>
              <a:rPr lang="en-US">
                <a:solidFill>
                  <a:srgbClr val="333333"/>
                </a:solidFill>
                <a:highlight>
                  <a:srgbClr val="FFFFFF"/>
                </a:highlight>
                <a:latin typeface="Calibri"/>
                <a:ea typeface="Calibri"/>
                <a:cs typeface="Calibri"/>
                <a:sym typeface="Calibri"/>
              </a:rPr>
              <a:t> is to call the node globally available command (once you install Node) and pass the name of the file you want to execute.</a:t>
            </a:r>
            <a:endParaRPr>
              <a:solidFill>
                <a:srgbClr val="333333"/>
              </a:solidFill>
              <a:highlight>
                <a:srgbClr val="FFFFFF"/>
              </a:highlight>
              <a:latin typeface="Calibri"/>
              <a:ea typeface="Calibri"/>
              <a:cs typeface="Calibri"/>
              <a:sym typeface="Calibri"/>
            </a:endParaRPr>
          </a:p>
          <a:p>
            <a:pPr marL="0" marR="0" lvl="0" indent="0" algn="l" rtl="0">
              <a:lnSpc>
                <a:spcPct val="100000"/>
              </a:lnSpc>
              <a:spcBef>
                <a:spcPts val="280"/>
              </a:spcBef>
              <a:spcAft>
                <a:spcPts val="0"/>
              </a:spcAft>
              <a:buNone/>
            </a:pPr>
            <a:endParaRPr>
              <a:solidFill>
                <a:srgbClr val="333333"/>
              </a:solidFill>
              <a:highlight>
                <a:srgbClr val="FFFFFF"/>
              </a:highlight>
              <a:latin typeface="Calibri"/>
              <a:ea typeface="Calibri"/>
              <a:cs typeface="Calibri"/>
              <a:sym typeface="Calibri"/>
            </a:endParaRPr>
          </a:p>
          <a:p>
            <a:pPr marL="0" marR="0" lvl="0" indent="0" algn="l" rtl="0">
              <a:lnSpc>
                <a:spcPct val="100000"/>
              </a:lnSpc>
              <a:spcBef>
                <a:spcPts val="280"/>
              </a:spcBef>
              <a:spcAft>
                <a:spcPts val="0"/>
              </a:spcAft>
              <a:buNone/>
            </a:pPr>
            <a:r>
              <a:rPr lang="en-US">
                <a:solidFill>
                  <a:srgbClr val="333333"/>
                </a:solidFill>
                <a:highlight>
                  <a:srgbClr val="FFFFFF"/>
                </a:highlight>
                <a:latin typeface="Calibri"/>
                <a:ea typeface="Calibri"/>
                <a:cs typeface="Calibri"/>
                <a:sym typeface="Calibri"/>
              </a:rPr>
              <a:t>If your main Node application file is in </a:t>
            </a:r>
            <a:r>
              <a:rPr lang="en-US" b="1">
                <a:solidFill>
                  <a:srgbClr val="333333"/>
                </a:solidFill>
                <a:highlight>
                  <a:srgbClr val="FFFFFF"/>
                </a:highlight>
                <a:latin typeface="Calibri"/>
                <a:ea typeface="Calibri"/>
                <a:cs typeface="Calibri"/>
                <a:sym typeface="Calibri"/>
              </a:rPr>
              <a:t>app.js</a:t>
            </a:r>
            <a:r>
              <a:rPr lang="en-US">
                <a:solidFill>
                  <a:srgbClr val="333333"/>
                </a:solidFill>
                <a:highlight>
                  <a:srgbClr val="FFFFFF"/>
                </a:highlight>
                <a:latin typeface="Calibri"/>
                <a:ea typeface="Calibri"/>
                <a:cs typeface="Calibri"/>
                <a:sym typeface="Calibri"/>
              </a:rPr>
              <a:t> , you can call it by typing</a:t>
            </a:r>
            <a:endParaRPr b="1">
              <a:solidFill>
                <a:srgbClr val="333333"/>
              </a:solidFill>
              <a:highlight>
                <a:srgbClr val="FFFFFF"/>
              </a:highlight>
              <a:latin typeface="Calibri"/>
              <a:ea typeface="Calibri"/>
              <a:cs typeface="Calibri"/>
              <a:sym typeface="Calibri"/>
            </a:endParaRPr>
          </a:p>
        </p:txBody>
      </p:sp>
      <p:sp>
        <p:nvSpPr>
          <p:cNvPr id="1621" name="Google Shape;1621;p52"/>
          <p:cNvSpPr txBox="1"/>
          <p:nvPr/>
        </p:nvSpPr>
        <p:spPr>
          <a:xfrm>
            <a:off x="226500" y="3790775"/>
            <a:ext cx="8613000" cy="400200"/>
          </a:xfrm>
          <a:prstGeom prst="rect">
            <a:avLst/>
          </a:prstGeom>
          <a:solidFill>
            <a:srgbClr val="000000"/>
          </a:solidFill>
          <a:ln>
            <a:noFill/>
          </a:ln>
          <a:effectLst>
            <a:outerShdw blurRad="100013" dist="9525"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00FF00"/>
                </a:solidFill>
                <a:latin typeface="Courier New"/>
                <a:ea typeface="Courier New"/>
                <a:cs typeface="Courier New"/>
                <a:sym typeface="Courier New"/>
              </a:rPr>
              <a:t>$ node app.js</a:t>
            </a:r>
            <a:endParaRPr b="1">
              <a:solidFill>
                <a:srgbClr val="00FF00"/>
              </a:solidFill>
              <a:latin typeface="Courier New"/>
              <a:ea typeface="Courier New"/>
              <a:cs typeface="Courier New"/>
              <a:sym typeface="Courier New"/>
            </a:endParaRPr>
          </a:p>
        </p:txBody>
      </p:sp>
      <p:sp>
        <p:nvSpPr>
          <p:cNvPr id="1622" name="Google Shape;1622;p52"/>
          <p:cNvSpPr/>
          <p:nvPr/>
        </p:nvSpPr>
        <p:spPr>
          <a:xfrm>
            <a:off x="509750" y="4606025"/>
            <a:ext cx="2287500" cy="325200"/>
          </a:xfrm>
          <a:prstGeom prst="rect">
            <a:avLst/>
          </a:prstGeom>
          <a:solidFill>
            <a:srgbClr val="4A86E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latin typeface="Calibri"/>
                <a:ea typeface="Calibri"/>
                <a:cs typeface="Calibri"/>
                <a:sym typeface="Calibri"/>
              </a:rPr>
              <a:t>node command globally available</a:t>
            </a:r>
            <a:endParaRPr sz="1200">
              <a:solidFill>
                <a:srgbClr val="FFFFFF"/>
              </a:solidFill>
              <a:latin typeface="Calibri"/>
              <a:ea typeface="Calibri"/>
              <a:cs typeface="Calibri"/>
              <a:sym typeface="Calibri"/>
            </a:endParaRPr>
          </a:p>
        </p:txBody>
      </p:sp>
      <p:cxnSp>
        <p:nvCxnSpPr>
          <p:cNvPr id="1623" name="Google Shape;1623;p52"/>
          <p:cNvCxnSpPr>
            <a:stCxn id="1622" idx="0"/>
          </p:cNvCxnSpPr>
          <p:nvPr/>
        </p:nvCxnSpPr>
        <p:spPr>
          <a:xfrm rot="10800000">
            <a:off x="779000" y="4096625"/>
            <a:ext cx="874500" cy="509400"/>
          </a:xfrm>
          <a:prstGeom prst="straightConnector1">
            <a:avLst/>
          </a:prstGeom>
          <a:noFill/>
          <a:ln w="9525" cap="flat" cmpd="sng">
            <a:solidFill>
              <a:srgbClr val="FF0000"/>
            </a:solidFill>
            <a:prstDash val="solid"/>
            <a:round/>
            <a:headEnd type="none" w="med" len="med"/>
            <a:tailEnd type="triangle" w="med" len="med"/>
          </a:ln>
          <a:effectLst>
            <a:outerShdw blurRad="57150" dist="19050" dir="5400000" algn="bl" rotWithShape="0">
              <a:srgbClr val="000000">
                <a:alpha val="50000"/>
              </a:srgbClr>
            </a:outerShdw>
          </a:effectLst>
        </p:spPr>
      </p:cxnSp>
      <p:sp>
        <p:nvSpPr>
          <p:cNvPr id="1624" name="Google Shape;1624;p52"/>
          <p:cNvSpPr/>
          <p:nvPr/>
        </p:nvSpPr>
        <p:spPr>
          <a:xfrm>
            <a:off x="5983750" y="3253613"/>
            <a:ext cx="2046600" cy="325200"/>
          </a:xfrm>
          <a:prstGeom prst="rect">
            <a:avLst/>
          </a:prstGeom>
          <a:solidFill>
            <a:srgbClr val="4A86E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latin typeface="Calibri"/>
                <a:ea typeface="Calibri"/>
                <a:cs typeface="Calibri"/>
                <a:sym typeface="Calibri"/>
              </a:rPr>
              <a:t>node program execute</a:t>
            </a:r>
            <a:endParaRPr sz="1200">
              <a:solidFill>
                <a:srgbClr val="FFFFFF"/>
              </a:solidFill>
              <a:latin typeface="Calibri"/>
              <a:ea typeface="Calibri"/>
              <a:cs typeface="Calibri"/>
              <a:sym typeface="Calibri"/>
            </a:endParaRPr>
          </a:p>
        </p:txBody>
      </p:sp>
      <p:cxnSp>
        <p:nvCxnSpPr>
          <p:cNvPr id="1625" name="Google Shape;1625;p52"/>
          <p:cNvCxnSpPr>
            <a:stCxn id="1624" idx="1"/>
          </p:cNvCxnSpPr>
          <p:nvPr/>
        </p:nvCxnSpPr>
        <p:spPr>
          <a:xfrm flipH="1">
            <a:off x="1727950" y="3416213"/>
            <a:ext cx="4255800" cy="584700"/>
          </a:xfrm>
          <a:prstGeom prst="straightConnector1">
            <a:avLst/>
          </a:prstGeom>
          <a:noFill/>
          <a:ln w="9525" cap="flat" cmpd="sng">
            <a:solidFill>
              <a:srgbClr val="FF0000"/>
            </a:solidFill>
            <a:prstDash val="solid"/>
            <a:round/>
            <a:headEnd type="none" w="med" len="med"/>
            <a:tailEnd type="triangle" w="med" len="med"/>
          </a:ln>
          <a:effectLst>
            <a:outerShdw blurRad="57150" dist="19050" dir="5400000" algn="bl" rotWithShape="0">
              <a:srgbClr val="000000">
                <a:alpha val="50000"/>
              </a:srgbClr>
            </a:outerShdw>
          </a:effec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29"/>
        <p:cNvGrpSpPr/>
        <p:nvPr/>
      </p:nvGrpSpPr>
      <p:grpSpPr>
        <a:xfrm>
          <a:off x="0" y="0"/>
          <a:ext cx="0" cy="0"/>
          <a:chOff x="0" y="0"/>
          <a:chExt cx="0" cy="0"/>
        </a:xfrm>
      </p:grpSpPr>
      <p:sp>
        <p:nvSpPr>
          <p:cNvPr id="1630" name="Google Shape;1630;p53"/>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2" name="Google Shape;1632;p53"/>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3" name="Google Shape;1633;p53"/>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27</a:t>
            </a:fld>
            <a:endParaRPr/>
          </a:p>
        </p:txBody>
      </p:sp>
      <p:sp>
        <p:nvSpPr>
          <p:cNvPr id="1634" name="Google Shape;1634;p53"/>
          <p:cNvSpPr txBox="1"/>
          <p:nvPr/>
        </p:nvSpPr>
        <p:spPr>
          <a:xfrm>
            <a:off x="228600" y="241166"/>
            <a:ext cx="68580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Calibri"/>
                <a:ea typeface="Calibri"/>
                <a:cs typeface="Calibri"/>
                <a:sym typeface="Calibri"/>
              </a:rPr>
              <a:t>Your First NodeJS Program</a:t>
            </a:r>
            <a:endParaRPr sz="2000">
              <a:solidFill>
                <a:schemeClr val="lt1"/>
              </a:solidFill>
              <a:latin typeface="Calibri"/>
              <a:ea typeface="Calibri"/>
              <a:cs typeface="Calibri"/>
              <a:sym typeface="Calibri"/>
            </a:endParaRPr>
          </a:p>
        </p:txBody>
      </p:sp>
      <p:sp>
        <p:nvSpPr>
          <p:cNvPr id="1635" name="Google Shape;1635;p53"/>
          <p:cNvSpPr txBox="1"/>
          <p:nvPr/>
        </p:nvSpPr>
        <p:spPr>
          <a:xfrm>
            <a:off x="228600" y="3188021"/>
            <a:ext cx="8686800" cy="370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280"/>
              </a:spcBef>
              <a:spcAft>
                <a:spcPts val="0"/>
              </a:spcAft>
              <a:buNone/>
            </a:pPr>
            <a:r>
              <a:rPr lang="en-US" sz="1800" b="1">
                <a:solidFill>
                  <a:srgbClr val="333333"/>
                </a:solidFill>
                <a:highlight>
                  <a:srgbClr val="FFFFFF"/>
                </a:highlight>
                <a:latin typeface="Calibri"/>
                <a:ea typeface="Calibri"/>
                <a:cs typeface="Calibri"/>
                <a:sym typeface="Calibri"/>
              </a:rPr>
              <a:t>Congratulations!</a:t>
            </a:r>
            <a:r>
              <a:rPr lang="en-US">
                <a:solidFill>
                  <a:srgbClr val="333333"/>
                </a:solidFill>
                <a:highlight>
                  <a:srgbClr val="FFFFFF"/>
                </a:highlight>
                <a:latin typeface="Calibri"/>
                <a:ea typeface="Calibri"/>
                <a:cs typeface="Calibri"/>
                <a:sym typeface="Calibri"/>
              </a:rPr>
              <a:t> You have successfully written your first NodeJS script.</a:t>
            </a:r>
            <a:endParaRPr>
              <a:solidFill>
                <a:srgbClr val="333333"/>
              </a:solidFill>
              <a:highlight>
                <a:srgbClr val="FFFFFF"/>
              </a:highlight>
              <a:latin typeface="Calibri"/>
              <a:ea typeface="Calibri"/>
              <a:cs typeface="Calibri"/>
              <a:sym typeface="Calibri"/>
            </a:endParaRPr>
          </a:p>
        </p:txBody>
      </p:sp>
      <p:sp>
        <p:nvSpPr>
          <p:cNvPr id="1636" name="Google Shape;1636;p53"/>
          <p:cNvSpPr txBox="1"/>
          <p:nvPr/>
        </p:nvSpPr>
        <p:spPr>
          <a:xfrm>
            <a:off x="228600" y="1798775"/>
            <a:ext cx="8610900" cy="1065600"/>
          </a:xfrm>
          <a:prstGeom prst="rect">
            <a:avLst/>
          </a:prstGeom>
          <a:solidFill>
            <a:srgbClr val="000000"/>
          </a:solidFill>
          <a:ln>
            <a:noFill/>
          </a:ln>
          <a:effectLst>
            <a:outerShdw blurRad="100013" dist="9525" dir="5400000" algn="bl" rotWithShape="0">
              <a:srgbClr val="000000">
                <a:alpha val="50000"/>
              </a:srgbClr>
            </a:outerShdw>
          </a:effectLst>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US" sz="1800" b="1">
                <a:solidFill>
                  <a:srgbClr val="00FF00"/>
                </a:solidFill>
                <a:latin typeface="Courier New"/>
                <a:ea typeface="Courier New"/>
                <a:cs typeface="Courier New"/>
                <a:sym typeface="Courier New"/>
              </a:rPr>
              <a:t>$ node app.js </a:t>
            </a:r>
            <a:endParaRPr sz="1800" b="1">
              <a:solidFill>
                <a:srgbClr val="00FF00"/>
              </a:solidFill>
              <a:latin typeface="Courier New"/>
              <a:ea typeface="Courier New"/>
              <a:cs typeface="Courier New"/>
              <a:sym typeface="Courier New"/>
            </a:endParaRPr>
          </a:p>
          <a:p>
            <a:pPr marL="0" lvl="0" indent="0" algn="l" rtl="0">
              <a:lnSpc>
                <a:spcPct val="200000"/>
              </a:lnSpc>
              <a:spcBef>
                <a:spcPts val="0"/>
              </a:spcBef>
              <a:spcAft>
                <a:spcPts val="0"/>
              </a:spcAft>
              <a:buNone/>
            </a:pPr>
            <a:r>
              <a:rPr lang="en-US" sz="1800" b="1">
                <a:solidFill>
                  <a:srgbClr val="00FF00"/>
                </a:solidFill>
                <a:latin typeface="Courier New"/>
                <a:ea typeface="Courier New"/>
                <a:cs typeface="Courier New"/>
                <a:sym typeface="Courier New"/>
              </a:rPr>
              <a:t>Hello World.</a:t>
            </a:r>
            <a:endParaRPr sz="1800" b="1">
              <a:solidFill>
                <a:srgbClr val="00FF00"/>
              </a:solidFill>
              <a:latin typeface="Courier New"/>
              <a:ea typeface="Courier New"/>
              <a:cs typeface="Courier New"/>
              <a:sym typeface="Courier New"/>
            </a:endParaRPr>
          </a:p>
          <a:p>
            <a:pPr marL="0" lvl="0" indent="0" algn="l" rtl="0">
              <a:lnSpc>
                <a:spcPct val="200000"/>
              </a:lnSpc>
              <a:spcBef>
                <a:spcPts val="0"/>
              </a:spcBef>
              <a:spcAft>
                <a:spcPts val="0"/>
              </a:spcAft>
              <a:buClr>
                <a:srgbClr val="000000"/>
              </a:buClr>
              <a:buSzPts val="1100"/>
              <a:buFont typeface="Arial"/>
              <a:buNone/>
            </a:pPr>
            <a:endParaRPr sz="1800" b="1">
              <a:solidFill>
                <a:srgbClr val="00FF00"/>
              </a:solidFill>
              <a:latin typeface="Courier New"/>
              <a:ea typeface="Courier New"/>
              <a:cs typeface="Courier New"/>
              <a:sym typeface="Courier New"/>
            </a:endParaRPr>
          </a:p>
        </p:txBody>
      </p:sp>
      <p:sp>
        <p:nvSpPr>
          <p:cNvPr id="1637" name="Google Shape;1637;p53"/>
          <p:cNvSpPr txBox="1"/>
          <p:nvPr/>
        </p:nvSpPr>
        <p:spPr>
          <a:xfrm>
            <a:off x="304800" y="1134996"/>
            <a:ext cx="8686800" cy="325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280"/>
              </a:spcBef>
              <a:spcAft>
                <a:spcPts val="0"/>
              </a:spcAft>
              <a:buNone/>
            </a:pPr>
            <a:r>
              <a:rPr lang="en-US">
                <a:solidFill>
                  <a:srgbClr val="333333"/>
                </a:solidFill>
                <a:highlight>
                  <a:srgbClr val="FFFFFF"/>
                </a:highlight>
                <a:latin typeface="Calibri"/>
                <a:ea typeface="Calibri"/>
                <a:cs typeface="Calibri"/>
                <a:sym typeface="Calibri"/>
              </a:rPr>
              <a:t>You should see the result in </a:t>
            </a:r>
            <a:r>
              <a:rPr lang="en-US" b="1">
                <a:solidFill>
                  <a:srgbClr val="333333"/>
                </a:solidFill>
                <a:highlight>
                  <a:srgbClr val="FFFFFF"/>
                </a:highlight>
                <a:latin typeface="Calibri"/>
                <a:ea typeface="Calibri"/>
                <a:cs typeface="Calibri"/>
                <a:sym typeface="Calibri"/>
              </a:rPr>
              <a:t>terminal</a:t>
            </a:r>
            <a:r>
              <a:rPr lang="en-US">
                <a:solidFill>
                  <a:srgbClr val="333333"/>
                </a:solidFill>
                <a:highlight>
                  <a:srgbClr val="FFFFFF"/>
                </a:highlight>
                <a:latin typeface="Calibri"/>
                <a:ea typeface="Calibri"/>
                <a:cs typeface="Calibri"/>
                <a:sym typeface="Calibri"/>
              </a:rPr>
              <a:t>:</a:t>
            </a:r>
            <a:endParaRPr>
              <a:solidFill>
                <a:srgbClr val="333333"/>
              </a:solidFill>
              <a:highlight>
                <a:srgbClr val="FFFFFF"/>
              </a:highlight>
              <a:latin typeface="Calibri"/>
              <a:ea typeface="Calibri"/>
              <a:cs typeface="Calibri"/>
              <a:sym typeface="Calibri"/>
            </a:endParaRPr>
          </a:p>
        </p:txBody>
      </p:sp>
      <p:sp>
        <p:nvSpPr>
          <p:cNvPr id="1638" name="Google Shape;1638;p53"/>
          <p:cNvSpPr/>
          <p:nvPr/>
        </p:nvSpPr>
        <p:spPr>
          <a:xfrm>
            <a:off x="509750" y="4606025"/>
            <a:ext cx="1713900" cy="325200"/>
          </a:xfrm>
          <a:prstGeom prst="rect">
            <a:avLst/>
          </a:prstGeom>
          <a:solidFill>
            <a:srgbClr val="4A86E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latin typeface="Calibri"/>
                <a:ea typeface="Calibri"/>
                <a:cs typeface="Calibri"/>
                <a:sym typeface="Calibri"/>
              </a:rPr>
              <a:t>program output</a:t>
            </a:r>
            <a:endParaRPr sz="1200">
              <a:solidFill>
                <a:srgbClr val="FFFFFF"/>
              </a:solidFill>
              <a:latin typeface="Calibri"/>
              <a:ea typeface="Calibri"/>
              <a:cs typeface="Calibri"/>
              <a:sym typeface="Calibri"/>
            </a:endParaRPr>
          </a:p>
        </p:txBody>
      </p:sp>
      <p:cxnSp>
        <p:nvCxnSpPr>
          <p:cNvPr id="1639" name="Google Shape;1639;p53"/>
          <p:cNvCxnSpPr>
            <a:stCxn id="1638" idx="0"/>
          </p:cNvCxnSpPr>
          <p:nvPr/>
        </p:nvCxnSpPr>
        <p:spPr>
          <a:xfrm rot="10800000">
            <a:off x="970100" y="2782925"/>
            <a:ext cx="396600" cy="1823100"/>
          </a:xfrm>
          <a:prstGeom prst="straightConnector1">
            <a:avLst/>
          </a:prstGeom>
          <a:noFill/>
          <a:ln w="9525" cap="flat" cmpd="sng">
            <a:solidFill>
              <a:srgbClr val="FF0000"/>
            </a:solidFill>
            <a:prstDash val="solid"/>
            <a:round/>
            <a:headEnd type="none" w="med" len="med"/>
            <a:tailEnd type="triangle" w="med" len="med"/>
          </a:ln>
          <a:effectLst>
            <a:outerShdw blurRad="57150" dist="19050" dir="5400000" algn="bl" rotWithShape="0">
              <a:srgbClr val="000000">
                <a:alpha val="50000"/>
              </a:srgbClr>
            </a:outerShdw>
          </a:effec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43"/>
        <p:cNvGrpSpPr/>
        <p:nvPr/>
      </p:nvGrpSpPr>
      <p:grpSpPr>
        <a:xfrm>
          <a:off x="0" y="0"/>
          <a:ext cx="0" cy="0"/>
          <a:chOff x="0" y="0"/>
          <a:chExt cx="0" cy="0"/>
        </a:xfrm>
      </p:grpSpPr>
      <p:sp>
        <p:nvSpPr>
          <p:cNvPr id="1644" name="Google Shape;1644;p54"/>
          <p:cNvSpPr txBox="1"/>
          <p:nvPr/>
        </p:nvSpPr>
        <p:spPr>
          <a:xfrm>
            <a:off x="2781300" y="1803201"/>
            <a:ext cx="3581400"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1">
                <a:solidFill>
                  <a:srgbClr val="262626"/>
                </a:solidFill>
                <a:latin typeface="Calibri"/>
                <a:ea typeface="Calibri"/>
                <a:cs typeface="Calibri"/>
                <a:sym typeface="Calibri"/>
              </a:rPr>
              <a:t>Thank You!</a:t>
            </a:r>
            <a:endParaRPr/>
          </a:p>
        </p:txBody>
      </p:sp>
      <p:sp>
        <p:nvSpPr>
          <p:cNvPr id="1645" name="Google Shape;1645;p54"/>
          <p:cNvSpPr/>
          <p:nvPr/>
        </p:nvSpPr>
        <p:spPr>
          <a:xfrm flipH="1">
            <a:off x="7848600" y="4555331"/>
            <a:ext cx="1295400" cy="592932"/>
          </a:xfrm>
          <a:prstGeom prst="rtTriangle">
            <a:avLst/>
          </a:prstGeom>
          <a:gradFill>
            <a:gsLst>
              <a:gs pos="0">
                <a:srgbClr val="0098DF"/>
              </a:gs>
              <a:gs pos="100000">
                <a:srgbClr val="7ACCC8"/>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p:nvPr/>
        </p:nvSpPr>
        <p:spPr>
          <a:xfrm>
            <a:off x="3" y="210389"/>
            <a:ext cx="7086597" cy="461665"/>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 name="Google Shape;173;p26"/>
          <p:cNvSpPr/>
          <p:nvPr/>
        </p:nvSpPr>
        <p:spPr>
          <a:xfrm flipH="1">
            <a:off x="7848600" y="4555331"/>
            <a:ext cx="1295400" cy="592932"/>
          </a:xfrm>
          <a:prstGeom prst="rtTriangle">
            <a:avLst/>
          </a:prstGeom>
          <a:gradFill>
            <a:gsLst>
              <a:gs pos="0">
                <a:srgbClr val="0098DF"/>
              </a:gs>
              <a:gs pos="100000">
                <a:srgbClr val="7ACCC8"/>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 name="Google Shape;174;p26"/>
          <p:cNvSpPr txBox="1"/>
          <p:nvPr/>
        </p:nvSpPr>
        <p:spPr>
          <a:xfrm>
            <a:off x="353300" y="847728"/>
            <a:ext cx="7772400" cy="4000200"/>
          </a:xfrm>
          <a:prstGeom prst="rect">
            <a:avLst/>
          </a:prstGeom>
          <a:noFill/>
          <a:ln>
            <a:noFill/>
          </a:ln>
        </p:spPr>
        <p:txBody>
          <a:bodyPr spcFirstLastPara="1" wrap="square" lIns="91425" tIns="45700" rIns="91425" bIns="45700" anchor="t" anchorCtr="0">
            <a:noAutofit/>
          </a:bodyPr>
          <a:lstStyle/>
          <a:p>
            <a:pPr marL="342900" marR="0" lvl="0" indent="-368300" algn="l" rtl="0">
              <a:lnSpc>
                <a:spcPct val="150000"/>
              </a:lnSpc>
              <a:spcBef>
                <a:spcPts val="0"/>
              </a:spcBef>
              <a:spcAft>
                <a:spcPts val="0"/>
              </a:spcAft>
              <a:buClr>
                <a:schemeClr val="dk1"/>
              </a:buClr>
              <a:buSzPts val="1800"/>
              <a:buFont typeface="Calibri"/>
              <a:buChar char="•"/>
            </a:pPr>
            <a:r>
              <a:rPr lang="en-US" sz="1800" b="1" dirty="0">
                <a:solidFill>
                  <a:schemeClr val="dk1"/>
                </a:solidFill>
                <a:latin typeface="Calibri"/>
                <a:ea typeface="Calibri"/>
                <a:cs typeface="Calibri"/>
                <a:sym typeface="Calibri"/>
              </a:rPr>
              <a:t>Introduction</a:t>
            </a:r>
            <a:endParaRPr sz="1800" b="1" dirty="0">
              <a:solidFill>
                <a:schemeClr val="dk1"/>
              </a:solidFill>
              <a:latin typeface="Calibri"/>
              <a:ea typeface="Calibri"/>
              <a:cs typeface="Calibri"/>
              <a:sym typeface="Calibri"/>
            </a:endParaRPr>
          </a:p>
          <a:p>
            <a:pPr marL="342900" marR="0" lvl="0" indent="-368300" algn="l" rtl="0">
              <a:lnSpc>
                <a:spcPct val="150000"/>
              </a:lnSpc>
              <a:spcBef>
                <a:spcPts val="280"/>
              </a:spcBef>
              <a:spcAft>
                <a:spcPts val="0"/>
              </a:spcAft>
              <a:buClr>
                <a:schemeClr val="dk1"/>
              </a:buClr>
              <a:buSzPts val="1800"/>
              <a:buFont typeface="Calibri"/>
              <a:buChar char="•"/>
            </a:pPr>
            <a:r>
              <a:rPr lang="en-IN" sz="1800" b="1" dirty="0" smtClean="0">
                <a:solidFill>
                  <a:schemeClr val="dk1"/>
                </a:solidFill>
                <a:latin typeface="Calibri"/>
                <a:ea typeface="Calibri"/>
                <a:cs typeface="Calibri"/>
                <a:sym typeface="Calibri"/>
              </a:rPr>
              <a:t>History</a:t>
            </a:r>
            <a:endParaRPr sz="1800" b="1" dirty="0">
              <a:solidFill>
                <a:schemeClr val="dk1"/>
              </a:solidFill>
              <a:latin typeface="Calibri"/>
              <a:ea typeface="Calibri"/>
              <a:cs typeface="Calibri"/>
              <a:sym typeface="Calibri"/>
            </a:endParaRPr>
          </a:p>
          <a:p>
            <a:pPr marL="342900" marR="0" lvl="0" indent="-368300" algn="l" rtl="0">
              <a:lnSpc>
                <a:spcPct val="150000"/>
              </a:lnSpc>
              <a:spcBef>
                <a:spcPts val="280"/>
              </a:spcBef>
              <a:spcAft>
                <a:spcPts val="0"/>
              </a:spcAft>
              <a:buClr>
                <a:schemeClr val="dk1"/>
              </a:buClr>
              <a:buSzPts val="1800"/>
              <a:buFont typeface="Calibri"/>
              <a:buChar char="•"/>
            </a:pPr>
            <a:r>
              <a:rPr lang="en-US" sz="1800" b="1" dirty="0" smtClean="0">
                <a:solidFill>
                  <a:schemeClr val="dk1"/>
                </a:solidFill>
                <a:latin typeface="Calibri"/>
                <a:ea typeface="Calibri"/>
                <a:cs typeface="Calibri"/>
                <a:sym typeface="Calibri"/>
              </a:rPr>
              <a:t>Architecture</a:t>
            </a:r>
          </a:p>
          <a:p>
            <a:pPr marL="342900" marR="0" lvl="0" indent="-368300" algn="l" rtl="0">
              <a:lnSpc>
                <a:spcPct val="150000"/>
              </a:lnSpc>
              <a:spcBef>
                <a:spcPts val="280"/>
              </a:spcBef>
              <a:spcAft>
                <a:spcPts val="0"/>
              </a:spcAft>
              <a:buClr>
                <a:schemeClr val="dk1"/>
              </a:buClr>
              <a:buSzPts val="1800"/>
              <a:buFont typeface="Calibri"/>
              <a:buChar char="•"/>
            </a:pPr>
            <a:r>
              <a:rPr lang="en-US" sz="1800" b="1" dirty="0" smtClean="0">
                <a:solidFill>
                  <a:schemeClr val="dk1"/>
                </a:solidFill>
                <a:latin typeface="Calibri"/>
                <a:ea typeface="Calibri"/>
                <a:cs typeface="Calibri"/>
                <a:sym typeface="Calibri"/>
              </a:rPr>
              <a:t>Node.js Frameworks</a:t>
            </a:r>
            <a:endParaRPr sz="1800" b="1" dirty="0">
              <a:solidFill>
                <a:schemeClr val="dk1"/>
              </a:solidFill>
              <a:latin typeface="Calibri"/>
              <a:ea typeface="Calibri"/>
              <a:cs typeface="Calibri"/>
              <a:sym typeface="Calibri"/>
            </a:endParaRPr>
          </a:p>
          <a:p>
            <a:pPr marL="342900" marR="0" lvl="0" indent="-368300" algn="l" rtl="0">
              <a:lnSpc>
                <a:spcPct val="150000"/>
              </a:lnSpc>
              <a:spcBef>
                <a:spcPts val="280"/>
              </a:spcBef>
              <a:spcAft>
                <a:spcPts val="0"/>
              </a:spcAft>
              <a:buClr>
                <a:schemeClr val="dk1"/>
              </a:buClr>
              <a:buSzPts val="1800"/>
              <a:buFont typeface="Calibri"/>
              <a:buChar char="•"/>
            </a:pPr>
            <a:r>
              <a:rPr lang="en-US" sz="1800" b="1" dirty="0">
                <a:solidFill>
                  <a:schemeClr val="dk1"/>
                </a:solidFill>
                <a:latin typeface="Calibri"/>
                <a:ea typeface="Calibri"/>
                <a:cs typeface="Calibri"/>
                <a:sym typeface="Calibri"/>
              </a:rPr>
              <a:t>How Node Works, Event loop</a:t>
            </a:r>
            <a:endParaRPr sz="1800" b="1" dirty="0">
              <a:solidFill>
                <a:schemeClr val="dk1"/>
              </a:solidFill>
              <a:latin typeface="Calibri"/>
              <a:ea typeface="Calibri"/>
              <a:cs typeface="Calibri"/>
              <a:sym typeface="Calibri"/>
            </a:endParaRPr>
          </a:p>
          <a:p>
            <a:pPr marL="342900" marR="0" lvl="0" indent="-368300" algn="l" rtl="0">
              <a:lnSpc>
                <a:spcPct val="150000"/>
              </a:lnSpc>
              <a:spcBef>
                <a:spcPts val="280"/>
              </a:spcBef>
              <a:spcAft>
                <a:spcPts val="0"/>
              </a:spcAft>
              <a:buClr>
                <a:schemeClr val="dk1"/>
              </a:buClr>
              <a:buSzPts val="1800"/>
              <a:buFont typeface="Calibri"/>
              <a:buChar char="•"/>
            </a:pPr>
            <a:r>
              <a:rPr lang="en-US" sz="1800" b="1" dirty="0">
                <a:solidFill>
                  <a:schemeClr val="dk1"/>
                </a:solidFill>
                <a:latin typeface="Calibri"/>
                <a:ea typeface="Calibri"/>
                <a:cs typeface="Calibri"/>
                <a:sym typeface="Calibri"/>
              </a:rPr>
              <a:t>Installing Node</a:t>
            </a:r>
            <a:endParaRPr sz="1800" b="1" dirty="0">
              <a:solidFill>
                <a:schemeClr val="dk1"/>
              </a:solidFill>
              <a:latin typeface="Calibri"/>
              <a:ea typeface="Calibri"/>
              <a:cs typeface="Calibri"/>
              <a:sym typeface="Calibri"/>
            </a:endParaRPr>
          </a:p>
          <a:p>
            <a:pPr marL="342900" marR="0" lvl="0" indent="-368300" algn="l" rtl="0">
              <a:lnSpc>
                <a:spcPct val="150000"/>
              </a:lnSpc>
              <a:spcBef>
                <a:spcPts val="280"/>
              </a:spcBef>
              <a:spcAft>
                <a:spcPts val="0"/>
              </a:spcAft>
              <a:buClr>
                <a:schemeClr val="dk1"/>
              </a:buClr>
              <a:buSzPts val="1800"/>
              <a:buFont typeface="Calibri"/>
              <a:buChar char="•"/>
            </a:pPr>
            <a:r>
              <a:rPr lang="en-US" sz="1800" b="1" dirty="0">
                <a:solidFill>
                  <a:schemeClr val="dk1"/>
                </a:solidFill>
                <a:latin typeface="Calibri"/>
                <a:ea typeface="Calibri"/>
                <a:cs typeface="Calibri"/>
                <a:sym typeface="Calibri"/>
              </a:rPr>
              <a:t>Your First Node </a:t>
            </a:r>
            <a:r>
              <a:rPr lang="en-US" sz="1800" b="1" dirty="0" smtClean="0">
                <a:solidFill>
                  <a:schemeClr val="dk1"/>
                </a:solidFill>
                <a:latin typeface="Calibri"/>
                <a:ea typeface="Calibri"/>
                <a:cs typeface="Calibri"/>
                <a:sym typeface="Calibri"/>
              </a:rPr>
              <a:t>Program</a:t>
            </a:r>
            <a:endParaRPr sz="1800" b="1" dirty="0">
              <a:solidFill>
                <a:schemeClr val="dk1"/>
              </a:solidFill>
              <a:latin typeface="Calibri"/>
              <a:ea typeface="Calibri"/>
              <a:cs typeface="Calibri"/>
              <a:sym typeface="Calibri"/>
            </a:endParaRPr>
          </a:p>
        </p:txBody>
      </p:sp>
      <p:sp>
        <p:nvSpPr>
          <p:cNvPr id="175" name="Google Shape;175;p26"/>
          <p:cNvSpPr txBox="1"/>
          <p:nvPr/>
        </p:nvSpPr>
        <p:spPr>
          <a:xfrm>
            <a:off x="228600" y="241166"/>
            <a:ext cx="6857999" cy="40011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Calibri"/>
                <a:ea typeface="Calibri"/>
                <a:cs typeface="Calibri"/>
                <a:sym typeface="Calibri"/>
              </a:rPr>
              <a:t>Agenda</a:t>
            </a:r>
            <a:endParaRPr sz="2000">
              <a:solidFill>
                <a:schemeClr val="lt1"/>
              </a:solidFill>
              <a:latin typeface="Calibri"/>
              <a:ea typeface="Calibri"/>
              <a:cs typeface="Calibri"/>
              <a:sym typeface="Calibri"/>
            </a:endParaRPr>
          </a:p>
        </p:txBody>
      </p:sp>
      <p:sp>
        <p:nvSpPr>
          <p:cNvPr id="176" name="Google Shape;176;p26"/>
          <p:cNvSpPr txBox="1">
            <a:spLocks noGrp="1"/>
          </p:cNvSpPr>
          <p:nvPr>
            <p:ph type="sldNum" idx="12"/>
          </p:nvPr>
        </p:nvSpPr>
        <p:spPr>
          <a:xfrm>
            <a:off x="6858000" y="4783931"/>
            <a:ext cx="2133600" cy="27409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29"/>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1" name="Google Shape;1251;p29"/>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2" name="Google Shape;1252;p29"/>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
        <p:nvSpPr>
          <p:cNvPr id="1253" name="Google Shape;1253;p29"/>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Calibri"/>
                <a:ea typeface="Calibri"/>
                <a:cs typeface="Calibri"/>
                <a:sym typeface="Calibri"/>
              </a:rPr>
              <a:t>NodeJS Prerequisites</a:t>
            </a:r>
            <a:endParaRPr sz="2000">
              <a:solidFill>
                <a:schemeClr val="lt1"/>
              </a:solidFill>
              <a:latin typeface="Calibri"/>
              <a:ea typeface="Calibri"/>
              <a:cs typeface="Calibri"/>
              <a:sym typeface="Calibri"/>
            </a:endParaRPr>
          </a:p>
        </p:txBody>
      </p:sp>
      <p:sp>
        <p:nvSpPr>
          <p:cNvPr id="1254" name="Google Shape;1254;p29"/>
          <p:cNvSpPr txBox="1"/>
          <p:nvPr/>
        </p:nvSpPr>
        <p:spPr>
          <a:xfrm>
            <a:off x="129900" y="672100"/>
            <a:ext cx="7718700" cy="304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latin typeface="Calibri"/>
                <a:ea typeface="Calibri"/>
                <a:cs typeface="Calibri"/>
                <a:sym typeface="Calibri"/>
              </a:rPr>
              <a:t>The following concepts are also key to understand </a:t>
            </a:r>
            <a:r>
              <a:rPr lang="en-US" b="1">
                <a:latin typeface="Calibri"/>
                <a:ea typeface="Calibri"/>
                <a:cs typeface="Calibri"/>
                <a:sym typeface="Calibri"/>
              </a:rPr>
              <a:t>asynchronous programming</a:t>
            </a:r>
            <a:r>
              <a:rPr lang="en-US">
                <a:latin typeface="Calibri"/>
                <a:ea typeface="Calibri"/>
                <a:cs typeface="Calibri"/>
                <a:sym typeface="Calibri"/>
              </a:rPr>
              <a:t>, which is one </a:t>
            </a:r>
            <a:r>
              <a:rPr lang="en-US" b="1">
                <a:latin typeface="Calibri"/>
                <a:ea typeface="Calibri"/>
                <a:cs typeface="Calibri"/>
                <a:sym typeface="Calibri"/>
              </a:rPr>
              <a:t>fundamental part of Node.js</a:t>
            </a:r>
            <a:r>
              <a:rPr lang="en-US">
                <a:latin typeface="Calibri"/>
                <a:ea typeface="Calibri"/>
                <a:cs typeface="Calibri"/>
                <a:sym typeface="Calibri"/>
              </a:rPr>
              <a:t>:</a:t>
            </a:r>
            <a:endParaRPr>
              <a:latin typeface="Calibri"/>
              <a:ea typeface="Calibri"/>
              <a:cs typeface="Calibri"/>
              <a:sym typeface="Calibri"/>
            </a:endParaRPr>
          </a:p>
          <a:p>
            <a:pPr marL="0" lvl="0" indent="0" algn="l" rtl="0">
              <a:lnSpc>
                <a:spcPct val="115000"/>
              </a:lnSpc>
              <a:spcBef>
                <a:spcPts val="0"/>
              </a:spcBef>
              <a:spcAft>
                <a:spcPts val="0"/>
              </a:spcAft>
              <a:buNone/>
            </a:pPr>
            <a:endParaRPr>
              <a:latin typeface="Calibri"/>
              <a:ea typeface="Calibri"/>
              <a:cs typeface="Calibri"/>
              <a:sym typeface="Calibri"/>
            </a:endParaRPr>
          </a:p>
          <a:p>
            <a:pPr marL="457200" lvl="0" indent="-317500" algn="l" rtl="0">
              <a:lnSpc>
                <a:spcPct val="150000"/>
              </a:lnSpc>
              <a:spcBef>
                <a:spcPts val="0"/>
              </a:spcBef>
              <a:spcAft>
                <a:spcPts val="0"/>
              </a:spcAft>
              <a:buSzPts val="1400"/>
              <a:buFont typeface="Calibri"/>
              <a:buChar char="●"/>
            </a:pPr>
            <a:r>
              <a:rPr lang="en-US">
                <a:latin typeface="Calibri"/>
                <a:ea typeface="Calibri"/>
                <a:cs typeface="Calibri"/>
                <a:sym typeface="Calibri"/>
              </a:rPr>
              <a:t>Asynchronous programming and callbacks</a:t>
            </a:r>
            <a:endParaRPr>
              <a:latin typeface="Calibri"/>
              <a:ea typeface="Calibri"/>
              <a:cs typeface="Calibri"/>
              <a:sym typeface="Calibri"/>
            </a:endParaRPr>
          </a:p>
          <a:p>
            <a:pPr marL="457200" lvl="0" indent="-317500" algn="l" rtl="0">
              <a:lnSpc>
                <a:spcPct val="150000"/>
              </a:lnSpc>
              <a:spcBef>
                <a:spcPts val="0"/>
              </a:spcBef>
              <a:spcAft>
                <a:spcPts val="0"/>
              </a:spcAft>
              <a:buSzPts val="1400"/>
              <a:buFont typeface="Calibri"/>
              <a:buChar char="●"/>
            </a:pPr>
            <a:r>
              <a:rPr lang="en-US">
                <a:latin typeface="Calibri"/>
                <a:ea typeface="Calibri"/>
                <a:cs typeface="Calibri"/>
                <a:sym typeface="Calibri"/>
              </a:rPr>
              <a:t>Timers</a:t>
            </a:r>
            <a:endParaRPr>
              <a:latin typeface="Calibri"/>
              <a:ea typeface="Calibri"/>
              <a:cs typeface="Calibri"/>
              <a:sym typeface="Calibri"/>
            </a:endParaRPr>
          </a:p>
          <a:p>
            <a:pPr marL="457200" lvl="0" indent="-317500" algn="l" rtl="0">
              <a:lnSpc>
                <a:spcPct val="150000"/>
              </a:lnSpc>
              <a:spcBef>
                <a:spcPts val="0"/>
              </a:spcBef>
              <a:spcAft>
                <a:spcPts val="0"/>
              </a:spcAft>
              <a:buSzPts val="1400"/>
              <a:buFont typeface="Calibri"/>
              <a:buChar char="●"/>
            </a:pPr>
            <a:r>
              <a:rPr lang="en-US">
                <a:latin typeface="Calibri"/>
                <a:ea typeface="Calibri"/>
                <a:cs typeface="Calibri"/>
                <a:sym typeface="Calibri"/>
              </a:rPr>
              <a:t>Promises</a:t>
            </a:r>
            <a:endParaRPr>
              <a:latin typeface="Calibri"/>
              <a:ea typeface="Calibri"/>
              <a:cs typeface="Calibri"/>
              <a:sym typeface="Calibri"/>
            </a:endParaRPr>
          </a:p>
          <a:p>
            <a:pPr marL="457200" lvl="0" indent="-317500" algn="l" rtl="0">
              <a:lnSpc>
                <a:spcPct val="150000"/>
              </a:lnSpc>
              <a:spcBef>
                <a:spcPts val="0"/>
              </a:spcBef>
              <a:spcAft>
                <a:spcPts val="0"/>
              </a:spcAft>
              <a:buSzPts val="1400"/>
              <a:buFont typeface="Calibri"/>
              <a:buChar char="●"/>
            </a:pPr>
            <a:r>
              <a:rPr lang="en-US">
                <a:latin typeface="Calibri"/>
                <a:ea typeface="Calibri"/>
                <a:cs typeface="Calibri"/>
                <a:sym typeface="Calibri"/>
              </a:rPr>
              <a:t>Async and Await</a:t>
            </a:r>
            <a:endParaRPr>
              <a:latin typeface="Calibri"/>
              <a:ea typeface="Calibri"/>
              <a:cs typeface="Calibri"/>
              <a:sym typeface="Calibri"/>
            </a:endParaRPr>
          </a:p>
          <a:p>
            <a:pPr marL="457200" lvl="0" indent="-317500" algn="l" rtl="0">
              <a:lnSpc>
                <a:spcPct val="150000"/>
              </a:lnSpc>
              <a:spcBef>
                <a:spcPts val="0"/>
              </a:spcBef>
              <a:spcAft>
                <a:spcPts val="0"/>
              </a:spcAft>
              <a:buSzPts val="1400"/>
              <a:buFont typeface="Calibri"/>
              <a:buChar char="●"/>
            </a:pPr>
            <a:r>
              <a:rPr lang="en-US">
                <a:latin typeface="Calibri"/>
                <a:ea typeface="Calibri"/>
                <a:cs typeface="Calibri"/>
                <a:sym typeface="Calibri"/>
              </a:rPr>
              <a:t>Closures</a:t>
            </a:r>
            <a:endParaRPr>
              <a:latin typeface="Calibri"/>
              <a:ea typeface="Calibri"/>
              <a:cs typeface="Calibri"/>
              <a:sym typeface="Calibri"/>
            </a:endParaRPr>
          </a:p>
          <a:p>
            <a:pPr marL="457200" lvl="0" indent="-317500" algn="l" rtl="0">
              <a:lnSpc>
                <a:spcPct val="150000"/>
              </a:lnSpc>
              <a:spcBef>
                <a:spcPts val="0"/>
              </a:spcBef>
              <a:spcAft>
                <a:spcPts val="0"/>
              </a:spcAft>
              <a:buSzPts val="1400"/>
              <a:buFont typeface="Calibri"/>
              <a:buChar char="●"/>
            </a:pPr>
            <a:r>
              <a:rPr lang="en-US">
                <a:latin typeface="Calibri"/>
                <a:ea typeface="Calibri"/>
                <a:cs typeface="Calibri"/>
                <a:sym typeface="Calibri"/>
              </a:rPr>
              <a:t>The Event Loop</a:t>
            </a:r>
            <a:endParaRPr>
              <a:latin typeface="Calibri"/>
              <a:ea typeface="Calibri"/>
              <a:cs typeface="Calibri"/>
              <a:sym typeface="Calibri"/>
            </a:endParaRPr>
          </a:p>
          <a:p>
            <a:pPr marL="0" lvl="0" indent="0" algn="l" rtl="0">
              <a:lnSpc>
                <a:spcPct val="115000"/>
              </a:lnSpc>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30"/>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1" name="Google Shape;1261;p30"/>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2" name="Google Shape;1262;p30"/>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Calibri"/>
                <a:ea typeface="Calibri"/>
                <a:cs typeface="Calibri"/>
                <a:sym typeface="Calibri"/>
              </a:rPr>
              <a:t>FRONTEND to BACKEND communication</a:t>
            </a:r>
            <a:endParaRPr sz="2000">
              <a:solidFill>
                <a:schemeClr val="lt1"/>
              </a:solidFill>
              <a:latin typeface="Calibri"/>
              <a:ea typeface="Calibri"/>
              <a:cs typeface="Calibri"/>
              <a:sym typeface="Calibri"/>
            </a:endParaRPr>
          </a:p>
        </p:txBody>
      </p:sp>
      <p:sp>
        <p:nvSpPr>
          <p:cNvPr id="1263" name="Google Shape;1263;p30"/>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
        <p:nvSpPr>
          <p:cNvPr id="1264" name="Google Shape;1264;p30"/>
          <p:cNvSpPr/>
          <p:nvPr/>
        </p:nvSpPr>
        <p:spPr>
          <a:xfrm>
            <a:off x="3888239" y="1948802"/>
            <a:ext cx="1367529" cy="1198886"/>
          </a:xfrm>
          <a:custGeom>
            <a:avLst/>
            <a:gdLst/>
            <a:ahLst/>
            <a:cxnLst/>
            <a:rect l="l" t="t" r="r" b="b"/>
            <a:pathLst>
              <a:path w="209583" h="183386" extrusionOk="0">
                <a:moveTo>
                  <a:pt x="150638" y="16375"/>
                </a:moveTo>
                <a:lnTo>
                  <a:pt x="151653" y="16407"/>
                </a:lnTo>
                <a:lnTo>
                  <a:pt x="153552" y="16800"/>
                </a:lnTo>
                <a:lnTo>
                  <a:pt x="155320" y="17553"/>
                </a:lnTo>
                <a:lnTo>
                  <a:pt x="156892" y="18601"/>
                </a:lnTo>
                <a:lnTo>
                  <a:pt x="158235" y="19944"/>
                </a:lnTo>
                <a:lnTo>
                  <a:pt x="159283" y="21516"/>
                </a:lnTo>
                <a:lnTo>
                  <a:pt x="160036" y="23284"/>
                </a:lnTo>
                <a:lnTo>
                  <a:pt x="160429" y="25184"/>
                </a:lnTo>
                <a:lnTo>
                  <a:pt x="160462" y="26199"/>
                </a:lnTo>
                <a:lnTo>
                  <a:pt x="160429" y="27214"/>
                </a:lnTo>
                <a:lnTo>
                  <a:pt x="160036" y="29113"/>
                </a:lnTo>
                <a:lnTo>
                  <a:pt x="159283" y="30882"/>
                </a:lnTo>
                <a:lnTo>
                  <a:pt x="158235" y="32454"/>
                </a:lnTo>
                <a:lnTo>
                  <a:pt x="156892" y="33796"/>
                </a:lnTo>
                <a:lnTo>
                  <a:pt x="155320" y="34844"/>
                </a:lnTo>
                <a:lnTo>
                  <a:pt x="153552" y="35597"/>
                </a:lnTo>
                <a:lnTo>
                  <a:pt x="151653" y="35990"/>
                </a:lnTo>
                <a:lnTo>
                  <a:pt x="150638" y="36023"/>
                </a:lnTo>
                <a:lnTo>
                  <a:pt x="149622" y="35990"/>
                </a:lnTo>
                <a:lnTo>
                  <a:pt x="147723" y="35597"/>
                </a:lnTo>
                <a:lnTo>
                  <a:pt x="145955" y="34844"/>
                </a:lnTo>
                <a:lnTo>
                  <a:pt x="144383" y="33796"/>
                </a:lnTo>
                <a:lnTo>
                  <a:pt x="143040" y="32454"/>
                </a:lnTo>
                <a:lnTo>
                  <a:pt x="141992" y="30882"/>
                </a:lnTo>
                <a:lnTo>
                  <a:pt x="141239" y="29113"/>
                </a:lnTo>
                <a:lnTo>
                  <a:pt x="140846" y="27214"/>
                </a:lnTo>
                <a:lnTo>
                  <a:pt x="140813" y="26199"/>
                </a:lnTo>
                <a:lnTo>
                  <a:pt x="140846" y="25184"/>
                </a:lnTo>
                <a:lnTo>
                  <a:pt x="141239" y="23284"/>
                </a:lnTo>
                <a:lnTo>
                  <a:pt x="141992" y="21516"/>
                </a:lnTo>
                <a:lnTo>
                  <a:pt x="143040" y="19944"/>
                </a:lnTo>
                <a:lnTo>
                  <a:pt x="144383" y="18601"/>
                </a:lnTo>
                <a:lnTo>
                  <a:pt x="145955" y="17553"/>
                </a:lnTo>
                <a:lnTo>
                  <a:pt x="147723" y="16800"/>
                </a:lnTo>
                <a:lnTo>
                  <a:pt x="149622" y="16407"/>
                </a:lnTo>
                <a:lnTo>
                  <a:pt x="150638" y="16375"/>
                </a:lnTo>
                <a:close/>
                <a:moveTo>
                  <a:pt x="176835" y="16375"/>
                </a:moveTo>
                <a:lnTo>
                  <a:pt x="177851" y="16407"/>
                </a:lnTo>
                <a:lnTo>
                  <a:pt x="179750" y="16800"/>
                </a:lnTo>
                <a:lnTo>
                  <a:pt x="181518" y="17553"/>
                </a:lnTo>
                <a:lnTo>
                  <a:pt x="183090" y="18601"/>
                </a:lnTo>
                <a:lnTo>
                  <a:pt x="184433" y="19944"/>
                </a:lnTo>
                <a:lnTo>
                  <a:pt x="185481" y="21516"/>
                </a:lnTo>
                <a:lnTo>
                  <a:pt x="186234" y="23284"/>
                </a:lnTo>
                <a:lnTo>
                  <a:pt x="186627" y="25184"/>
                </a:lnTo>
                <a:lnTo>
                  <a:pt x="186660" y="26199"/>
                </a:lnTo>
                <a:lnTo>
                  <a:pt x="186627" y="27214"/>
                </a:lnTo>
                <a:lnTo>
                  <a:pt x="186234" y="29113"/>
                </a:lnTo>
                <a:lnTo>
                  <a:pt x="185481" y="30882"/>
                </a:lnTo>
                <a:lnTo>
                  <a:pt x="184433" y="32454"/>
                </a:lnTo>
                <a:lnTo>
                  <a:pt x="183090" y="33796"/>
                </a:lnTo>
                <a:lnTo>
                  <a:pt x="181518" y="34844"/>
                </a:lnTo>
                <a:lnTo>
                  <a:pt x="179750" y="35597"/>
                </a:lnTo>
                <a:lnTo>
                  <a:pt x="177851" y="35990"/>
                </a:lnTo>
                <a:lnTo>
                  <a:pt x="176835" y="36023"/>
                </a:lnTo>
                <a:lnTo>
                  <a:pt x="175820" y="35990"/>
                </a:lnTo>
                <a:lnTo>
                  <a:pt x="173921" y="35597"/>
                </a:lnTo>
                <a:lnTo>
                  <a:pt x="172153" y="34844"/>
                </a:lnTo>
                <a:lnTo>
                  <a:pt x="170581" y="33796"/>
                </a:lnTo>
                <a:lnTo>
                  <a:pt x="169238" y="32454"/>
                </a:lnTo>
                <a:lnTo>
                  <a:pt x="168190" y="30882"/>
                </a:lnTo>
                <a:lnTo>
                  <a:pt x="167437" y="29113"/>
                </a:lnTo>
                <a:lnTo>
                  <a:pt x="167044" y="27214"/>
                </a:lnTo>
                <a:lnTo>
                  <a:pt x="167011" y="26199"/>
                </a:lnTo>
                <a:lnTo>
                  <a:pt x="167044" y="25184"/>
                </a:lnTo>
                <a:lnTo>
                  <a:pt x="167437" y="23284"/>
                </a:lnTo>
                <a:lnTo>
                  <a:pt x="168190" y="21516"/>
                </a:lnTo>
                <a:lnTo>
                  <a:pt x="169238" y="19944"/>
                </a:lnTo>
                <a:lnTo>
                  <a:pt x="170581" y="18601"/>
                </a:lnTo>
                <a:lnTo>
                  <a:pt x="172153" y="17553"/>
                </a:lnTo>
                <a:lnTo>
                  <a:pt x="173921" y="16800"/>
                </a:lnTo>
                <a:lnTo>
                  <a:pt x="175820" y="16407"/>
                </a:lnTo>
                <a:lnTo>
                  <a:pt x="176835" y="16375"/>
                </a:lnTo>
                <a:close/>
                <a:moveTo>
                  <a:pt x="13099" y="1"/>
                </a:moveTo>
                <a:lnTo>
                  <a:pt x="11756" y="34"/>
                </a:lnTo>
                <a:lnTo>
                  <a:pt x="9202" y="558"/>
                </a:lnTo>
                <a:lnTo>
                  <a:pt x="6844" y="1573"/>
                </a:lnTo>
                <a:lnTo>
                  <a:pt x="4748" y="2981"/>
                </a:lnTo>
                <a:lnTo>
                  <a:pt x="2980" y="4749"/>
                </a:lnTo>
                <a:lnTo>
                  <a:pt x="1572" y="6845"/>
                </a:lnTo>
                <a:lnTo>
                  <a:pt x="557" y="9203"/>
                </a:lnTo>
                <a:lnTo>
                  <a:pt x="33" y="11757"/>
                </a:lnTo>
                <a:lnTo>
                  <a:pt x="0" y="13100"/>
                </a:lnTo>
                <a:lnTo>
                  <a:pt x="0" y="39298"/>
                </a:lnTo>
                <a:lnTo>
                  <a:pt x="33" y="40640"/>
                </a:lnTo>
                <a:lnTo>
                  <a:pt x="557" y="43195"/>
                </a:lnTo>
                <a:lnTo>
                  <a:pt x="1572" y="45552"/>
                </a:lnTo>
                <a:lnTo>
                  <a:pt x="2980" y="47648"/>
                </a:lnTo>
                <a:lnTo>
                  <a:pt x="4748" y="49417"/>
                </a:lnTo>
                <a:lnTo>
                  <a:pt x="6844" y="50825"/>
                </a:lnTo>
                <a:lnTo>
                  <a:pt x="9202" y="51840"/>
                </a:lnTo>
                <a:lnTo>
                  <a:pt x="11756" y="52364"/>
                </a:lnTo>
                <a:lnTo>
                  <a:pt x="13099" y="52397"/>
                </a:lnTo>
                <a:lnTo>
                  <a:pt x="196484" y="52397"/>
                </a:lnTo>
                <a:lnTo>
                  <a:pt x="197826" y="52364"/>
                </a:lnTo>
                <a:lnTo>
                  <a:pt x="200381" y="51840"/>
                </a:lnTo>
                <a:lnTo>
                  <a:pt x="202739" y="50825"/>
                </a:lnTo>
                <a:lnTo>
                  <a:pt x="204834" y="49417"/>
                </a:lnTo>
                <a:lnTo>
                  <a:pt x="206603" y="47648"/>
                </a:lnTo>
                <a:lnTo>
                  <a:pt x="208011" y="45552"/>
                </a:lnTo>
                <a:lnTo>
                  <a:pt x="209026" y="43195"/>
                </a:lnTo>
                <a:lnTo>
                  <a:pt x="209550" y="40640"/>
                </a:lnTo>
                <a:lnTo>
                  <a:pt x="209583" y="39298"/>
                </a:lnTo>
                <a:lnTo>
                  <a:pt x="209583" y="13100"/>
                </a:lnTo>
                <a:lnTo>
                  <a:pt x="209550" y="11757"/>
                </a:lnTo>
                <a:lnTo>
                  <a:pt x="209026" y="9203"/>
                </a:lnTo>
                <a:lnTo>
                  <a:pt x="208011" y="6845"/>
                </a:lnTo>
                <a:lnTo>
                  <a:pt x="206603" y="4749"/>
                </a:lnTo>
                <a:lnTo>
                  <a:pt x="204834" y="2981"/>
                </a:lnTo>
                <a:lnTo>
                  <a:pt x="202739" y="1573"/>
                </a:lnTo>
                <a:lnTo>
                  <a:pt x="200381" y="558"/>
                </a:lnTo>
                <a:lnTo>
                  <a:pt x="197826" y="34"/>
                </a:lnTo>
                <a:lnTo>
                  <a:pt x="196484" y="1"/>
                </a:lnTo>
                <a:close/>
                <a:moveTo>
                  <a:pt x="150638" y="81869"/>
                </a:moveTo>
                <a:lnTo>
                  <a:pt x="151653" y="81902"/>
                </a:lnTo>
                <a:lnTo>
                  <a:pt x="153552" y="82295"/>
                </a:lnTo>
                <a:lnTo>
                  <a:pt x="155320" y="83048"/>
                </a:lnTo>
                <a:lnTo>
                  <a:pt x="156892" y="84096"/>
                </a:lnTo>
                <a:lnTo>
                  <a:pt x="158235" y="85439"/>
                </a:lnTo>
                <a:lnTo>
                  <a:pt x="159283" y="87011"/>
                </a:lnTo>
                <a:lnTo>
                  <a:pt x="160036" y="88779"/>
                </a:lnTo>
                <a:lnTo>
                  <a:pt x="160429" y="90678"/>
                </a:lnTo>
                <a:lnTo>
                  <a:pt x="160462" y="91693"/>
                </a:lnTo>
                <a:lnTo>
                  <a:pt x="160429" y="92709"/>
                </a:lnTo>
                <a:lnTo>
                  <a:pt x="160036" y="94608"/>
                </a:lnTo>
                <a:lnTo>
                  <a:pt x="159283" y="96376"/>
                </a:lnTo>
                <a:lnTo>
                  <a:pt x="158235" y="97948"/>
                </a:lnTo>
                <a:lnTo>
                  <a:pt x="156892" y="99291"/>
                </a:lnTo>
                <a:lnTo>
                  <a:pt x="155320" y="100339"/>
                </a:lnTo>
                <a:lnTo>
                  <a:pt x="153552" y="101092"/>
                </a:lnTo>
                <a:lnTo>
                  <a:pt x="151653" y="101485"/>
                </a:lnTo>
                <a:lnTo>
                  <a:pt x="150638" y="101518"/>
                </a:lnTo>
                <a:lnTo>
                  <a:pt x="149622" y="101485"/>
                </a:lnTo>
                <a:lnTo>
                  <a:pt x="147723" y="101092"/>
                </a:lnTo>
                <a:lnTo>
                  <a:pt x="145955" y="100339"/>
                </a:lnTo>
                <a:lnTo>
                  <a:pt x="144383" y="99291"/>
                </a:lnTo>
                <a:lnTo>
                  <a:pt x="143040" y="97948"/>
                </a:lnTo>
                <a:lnTo>
                  <a:pt x="141992" y="96376"/>
                </a:lnTo>
                <a:lnTo>
                  <a:pt x="141239" y="94608"/>
                </a:lnTo>
                <a:lnTo>
                  <a:pt x="140846" y="92709"/>
                </a:lnTo>
                <a:lnTo>
                  <a:pt x="140813" y="91693"/>
                </a:lnTo>
                <a:lnTo>
                  <a:pt x="140846" y="90678"/>
                </a:lnTo>
                <a:lnTo>
                  <a:pt x="141239" y="88779"/>
                </a:lnTo>
                <a:lnTo>
                  <a:pt x="141992" y="87011"/>
                </a:lnTo>
                <a:lnTo>
                  <a:pt x="143040" y="85439"/>
                </a:lnTo>
                <a:lnTo>
                  <a:pt x="144383" y="84096"/>
                </a:lnTo>
                <a:lnTo>
                  <a:pt x="145955" y="83048"/>
                </a:lnTo>
                <a:lnTo>
                  <a:pt x="147723" y="82295"/>
                </a:lnTo>
                <a:lnTo>
                  <a:pt x="149622" y="81902"/>
                </a:lnTo>
                <a:lnTo>
                  <a:pt x="150638" y="81869"/>
                </a:lnTo>
                <a:close/>
                <a:moveTo>
                  <a:pt x="176835" y="81869"/>
                </a:moveTo>
                <a:lnTo>
                  <a:pt x="177851" y="81902"/>
                </a:lnTo>
                <a:lnTo>
                  <a:pt x="179750" y="82295"/>
                </a:lnTo>
                <a:lnTo>
                  <a:pt x="181518" y="83048"/>
                </a:lnTo>
                <a:lnTo>
                  <a:pt x="183090" y="84096"/>
                </a:lnTo>
                <a:lnTo>
                  <a:pt x="184433" y="85439"/>
                </a:lnTo>
                <a:lnTo>
                  <a:pt x="185481" y="87011"/>
                </a:lnTo>
                <a:lnTo>
                  <a:pt x="186234" y="88779"/>
                </a:lnTo>
                <a:lnTo>
                  <a:pt x="186627" y="90678"/>
                </a:lnTo>
                <a:lnTo>
                  <a:pt x="186660" y="91693"/>
                </a:lnTo>
                <a:lnTo>
                  <a:pt x="186627" y="92709"/>
                </a:lnTo>
                <a:lnTo>
                  <a:pt x="186234" y="94608"/>
                </a:lnTo>
                <a:lnTo>
                  <a:pt x="185481" y="96376"/>
                </a:lnTo>
                <a:lnTo>
                  <a:pt x="184433" y="97948"/>
                </a:lnTo>
                <a:lnTo>
                  <a:pt x="183090" y="99291"/>
                </a:lnTo>
                <a:lnTo>
                  <a:pt x="181518" y="100339"/>
                </a:lnTo>
                <a:lnTo>
                  <a:pt x="179750" y="101092"/>
                </a:lnTo>
                <a:lnTo>
                  <a:pt x="177851" y="101485"/>
                </a:lnTo>
                <a:lnTo>
                  <a:pt x="176835" y="101518"/>
                </a:lnTo>
                <a:lnTo>
                  <a:pt x="175820" y="101485"/>
                </a:lnTo>
                <a:lnTo>
                  <a:pt x="173921" y="101092"/>
                </a:lnTo>
                <a:lnTo>
                  <a:pt x="172153" y="100339"/>
                </a:lnTo>
                <a:lnTo>
                  <a:pt x="170581" y="99291"/>
                </a:lnTo>
                <a:lnTo>
                  <a:pt x="169238" y="97948"/>
                </a:lnTo>
                <a:lnTo>
                  <a:pt x="168190" y="96376"/>
                </a:lnTo>
                <a:lnTo>
                  <a:pt x="167437" y="94608"/>
                </a:lnTo>
                <a:lnTo>
                  <a:pt x="167044" y="92709"/>
                </a:lnTo>
                <a:lnTo>
                  <a:pt x="167011" y="91693"/>
                </a:lnTo>
                <a:lnTo>
                  <a:pt x="167044" y="90678"/>
                </a:lnTo>
                <a:lnTo>
                  <a:pt x="167437" y="88779"/>
                </a:lnTo>
                <a:lnTo>
                  <a:pt x="168190" y="87011"/>
                </a:lnTo>
                <a:lnTo>
                  <a:pt x="169238" y="85439"/>
                </a:lnTo>
                <a:lnTo>
                  <a:pt x="170581" y="84096"/>
                </a:lnTo>
                <a:lnTo>
                  <a:pt x="172153" y="83048"/>
                </a:lnTo>
                <a:lnTo>
                  <a:pt x="173921" y="82295"/>
                </a:lnTo>
                <a:lnTo>
                  <a:pt x="175820" y="81902"/>
                </a:lnTo>
                <a:lnTo>
                  <a:pt x="176835" y="81869"/>
                </a:lnTo>
                <a:close/>
                <a:moveTo>
                  <a:pt x="13099" y="65496"/>
                </a:moveTo>
                <a:lnTo>
                  <a:pt x="11756" y="65528"/>
                </a:lnTo>
                <a:lnTo>
                  <a:pt x="9202" y="66052"/>
                </a:lnTo>
                <a:lnTo>
                  <a:pt x="6844" y="67067"/>
                </a:lnTo>
                <a:lnTo>
                  <a:pt x="4748" y="68476"/>
                </a:lnTo>
                <a:lnTo>
                  <a:pt x="2980" y="70244"/>
                </a:lnTo>
                <a:lnTo>
                  <a:pt x="1572" y="72340"/>
                </a:lnTo>
                <a:lnTo>
                  <a:pt x="557" y="74698"/>
                </a:lnTo>
                <a:lnTo>
                  <a:pt x="33" y="77252"/>
                </a:lnTo>
                <a:lnTo>
                  <a:pt x="0" y="78594"/>
                </a:lnTo>
                <a:lnTo>
                  <a:pt x="0" y="104792"/>
                </a:lnTo>
                <a:lnTo>
                  <a:pt x="33" y="106135"/>
                </a:lnTo>
                <a:lnTo>
                  <a:pt x="557" y="108689"/>
                </a:lnTo>
                <a:lnTo>
                  <a:pt x="1572" y="111047"/>
                </a:lnTo>
                <a:lnTo>
                  <a:pt x="2980" y="113143"/>
                </a:lnTo>
                <a:lnTo>
                  <a:pt x="4748" y="114911"/>
                </a:lnTo>
                <a:lnTo>
                  <a:pt x="6844" y="116319"/>
                </a:lnTo>
                <a:lnTo>
                  <a:pt x="9202" y="117335"/>
                </a:lnTo>
                <a:lnTo>
                  <a:pt x="11756" y="117858"/>
                </a:lnTo>
                <a:lnTo>
                  <a:pt x="13099" y="117891"/>
                </a:lnTo>
                <a:lnTo>
                  <a:pt x="196484" y="117891"/>
                </a:lnTo>
                <a:lnTo>
                  <a:pt x="197826" y="117858"/>
                </a:lnTo>
                <a:lnTo>
                  <a:pt x="200381" y="117335"/>
                </a:lnTo>
                <a:lnTo>
                  <a:pt x="202739" y="116319"/>
                </a:lnTo>
                <a:lnTo>
                  <a:pt x="204834" y="114911"/>
                </a:lnTo>
                <a:lnTo>
                  <a:pt x="206603" y="113143"/>
                </a:lnTo>
                <a:lnTo>
                  <a:pt x="208011" y="111047"/>
                </a:lnTo>
                <a:lnTo>
                  <a:pt x="209026" y="108689"/>
                </a:lnTo>
                <a:lnTo>
                  <a:pt x="209550" y="106135"/>
                </a:lnTo>
                <a:lnTo>
                  <a:pt x="209583" y="104792"/>
                </a:lnTo>
                <a:lnTo>
                  <a:pt x="209583" y="78594"/>
                </a:lnTo>
                <a:lnTo>
                  <a:pt x="209550" y="77252"/>
                </a:lnTo>
                <a:lnTo>
                  <a:pt x="209026" y="74698"/>
                </a:lnTo>
                <a:lnTo>
                  <a:pt x="208011" y="72340"/>
                </a:lnTo>
                <a:lnTo>
                  <a:pt x="206603" y="70244"/>
                </a:lnTo>
                <a:lnTo>
                  <a:pt x="204834" y="68476"/>
                </a:lnTo>
                <a:lnTo>
                  <a:pt x="202739" y="67067"/>
                </a:lnTo>
                <a:lnTo>
                  <a:pt x="200381" y="66052"/>
                </a:lnTo>
                <a:lnTo>
                  <a:pt x="197826" y="65528"/>
                </a:lnTo>
                <a:lnTo>
                  <a:pt x="196484" y="65496"/>
                </a:lnTo>
                <a:close/>
                <a:moveTo>
                  <a:pt x="150638" y="147364"/>
                </a:moveTo>
                <a:lnTo>
                  <a:pt x="151653" y="147397"/>
                </a:lnTo>
                <a:lnTo>
                  <a:pt x="153552" y="147790"/>
                </a:lnTo>
                <a:lnTo>
                  <a:pt x="155320" y="148543"/>
                </a:lnTo>
                <a:lnTo>
                  <a:pt x="156892" y="149591"/>
                </a:lnTo>
                <a:lnTo>
                  <a:pt x="158235" y="150933"/>
                </a:lnTo>
                <a:lnTo>
                  <a:pt x="159283" y="152505"/>
                </a:lnTo>
                <a:lnTo>
                  <a:pt x="160036" y="154273"/>
                </a:lnTo>
                <a:lnTo>
                  <a:pt x="160429" y="156173"/>
                </a:lnTo>
                <a:lnTo>
                  <a:pt x="160462" y="157188"/>
                </a:lnTo>
                <a:lnTo>
                  <a:pt x="160429" y="158203"/>
                </a:lnTo>
                <a:lnTo>
                  <a:pt x="160036" y="160103"/>
                </a:lnTo>
                <a:lnTo>
                  <a:pt x="159283" y="161871"/>
                </a:lnTo>
                <a:lnTo>
                  <a:pt x="158235" y="163443"/>
                </a:lnTo>
                <a:lnTo>
                  <a:pt x="156892" y="164785"/>
                </a:lnTo>
                <a:lnTo>
                  <a:pt x="155320" y="165833"/>
                </a:lnTo>
                <a:lnTo>
                  <a:pt x="153552" y="166586"/>
                </a:lnTo>
                <a:lnTo>
                  <a:pt x="151653" y="166979"/>
                </a:lnTo>
                <a:lnTo>
                  <a:pt x="150638" y="167012"/>
                </a:lnTo>
                <a:lnTo>
                  <a:pt x="149622" y="166979"/>
                </a:lnTo>
                <a:lnTo>
                  <a:pt x="147723" y="166586"/>
                </a:lnTo>
                <a:lnTo>
                  <a:pt x="145955" y="165833"/>
                </a:lnTo>
                <a:lnTo>
                  <a:pt x="144383" y="164785"/>
                </a:lnTo>
                <a:lnTo>
                  <a:pt x="143040" y="163443"/>
                </a:lnTo>
                <a:lnTo>
                  <a:pt x="141992" y="161871"/>
                </a:lnTo>
                <a:lnTo>
                  <a:pt x="141239" y="160103"/>
                </a:lnTo>
                <a:lnTo>
                  <a:pt x="140846" y="158203"/>
                </a:lnTo>
                <a:lnTo>
                  <a:pt x="140813" y="157188"/>
                </a:lnTo>
                <a:lnTo>
                  <a:pt x="140846" y="156173"/>
                </a:lnTo>
                <a:lnTo>
                  <a:pt x="141239" y="154273"/>
                </a:lnTo>
                <a:lnTo>
                  <a:pt x="141992" y="152505"/>
                </a:lnTo>
                <a:lnTo>
                  <a:pt x="143040" y="150933"/>
                </a:lnTo>
                <a:lnTo>
                  <a:pt x="144383" y="149591"/>
                </a:lnTo>
                <a:lnTo>
                  <a:pt x="145955" y="148543"/>
                </a:lnTo>
                <a:lnTo>
                  <a:pt x="147723" y="147790"/>
                </a:lnTo>
                <a:lnTo>
                  <a:pt x="149622" y="147397"/>
                </a:lnTo>
                <a:lnTo>
                  <a:pt x="150638" y="147364"/>
                </a:lnTo>
                <a:close/>
                <a:moveTo>
                  <a:pt x="176835" y="147364"/>
                </a:moveTo>
                <a:lnTo>
                  <a:pt x="177851" y="147397"/>
                </a:lnTo>
                <a:lnTo>
                  <a:pt x="179750" y="147790"/>
                </a:lnTo>
                <a:lnTo>
                  <a:pt x="181518" y="148543"/>
                </a:lnTo>
                <a:lnTo>
                  <a:pt x="183090" y="149591"/>
                </a:lnTo>
                <a:lnTo>
                  <a:pt x="184433" y="150933"/>
                </a:lnTo>
                <a:lnTo>
                  <a:pt x="185481" y="152505"/>
                </a:lnTo>
                <a:lnTo>
                  <a:pt x="186234" y="154273"/>
                </a:lnTo>
                <a:lnTo>
                  <a:pt x="186627" y="156173"/>
                </a:lnTo>
                <a:lnTo>
                  <a:pt x="186660" y="157188"/>
                </a:lnTo>
                <a:lnTo>
                  <a:pt x="186627" y="158203"/>
                </a:lnTo>
                <a:lnTo>
                  <a:pt x="186234" y="160103"/>
                </a:lnTo>
                <a:lnTo>
                  <a:pt x="185481" y="161871"/>
                </a:lnTo>
                <a:lnTo>
                  <a:pt x="184433" y="163443"/>
                </a:lnTo>
                <a:lnTo>
                  <a:pt x="183090" y="164785"/>
                </a:lnTo>
                <a:lnTo>
                  <a:pt x="181518" y="165833"/>
                </a:lnTo>
                <a:lnTo>
                  <a:pt x="179750" y="166586"/>
                </a:lnTo>
                <a:lnTo>
                  <a:pt x="177851" y="166979"/>
                </a:lnTo>
                <a:lnTo>
                  <a:pt x="176835" y="167012"/>
                </a:lnTo>
                <a:lnTo>
                  <a:pt x="175820" y="166979"/>
                </a:lnTo>
                <a:lnTo>
                  <a:pt x="173921" y="166586"/>
                </a:lnTo>
                <a:lnTo>
                  <a:pt x="172153" y="165833"/>
                </a:lnTo>
                <a:lnTo>
                  <a:pt x="170581" y="164785"/>
                </a:lnTo>
                <a:lnTo>
                  <a:pt x="169238" y="163443"/>
                </a:lnTo>
                <a:lnTo>
                  <a:pt x="168190" y="161871"/>
                </a:lnTo>
                <a:lnTo>
                  <a:pt x="167437" y="160103"/>
                </a:lnTo>
                <a:lnTo>
                  <a:pt x="167044" y="158203"/>
                </a:lnTo>
                <a:lnTo>
                  <a:pt x="167011" y="157188"/>
                </a:lnTo>
                <a:lnTo>
                  <a:pt x="167044" y="156173"/>
                </a:lnTo>
                <a:lnTo>
                  <a:pt x="167437" y="154273"/>
                </a:lnTo>
                <a:lnTo>
                  <a:pt x="168190" y="152505"/>
                </a:lnTo>
                <a:lnTo>
                  <a:pt x="169238" y="150933"/>
                </a:lnTo>
                <a:lnTo>
                  <a:pt x="170581" y="149591"/>
                </a:lnTo>
                <a:lnTo>
                  <a:pt x="172153" y="148543"/>
                </a:lnTo>
                <a:lnTo>
                  <a:pt x="173921" y="147790"/>
                </a:lnTo>
                <a:lnTo>
                  <a:pt x="175820" y="147397"/>
                </a:lnTo>
                <a:lnTo>
                  <a:pt x="176835" y="147364"/>
                </a:lnTo>
                <a:close/>
                <a:moveTo>
                  <a:pt x="13099" y="130990"/>
                </a:moveTo>
                <a:lnTo>
                  <a:pt x="11756" y="131023"/>
                </a:lnTo>
                <a:lnTo>
                  <a:pt x="9202" y="131547"/>
                </a:lnTo>
                <a:lnTo>
                  <a:pt x="6844" y="132562"/>
                </a:lnTo>
                <a:lnTo>
                  <a:pt x="4748" y="133970"/>
                </a:lnTo>
                <a:lnTo>
                  <a:pt x="2980" y="135739"/>
                </a:lnTo>
                <a:lnTo>
                  <a:pt x="1572" y="137834"/>
                </a:lnTo>
                <a:lnTo>
                  <a:pt x="557" y="140192"/>
                </a:lnTo>
                <a:lnTo>
                  <a:pt x="33" y="142746"/>
                </a:lnTo>
                <a:lnTo>
                  <a:pt x="0" y="144089"/>
                </a:lnTo>
                <a:lnTo>
                  <a:pt x="0" y="170287"/>
                </a:lnTo>
                <a:lnTo>
                  <a:pt x="33" y="171630"/>
                </a:lnTo>
                <a:lnTo>
                  <a:pt x="557" y="174184"/>
                </a:lnTo>
                <a:lnTo>
                  <a:pt x="1572" y="176542"/>
                </a:lnTo>
                <a:lnTo>
                  <a:pt x="2980" y="178637"/>
                </a:lnTo>
                <a:lnTo>
                  <a:pt x="4748" y="180406"/>
                </a:lnTo>
                <a:lnTo>
                  <a:pt x="6844" y="181814"/>
                </a:lnTo>
                <a:lnTo>
                  <a:pt x="9202" y="182829"/>
                </a:lnTo>
                <a:lnTo>
                  <a:pt x="11756" y="183353"/>
                </a:lnTo>
                <a:lnTo>
                  <a:pt x="13099" y="183386"/>
                </a:lnTo>
                <a:lnTo>
                  <a:pt x="196484" y="183386"/>
                </a:lnTo>
                <a:lnTo>
                  <a:pt x="197826" y="183353"/>
                </a:lnTo>
                <a:lnTo>
                  <a:pt x="200381" y="182829"/>
                </a:lnTo>
                <a:lnTo>
                  <a:pt x="202739" y="181814"/>
                </a:lnTo>
                <a:lnTo>
                  <a:pt x="204834" y="180406"/>
                </a:lnTo>
                <a:lnTo>
                  <a:pt x="206603" y="178637"/>
                </a:lnTo>
                <a:lnTo>
                  <a:pt x="208011" y="176542"/>
                </a:lnTo>
                <a:lnTo>
                  <a:pt x="209026" y="174184"/>
                </a:lnTo>
                <a:lnTo>
                  <a:pt x="209550" y="171630"/>
                </a:lnTo>
                <a:lnTo>
                  <a:pt x="209583" y="170287"/>
                </a:lnTo>
                <a:lnTo>
                  <a:pt x="209583" y="144089"/>
                </a:lnTo>
                <a:lnTo>
                  <a:pt x="209550" y="142746"/>
                </a:lnTo>
                <a:lnTo>
                  <a:pt x="209026" y="140192"/>
                </a:lnTo>
                <a:lnTo>
                  <a:pt x="208011" y="137834"/>
                </a:lnTo>
                <a:lnTo>
                  <a:pt x="206603" y="135739"/>
                </a:lnTo>
                <a:lnTo>
                  <a:pt x="204834" y="133970"/>
                </a:lnTo>
                <a:lnTo>
                  <a:pt x="202739" y="132562"/>
                </a:lnTo>
                <a:lnTo>
                  <a:pt x="200381" y="131547"/>
                </a:lnTo>
                <a:lnTo>
                  <a:pt x="197826" y="131023"/>
                </a:lnTo>
                <a:lnTo>
                  <a:pt x="196484" y="13099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0"/>
          <p:cNvSpPr/>
          <p:nvPr/>
        </p:nvSpPr>
        <p:spPr>
          <a:xfrm>
            <a:off x="7547875" y="2006588"/>
            <a:ext cx="1371769" cy="1083311"/>
          </a:xfrm>
          <a:custGeom>
            <a:avLst/>
            <a:gdLst/>
            <a:ahLst/>
            <a:cxnLst/>
            <a:rect l="l" t="t" r="r" b="b"/>
            <a:pathLst>
              <a:path w="261913" h="208831" extrusionOk="0">
                <a:moveTo>
                  <a:pt x="216591" y="28425"/>
                </a:moveTo>
                <a:lnTo>
                  <a:pt x="219473" y="28785"/>
                </a:lnTo>
                <a:lnTo>
                  <a:pt x="222453" y="29768"/>
                </a:lnTo>
                <a:lnTo>
                  <a:pt x="225433" y="31340"/>
                </a:lnTo>
                <a:lnTo>
                  <a:pt x="226906" y="32420"/>
                </a:lnTo>
                <a:lnTo>
                  <a:pt x="227987" y="33927"/>
                </a:lnTo>
                <a:lnTo>
                  <a:pt x="229559" y="36907"/>
                </a:lnTo>
                <a:lnTo>
                  <a:pt x="230541" y="39854"/>
                </a:lnTo>
                <a:lnTo>
                  <a:pt x="230901" y="42768"/>
                </a:lnTo>
                <a:lnTo>
                  <a:pt x="230738" y="45552"/>
                </a:lnTo>
                <a:lnTo>
                  <a:pt x="230050" y="48172"/>
                </a:lnTo>
                <a:lnTo>
                  <a:pt x="228969" y="50595"/>
                </a:lnTo>
                <a:lnTo>
                  <a:pt x="227463" y="52756"/>
                </a:lnTo>
                <a:lnTo>
                  <a:pt x="225596" y="54590"/>
                </a:lnTo>
                <a:lnTo>
                  <a:pt x="223435" y="56097"/>
                </a:lnTo>
                <a:lnTo>
                  <a:pt x="221012" y="57210"/>
                </a:lnTo>
                <a:lnTo>
                  <a:pt x="218392" y="57865"/>
                </a:lnTo>
                <a:lnTo>
                  <a:pt x="215608" y="58029"/>
                </a:lnTo>
                <a:lnTo>
                  <a:pt x="212727" y="57669"/>
                </a:lnTo>
                <a:lnTo>
                  <a:pt x="209747" y="56719"/>
                </a:lnTo>
                <a:lnTo>
                  <a:pt x="206767" y="55114"/>
                </a:lnTo>
                <a:lnTo>
                  <a:pt x="205293" y="54034"/>
                </a:lnTo>
                <a:lnTo>
                  <a:pt x="204212" y="52560"/>
                </a:lnTo>
                <a:lnTo>
                  <a:pt x="202641" y="49580"/>
                </a:lnTo>
                <a:lnTo>
                  <a:pt x="201658" y="46633"/>
                </a:lnTo>
                <a:lnTo>
                  <a:pt x="201298" y="43718"/>
                </a:lnTo>
                <a:lnTo>
                  <a:pt x="201462" y="40935"/>
                </a:lnTo>
                <a:lnTo>
                  <a:pt x="202149" y="38315"/>
                </a:lnTo>
                <a:lnTo>
                  <a:pt x="203230" y="35892"/>
                </a:lnTo>
                <a:lnTo>
                  <a:pt x="204736" y="33730"/>
                </a:lnTo>
                <a:lnTo>
                  <a:pt x="206603" y="31864"/>
                </a:lnTo>
                <a:lnTo>
                  <a:pt x="208764" y="30357"/>
                </a:lnTo>
                <a:lnTo>
                  <a:pt x="211188" y="29244"/>
                </a:lnTo>
                <a:lnTo>
                  <a:pt x="213807" y="28589"/>
                </a:lnTo>
                <a:lnTo>
                  <a:pt x="216591" y="28425"/>
                </a:lnTo>
                <a:close/>
                <a:moveTo>
                  <a:pt x="201396" y="0"/>
                </a:moveTo>
                <a:lnTo>
                  <a:pt x="200479" y="164"/>
                </a:lnTo>
                <a:lnTo>
                  <a:pt x="200054" y="295"/>
                </a:lnTo>
                <a:lnTo>
                  <a:pt x="198252" y="1016"/>
                </a:lnTo>
                <a:lnTo>
                  <a:pt x="194814" y="2653"/>
                </a:lnTo>
                <a:lnTo>
                  <a:pt x="191506" y="4552"/>
                </a:lnTo>
                <a:lnTo>
                  <a:pt x="188396" y="6714"/>
                </a:lnTo>
                <a:lnTo>
                  <a:pt x="186922" y="7925"/>
                </a:lnTo>
                <a:lnTo>
                  <a:pt x="186562" y="8220"/>
                </a:lnTo>
                <a:lnTo>
                  <a:pt x="185972" y="8908"/>
                </a:lnTo>
                <a:lnTo>
                  <a:pt x="185350" y="10054"/>
                </a:lnTo>
                <a:lnTo>
                  <a:pt x="185055" y="11790"/>
                </a:lnTo>
                <a:lnTo>
                  <a:pt x="185252" y="13099"/>
                </a:lnTo>
                <a:lnTo>
                  <a:pt x="185546" y="13951"/>
                </a:lnTo>
                <a:lnTo>
                  <a:pt x="185776" y="14344"/>
                </a:lnTo>
                <a:lnTo>
                  <a:pt x="189116" y="20206"/>
                </a:lnTo>
                <a:lnTo>
                  <a:pt x="188068" y="21450"/>
                </a:lnTo>
                <a:lnTo>
                  <a:pt x="186201" y="24103"/>
                </a:lnTo>
                <a:lnTo>
                  <a:pt x="184564" y="26919"/>
                </a:lnTo>
                <a:lnTo>
                  <a:pt x="183189" y="29866"/>
                </a:lnTo>
                <a:lnTo>
                  <a:pt x="182632" y="31405"/>
                </a:lnTo>
                <a:lnTo>
                  <a:pt x="175853" y="31405"/>
                </a:lnTo>
                <a:lnTo>
                  <a:pt x="175395" y="31438"/>
                </a:lnTo>
                <a:lnTo>
                  <a:pt x="174511" y="31602"/>
                </a:lnTo>
                <a:lnTo>
                  <a:pt x="173299" y="32093"/>
                </a:lnTo>
                <a:lnTo>
                  <a:pt x="171956" y="33239"/>
                </a:lnTo>
                <a:lnTo>
                  <a:pt x="171269" y="34352"/>
                </a:lnTo>
                <a:lnTo>
                  <a:pt x="170974" y="35204"/>
                </a:lnTo>
                <a:lnTo>
                  <a:pt x="170876" y="35662"/>
                </a:lnTo>
                <a:lnTo>
                  <a:pt x="170581" y="37594"/>
                </a:lnTo>
                <a:lnTo>
                  <a:pt x="170254" y="41426"/>
                </a:lnTo>
                <a:lnTo>
                  <a:pt x="170254" y="45257"/>
                </a:lnTo>
                <a:lnTo>
                  <a:pt x="170581" y="49023"/>
                </a:lnTo>
                <a:lnTo>
                  <a:pt x="170876" y="50857"/>
                </a:lnTo>
                <a:lnTo>
                  <a:pt x="170974" y="51316"/>
                </a:lnTo>
                <a:lnTo>
                  <a:pt x="171269" y="52167"/>
                </a:lnTo>
                <a:lnTo>
                  <a:pt x="171956" y="53280"/>
                </a:lnTo>
                <a:lnTo>
                  <a:pt x="173299" y="54394"/>
                </a:lnTo>
                <a:lnTo>
                  <a:pt x="174511" y="54885"/>
                </a:lnTo>
                <a:lnTo>
                  <a:pt x="175395" y="55049"/>
                </a:lnTo>
                <a:lnTo>
                  <a:pt x="175853" y="55081"/>
                </a:lnTo>
                <a:lnTo>
                  <a:pt x="182632" y="55081"/>
                </a:lnTo>
                <a:lnTo>
                  <a:pt x="183189" y="56621"/>
                </a:lnTo>
                <a:lnTo>
                  <a:pt x="184564" y="59568"/>
                </a:lnTo>
                <a:lnTo>
                  <a:pt x="186201" y="62384"/>
                </a:lnTo>
                <a:lnTo>
                  <a:pt x="188068" y="65037"/>
                </a:lnTo>
                <a:lnTo>
                  <a:pt x="189116" y="66281"/>
                </a:lnTo>
                <a:lnTo>
                  <a:pt x="185776" y="72143"/>
                </a:lnTo>
                <a:lnTo>
                  <a:pt x="185546" y="72536"/>
                </a:lnTo>
                <a:lnTo>
                  <a:pt x="185252" y="73387"/>
                </a:lnTo>
                <a:lnTo>
                  <a:pt x="185055" y="74697"/>
                </a:lnTo>
                <a:lnTo>
                  <a:pt x="185383" y="76433"/>
                </a:lnTo>
                <a:lnTo>
                  <a:pt x="186005" y="77579"/>
                </a:lnTo>
                <a:lnTo>
                  <a:pt x="186562" y="78267"/>
                </a:lnTo>
                <a:lnTo>
                  <a:pt x="186922" y="78561"/>
                </a:lnTo>
                <a:lnTo>
                  <a:pt x="188396" y="79773"/>
                </a:lnTo>
                <a:lnTo>
                  <a:pt x="191506" y="81934"/>
                </a:lnTo>
                <a:lnTo>
                  <a:pt x="194781" y="83834"/>
                </a:lnTo>
                <a:lnTo>
                  <a:pt x="198252" y="85471"/>
                </a:lnTo>
                <a:lnTo>
                  <a:pt x="200054" y="86191"/>
                </a:lnTo>
                <a:lnTo>
                  <a:pt x="200479" y="86322"/>
                </a:lnTo>
                <a:lnTo>
                  <a:pt x="201396" y="86486"/>
                </a:lnTo>
                <a:lnTo>
                  <a:pt x="202706" y="86453"/>
                </a:lnTo>
                <a:lnTo>
                  <a:pt x="203950" y="86060"/>
                </a:lnTo>
                <a:lnTo>
                  <a:pt x="204736" y="85635"/>
                </a:lnTo>
                <a:lnTo>
                  <a:pt x="205424" y="85045"/>
                </a:lnTo>
                <a:lnTo>
                  <a:pt x="205981" y="84358"/>
                </a:lnTo>
                <a:lnTo>
                  <a:pt x="206243" y="83965"/>
                </a:lnTo>
                <a:lnTo>
                  <a:pt x="209583" y="78136"/>
                </a:lnTo>
                <a:lnTo>
                  <a:pt x="211220" y="78398"/>
                </a:lnTo>
                <a:lnTo>
                  <a:pt x="214462" y="78692"/>
                </a:lnTo>
                <a:lnTo>
                  <a:pt x="217737" y="78692"/>
                </a:lnTo>
                <a:lnTo>
                  <a:pt x="220979" y="78398"/>
                </a:lnTo>
                <a:lnTo>
                  <a:pt x="222551" y="78136"/>
                </a:lnTo>
                <a:lnTo>
                  <a:pt x="225924" y="83965"/>
                </a:lnTo>
                <a:lnTo>
                  <a:pt x="226153" y="84358"/>
                </a:lnTo>
                <a:lnTo>
                  <a:pt x="226742" y="85045"/>
                </a:lnTo>
                <a:lnTo>
                  <a:pt x="227430" y="85635"/>
                </a:lnTo>
                <a:lnTo>
                  <a:pt x="228183" y="86060"/>
                </a:lnTo>
                <a:lnTo>
                  <a:pt x="229428" y="86453"/>
                </a:lnTo>
                <a:lnTo>
                  <a:pt x="230770" y="86486"/>
                </a:lnTo>
                <a:lnTo>
                  <a:pt x="231655" y="86322"/>
                </a:lnTo>
                <a:lnTo>
                  <a:pt x="232113" y="86191"/>
                </a:lnTo>
                <a:lnTo>
                  <a:pt x="233881" y="85471"/>
                </a:lnTo>
                <a:lnTo>
                  <a:pt x="237353" y="83834"/>
                </a:lnTo>
                <a:lnTo>
                  <a:pt x="240660" y="81934"/>
                </a:lnTo>
                <a:lnTo>
                  <a:pt x="243771" y="79773"/>
                </a:lnTo>
                <a:lnTo>
                  <a:pt x="245245" y="78561"/>
                </a:lnTo>
                <a:lnTo>
                  <a:pt x="245605" y="78267"/>
                </a:lnTo>
                <a:lnTo>
                  <a:pt x="246162" y="77579"/>
                </a:lnTo>
                <a:lnTo>
                  <a:pt x="246817" y="76433"/>
                </a:lnTo>
                <a:lnTo>
                  <a:pt x="247111" y="74697"/>
                </a:lnTo>
                <a:lnTo>
                  <a:pt x="246915" y="73387"/>
                </a:lnTo>
                <a:lnTo>
                  <a:pt x="246620" y="72536"/>
                </a:lnTo>
                <a:lnTo>
                  <a:pt x="246391" y="72143"/>
                </a:lnTo>
                <a:lnTo>
                  <a:pt x="243018" y="66281"/>
                </a:lnTo>
                <a:lnTo>
                  <a:pt x="244066" y="65037"/>
                </a:lnTo>
                <a:lnTo>
                  <a:pt x="245965" y="62384"/>
                </a:lnTo>
                <a:lnTo>
                  <a:pt x="247602" y="59568"/>
                </a:lnTo>
                <a:lnTo>
                  <a:pt x="248978" y="56621"/>
                </a:lnTo>
                <a:lnTo>
                  <a:pt x="249535" y="55081"/>
                </a:lnTo>
                <a:lnTo>
                  <a:pt x="256280" y="55081"/>
                </a:lnTo>
                <a:lnTo>
                  <a:pt x="256739" y="55049"/>
                </a:lnTo>
                <a:lnTo>
                  <a:pt x="257623" y="54885"/>
                </a:lnTo>
                <a:lnTo>
                  <a:pt x="258868" y="54394"/>
                </a:lnTo>
                <a:lnTo>
                  <a:pt x="260210" y="53248"/>
                </a:lnTo>
                <a:lnTo>
                  <a:pt x="260898" y="52134"/>
                </a:lnTo>
                <a:lnTo>
                  <a:pt x="261193" y="51283"/>
                </a:lnTo>
                <a:lnTo>
                  <a:pt x="261291" y="50824"/>
                </a:lnTo>
                <a:lnTo>
                  <a:pt x="261586" y="48892"/>
                </a:lnTo>
                <a:lnTo>
                  <a:pt x="261913" y="45061"/>
                </a:lnTo>
                <a:lnTo>
                  <a:pt x="261880" y="41229"/>
                </a:lnTo>
                <a:lnTo>
                  <a:pt x="261586" y="37463"/>
                </a:lnTo>
                <a:lnTo>
                  <a:pt x="261291" y="35630"/>
                </a:lnTo>
                <a:lnTo>
                  <a:pt x="261193" y="35171"/>
                </a:lnTo>
                <a:lnTo>
                  <a:pt x="260898" y="34320"/>
                </a:lnTo>
                <a:lnTo>
                  <a:pt x="260210" y="33206"/>
                </a:lnTo>
                <a:lnTo>
                  <a:pt x="258868" y="32093"/>
                </a:lnTo>
                <a:lnTo>
                  <a:pt x="257623" y="31602"/>
                </a:lnTo>
                <a:lnTo>
                  <a:pt x="256739" y="31438"/>
                </a:lnTo>
                <a:lnTo>
                  <a:pt x="256280" y="31405"/>
                </a:lnTo>
                <a:lnTo>
                  <a:pt x="249535" y="31405"/>
                </a:lnTo>
                <a:lnTo>
                  <a:pt x="248978" y="29866"/>
                </a:lnTo>
                <a:lnTo>
                  <a:pt x="247602" y="26919"/>
                </a:lnTo>
                <a:lnTo>
                  <a:pt x="245965" y="24103"/>
                </a:lnTo>
                <a:lnTo>
                  <a:pt x="244066" y="21450"/>
                </a:lnTo>
                <a:lnTo>
                  <a:pt x="243018" y="20206"/>
                </a:lnTo>
                <a:lnTo>
                  <a:pt x="246391" y="14344"/>
                </a:lnTo>
                <a:lnTo>
                  <a:pt x="246620" y="13951"/>
                </a:lnTo>
                <a:lnTo>
                  <a:pt x="246915" y="13099"/>
                </a:lnTo>
                <a:lnTo>
                  <a:pt x="247079" y="11790"/>
                </a:lnTo>
                <a:lnTo>
                  <a:pt x="246784" y="10054"/>
                </a:lnTo>
                <a:lnTo>
                  <a:pt x="246162" y="8908"/>
                </a:lnTo>
                <a:lnTo>
                  <a:pt x="245572" y="8220"/>
                </a:lnTo>
                <a:lnTo>
                  <a:pt x="245245" y="7925"/>
                </a:lnTo>
                <a:lnTo>
                  <a:pt x="243771" y="6714"/>
                </a:lnTo>
                <a:lnTo>
                  <a:pt x="240660" y="4552"/>
                </a:lnTo>
                <a:lnTo>
                  <a:pt x="237353" y="2653"/>
                </a:lnTo>
                <a:lnTo>
                  <a:pt x="233914" y="1016"/>
                </a:lnTo>
                <a:lnTo>
                  <a:pt x="232113" y="295"/>
                </a:lnTo>
                <a:lnTo>
                  <a:pt x="231655" y="164"/>
                </a:lnTo>
                <a:lnTo>
                  <a:pt x="230770" y="0"/>
                </a:lnTo>
                <a:lnTo>
                  <a:pt x="229428" y="33"/>
                </a:lnTo>
                <a:lnTo>
                  <a:pt x="228183" y="426"/>
                </a:lnTo>
                <a:lnTo>
                  <a:pt x="227430" y="852"/>
                </a:lnTo>
                <a:lnTo>
                  <a:pt x="226742" y="1441"/>
                </a:lnTo>
                <a:lnTo>
                  <a:pt x="226153" y="2129"/>
                </a:lnTo>
                <a:lnTo>
                  <a:pt x="225924" y="2522"/>
                </a:lnTo>
                <a:lnTo>
                  <a:pt x="222584" y="8384"/>
                </a:lnTo>
                <a:lnTo>
                  <a:pt x="220946" y="8089"/>
                </a:lnTo>
                <a:lnTo>
                  <a:pt x="217704" y="7794"/>
                </a:lnTo>
                <a:lnTo>
                  <a:pt x="214462" y="7794"/>
                </a:lnTo>
                <a:lnTo>
                  <a:pt x="211220" y="8089"/>
                </a:lnTo>
                <a:lnTo>
                  <a:pt x="209583" y="8384"/>
                </a:lnTo>
                <a:lnTo>
                  <a:pt x="206243" y="2522"/>
                </a:lnTo>
                <a:lnTo>
                  <a:pt x="205981" y="2129"/>
                </a:lnTo>
                <a:lnTo>
                  <a:pt x="205424" y="1441"/>
                </a:lnTo>
                <a:lnTo>
                  <a:pt x="204736" y="852"/>
                </a:lnTo>
                <a:lnTo>
                  <a:pt x="203950" y="426"/>
                </a:lnTo>
                <a:lnTo>
                  <a:pt x="202706" y="33"/>
                </a:lnTo>
                <a:lnTo>
                  <a:pt x="201396" y="0"/>
                </a:lnTo>
                <a:close/>
                <a:moveTo>
                  <a:pt x="88746" y="74468"/>
                </a:moveTo>
                <a:lnTo>
                  <a:pt x="91529" y="74632"/>
                </a:lnTo>
                <a:lnTo>
                  <a:pt x="94247" y="75057"/>
                </a:lnTo>
                <a:lnTo>
                  <a:pt x="96867" y="75712"/>
                </a:lnTo>
                <a:lnTo>
                  <a:pt x="99389" y="76596"/>
                </a:lnTo>
                <a:lnTo>
                  <a:pt x="101812" y="77710"/>
                </a:lnTo>
                <a:lnTo>
                  <a:pt x="104104" y="79020"/>
                </a:lnTo>
                <a:lnTo>
                  <a:pt x="106265" y="80526"/>
                </a:lnTo>
                <a:lnTo>
                  <a:pt x="108296" y="82229"/>
                </a:lnTo>
                <a:lnTo>
                  <a:pt x="110162" y="84096"/>
                </a:lnTo>
                <a:lnTo>
                  <a:pt x="111833" y="86093"/>
                </a:lnTo>
                <a:lnTo>
                  <a:pt x="113339" y="88254"/>
                </a:lnTo>
                <a:lnTo>
                  <a:pt x="114649" y="90547"/>
                </a:lnTo>
                <a:lnTo>
                  <a:pt x="115762" y="92970"/>
                </a:lnTo>
                <a:lnTo>
                  <a:pt x="116646" y="95492"/>
                </a:lnTo>
                <a:lnTo>
                  <a:pt x="117334" y="98111"/>
                </a:lnTo>
                <a:lnTo>
                  <a:pt x="117760" y="100829"/>
                </a:lnTo>
                <a:lnTo>
                  <a:pt x="117923" y="103613"/>
                </a:lnTo>
                <a:lnTo>
                  <a:pt x="117825" y="106462"/>
                </a:lnTo>
                <a:lnTo>
                  <a:pt x="117465" y="109376"/>
                </a:lnTo>
                <a:lnTo>
                  <a:pt x="116810" y="112291"/>
                </a:lnTo>
                <a:lnTo>
                  <a:pt x="115860" y="115271"/>
                </a:lnTo>
                <a:lnTo>
                  <a:pt x="114583" y="118251"/>
                </a:lnTo>
                <a:lnTo>
                  <a:pt x="112979" y="121231"/>
                </a:lnTo>
                <a:lnTo>
                  <a:pt x="111079" y="124211"/>
                </a:lnTo>
                <a:lnTo>
                  <a:pt x="109966" y="125685"/>
                </a:lnTo>
                <a:lnTo>
                  <a:pt x="108492" y="126798"/>
                </a:lnTo>
                <a:lnTo>
                  <a:pt x="105512" y="128730"/>
                </a:lnTo>
                <a:lnTo>
                  <a:pt x="102532" y="130302"/>
                </a:lnTo>
                <a:lnTo>
                  <a:pt x="99552" y="131579"/>
                </a:lnTo>
                <a:lnTo>
                  <a:pt x="96572" y="132529"/>
                </a:lnTo>
                <a:lnTo>
                  <a:pt x="93625" y="133184"/>
                </a:lnTo>
                <a:lnTo>
                  <a:pt x="90743" y="133544"/>
                </a:lnTo>
                <a:lnTo>
                  <a:pt x="87894" y="133642"/>
                </a:lnTo>
                <a:lnTo>
                  <a:pt x="85111" y="133479"/>
                </a:lnTo>
                <a:lnTo>
                  <a:pt x="82393" y="133053"/>
                </a:lnTo>
                <a:lnTo>
                  <a:pt x="79773" y="132398"/>
                </a:lnTo>
                <a:lnTo>
                  <a:pt x="77251" y="131481"/>
                </a:lnTo>
                <a:lnTo>
                  <a:pt x="74828" y="130368"/>
                </a:lnTo>
                <a:lnTo>
                  <a:pt x="72536" y="129058"/>
                </a:lnTo>
                <a:lnTo>
                  <a:pt x="70375" y="127551"/>
                </a:lnTo>
                <a:lnTo>
                  <a:pt x="68344" y="125881"/>
                </a:lnTo>
                <a:lnTo>
                  <a:pt x="66510" y="124015"/>
                </a:lnTo>
                <a:lnTo>
                  <a:pt x="64807" y="122017"/>
                </a:lnTo>
                <a:lnTo>
                  <a:pt x="63301" y="119856"/>
                </a:lnTo>
                <a:lnTo>
                  <a:pt x="61991" y="117531"/>
                </a:lnTo>
                <a:lnTo>
                  <a:pt x="60878" y="115140"/>
                </a:lnTo>
                <a:lnTo>
                  <a:pt x="59994" y="112618"/>
                </a:lnTo>
                <a:lnTo>
                  <a:pt x="59339" y="109966"/>
                </a:lnTo>
                <a:lnTo>
                  <a:pt x="58913" y="107281"/>
                </a:lnTo>
                <a:lnTo>
                  <a:pt x="58717" y="104497"/>
                </a:lnTo>
                <a:lnTo>
                  <a:pt x="58815" y="101648"/>
                </a:lnTo>
                <a:lnTo>
                  <a:pt x="59175" y="98734"/>
                </a:lnTo>
                <a:lnTo>
                  <a:pt x="59863" y="95786"/>
                </a:lnTo>
                <a:lnTo>
                  <a:pt x="60812" y="92839"/>
                </a:lnTo>
                <a:lnTo>
                  <a:pt x="62057" y="89859"/>
                </a:lnTo>
                <a:lnTo>
                  <a:pt x="63661" y="86879"/>
                </a:lnTo>
                <a:lnTo>
                  <a:pt x="65593" y="83899"/>
                </a:lnTo>
                <a:lnTo>
                  <a:pt x="66707" y="82425"/>
                </a:lnTo>
                <a:lnTo>
                  <a:pt x="68180" y="81312"/>
                </a:lnTo>
                <a:lnTo>
                  <a:pt x="71160" y="79380"/>
                </a:lnTo>
                <a:lnTo>
                  <a:pt x="74140" y="77808"/>
                </a:lnTo>
                <a:lnTo>
                  <a:pt x="77120" y="76531"/>
                </a:lnTo>
                <a:lnTo>
                  <a:pt x="80068" y="75581"/>
                </a:lnTo>
                <a:lnTo>
                  <a:pt x="83015" y="74926"/>
                </a:lnTo>
                <a:lnTo>
                  <a:pt x="85897" y="74566"/>
                </a:lnTo>
                <a:lnTo>
                  <a:pt x="88746" y="74468"/>
                </a:lnTo>
                <a:close/>
                <a:moveTo>
                  <a:pt x="216591" y="150769"/>
                </a:moveTo>
                <a:lnTo>
                  <a:pt x="219473" y="151129"/>
                </a:lnTo>
                <a:lnTo>
                  <a:pt x="222453" y="152079"/>
                </a:lnTo>
                <a:lnTo>
                  <a:pt x="225433" y="153684"/>
                </a:lnTo>
                <a:lnTo>
                  <a:pt x="226906" y="154764"/>
                </a:lnTo>
                <a:lnTo>
                  <a:pt x="227987" y="156238"/>
                </a:lnTo>
                <a:lnTo>
                  <a:pt x="229559" y="159218"/>
                </a:lnTo>
                <a:lnTo>
                  <a:pt x="230541" y="162165"/>
                </a:lnTo>
                <a:lnTo>
                  <a:pt x="230901" y="165080"/>
                </a:lnTo>
                <a:lnTo>
                  <a:pt x="230738" y="167863"/>
                </a:lnTo>
                <a:lnTo>
                  <a:pt x="230050" y="170483"/>
                </a:lnTo>
                <a:lnTo>
                  <a:pt x="228969" y="172906"/>
                </a:lnTo>
                <a:lnTo>
                  <a:pt x="227463" y="175068"/>
                </a:lnTo>
                <a:lnTo>
                  <a:pt x="225596" y="176901"/>
                </a:lnTo>
                <a:lnTo>
                  <a:pt x="223435" y="178408"/>
                </a:lnTo>
                <a:lnTo>
                  <a:pt x="221012" y="179521"/>
                </a:lnTo>
                <a:lnTo>
                  <a:pt x="218392" y="180176"/>
                </a:lnTo>
                <a:lnTo>
                  <a:pt x="215608" y="180340"/>
                </a:lnTo>
                <a:lnTo>
                  <a:pt x="212727" y="179980"/>
                </a:lnTo>
                <a:lnTo>
                  <a:pt x="209747" y="179030"/>
                </a:lnTo>
                <a:lnTo>
                  <a:pt x="206767" y="177425"/>
                </a:lnTo>
                <a:lnTo>
                  <a:pt x="205293" y="176377"/>
                </a:lnTo>
                <a:lnTo>
                  <a:pt x="204212" y="174871"/>
                </a:lnTo>
                <a:lnTo>
                  <a:pt x="202641" y="171891"/>
                </a:lnTo>
                <a:lnTo>
                  <a:pt x="201658" y="168944"/>
                </a:lnTo>
                <a:lnTo>
                  <a:pt x="201298" y="166029"/>
                </a:lnTo>
                <a:lnTo>
                  <a:pt x="201462" y="163246"/>
                </a:lnTo>
                <a:lnTo>
                  <a:pt x="202149" y="160626"/>
                </a:lnTo>
                <a:lnTo>
                  <a:pt x="203230" y="158203"/>
                </a:lnTo>
                <a:lnTo>
                  <a:pt x="204736" y="156041"/>
                </a:lnTo>
                <a:lnTo>
                  <a:pt x="206603" y="154208"/>
                </a:lnTo>
                <a:lnTo>
                  <a:pt x="208764" y="152701"/>
                </a:lnTo>
                <a:lnTo>
                  <a:pt x="211188" y="151588"/>
                </a:lnTo>
                <a:lnTo>
                  <a:pt x="213807" y="150933"/>
                </a:lnTo>
                <a:lnTo>
                  <a:pt x="216591" y="150769"/>
                </a:lnTo>
                <a:close/>
                <a:moveTo>
                  <a:pt x="86126" y="12379"/>
                </a:moveTo>
                <a:lnTo>
                  <a:pt x="82229" y="12543"/>
                </a:lnTo>
                <a:lnTo>
                  <a:pt x="78365" y="12903"/>
                </a:lnTo>
                <a:lnTo>
                  <a:pt x="74566" y="13394"/>
                </a:lnTo>
                <a:lnTo>
                  <a:pt x="72667" y="13689"/>
                </a:lnTo>
                <a:lnTo>
                  <a:pt x="71815" y="13853"/>
                </a:lnTo>
                <a:lnTo>
                  <a:pt x="70178" y="14475"/>
                </a:lnTo>
                <a:lnTo>
                  <a:pt x="68737" y="15326"/>
                </a:lnTo>
                <a:lnTo>
                  <a:pt x="67460" y="16407"/>
                </a:lnTo>
                <a:lnTo>
                  <a:pt x="66379" y="17684"/>
                </a:lnTo>
                <a:lnTo>
                  <a:pt x="65561" y="19158"/>
                </a:lnTo>
                <a:lnTo>
                  <a:pt x="64971" y="20730"/>
                </a:lnTo>
                <a:lnTo>
                  <a:pt x="64677" y="22432"/>
                </a:lnTo>
                <a:lnTo>
                  <a:pt x="64644" y="23317"/>
                </a:lnTo>
                <a:lnTo>
                  <a:pt x="64644" y="37103"/>
                </a:lnTo>
                <a:lnTo>
                  <a:pt x="63105" y="37660"/>
                </a:lnTo>
                <a:lnTo>
                  <a:pt x="60026" y="38904"/>
                </a:lnTo>
                <a:lnTo>
                  <a:pt x="55606" y="41000"/>
                </a:lnTo>
                <a:lnTo>
                  <a:pt x="49940" y="44242"/>
                </a:lnTo>
                <a:lnTo>
                  <a:pt x="44668" y="48008"/>
                </a:lnTo>
                <a:lnTo>
                  <a:pt x="42179" y="50071"/>
                </a:lnTo>
                <a:lnTo>
                  <a:pt x="30259" y="43194"/>
                </a:lnTo>
                <a:lnTo>
                  <a:pt x="29473" y="42768"/>
                </a:lnTo>
                <a:lnTo>
                  <a:pt x="27836" y="42212"/>
                </a:lnTo>
                <a:lnTo>
                  <a:pt x="26166" y="41917"/>
                </a:lnTo>
                <a:lnTo>
                  <a:pt x="24463" y="41917"/>
                </a:lnTo>
                <a:lnTo>
                  <a:pt x="22826" y="42212"/>
                </a:lnTo>
                <a:lnTo>
                  <a:pt x="21254" y="42768"/>
                </a:lnTo>
                <a:lnTo>
                  <a:pt x="19780" y="43620"/>
                </a:lnTo>
                <a:lnTo>
                  <a:pt x="18437" y="44701"/>
                </a:lnTo>
                <a:lnTo>
                  <a:pt x="17848" y="45388"/>
                </a:lnTo>
                <a:lnTo>
                  <a:pt x="15359" y="48401"/>
                </a:lnTo>
                <a:lnTo>
                  <a:pt x="10414" y="54754"/>
                </a:lnTo>
                <a:lnTo>
                  <a:pt x="6976" y="59797"/>
                </a:lnTo>
                <a:lnTo>
                  <a:pt x="4847" y="63268"/>
                </a:lnTo>
                <a:lnTo>
                  <a:pt x="2948" y="66805"/>
                </a:lnTo>
                <a:lnTo>
                  <a:pt x="1278" y="70440"/>
                </a:lnTo>
                <a:lnTo>
                  <a:pt x="590" y="72307"/>
                </a:lnTo>
                <a:lnTo>
                  <a:pt x="295" y="73158"/>
                </a:lnTo>
                <a:lnTo>
                  <a:pt x="1" y="74861"/>
                </a:lnTo>
                <a:lnTo>
                  <a:pt x="1" y="76564"/>
                </a:lnTo>
                <a:lnTo>
                  <a:pt x="295" y="78234"/>
                </a:lnTo>
                <a:lnTo>
                  <a:pt x="852" y="79806"/>
                </a:lnTo>
                <a:lnTo>
                  <a:pt x="1704" y="81279"/>
                </a:lnTo>
                <a:lnTo>
                  <a:pt x="2784" y="82589"/>
                </a:lnTo>
                <a:lnTo>
                  <a:pt x="4127" y="83703"/>
                </a:lnTo>
                <a:lnTo>
                  <a:pt x="4880" y="84194"/>
                </a:lnTo>
                <a:lnTo>
                  <a:pt x="18503" y="91103"/>
                </a:lnTo>
                <a:lnTo>
                  <a:pt x="17946" y="94313"/>
                </a:lnTo>
                <a:lnTo>
                  <a:pt x="17357" y="100829"/>
                </a:lnTo>
                <a:lnTo>
                  <a:pt x="17357" y="107346"/>
                </a:lnTo>
                <a:lnTo>
                  <a:pt x="17946" y="113830"/>
                </a:lnTo>
                <a:lnTo>
                  <a:pt x="18503" y="117039"/>
                </a:lnTo>
                <a:lnTo>
                  <a:pt x="4880" y="123916"/>
                </a:lnTo>
                <a:lnTo>
                  <a:pt x="4127" y="124408"/>
                </a:lnTo>
                <a:lnTo>
                  <a:pt x="2784" y="125521"/>
                </a:lnTo>
                <a:lnTo>
                  <a:pt x="1704" y="126864"/>
                </a:lnTo>
                <a:lnTo>
                  <a:pt x="885" y="128337"/>
                </a:lnTo>
                <a:lnTo>
                  <a:pt x="295" y="129909"/>
                </a:lnTo>
                <a:lnTo>
                  <a:pt x="1" y="131579"/>
                </a:lnTo>
                <a:lnTo>
                  <a:pt x="1" y="133282"/>
                </a:lnTo>
                <a:lnTo>
                  <a:pt x="295" y="134985"/>
                </a:lnTo>
                <a:lnTo>
                  <a:pt x="590" y="135836"/>
                </a:lnTo>
                <a:lnTo>
                  <a:pt x="1278" y="137670"/>
                </a:lnTo>
                <a:lnTo>
                  <a:pt x="2948" y="141305"/>
                </a:lnTo>
                <a:lnTo>
                  <a:pt x="4847" y="144842"/>
                </a:lnTo>
                <a:lnTo>
                  <a:pt x="6976" y="148313"/>
                </a:lnTo>
                <a:lnTo>
                  <a:pt x="10414" y="153356"/>
                </a:lnTo>
                <a:lnTo>
                  <a:pt x="15359" y="159709"/>
                </a:lnTo>
                <a:lnTo>
                  <a:pt x="17848" y="162722"/>
                </a:lnTo>
                <a:lnTo>
                  <a:pt x="18437" y="163377"/>
                </a:lnTo>
                <a:lnTo>
                  <a:pt x="19780" y="164490"/>
                </a:lnTo>
                <a:lnTo>
                  <a:pt x="21254" y="165342"/>
                </a:lnTo>
                <a:lnTo>
                  <a:pt x="22826" y="165898"/>
                </a:lnTo>
                <a:lnTo>
                  <a:pt x="24496" y="166193"/>
                </a:lnTo>
                <a:lnTo>
                  <a:pt x="26166" y="166193"/>
                </a:lnTo>
                <a:lnTo>
                  <a:pt x="27869" y="165898"/>
                </a:lnTo>
                <a:lnTo>
                  <a:pt x="29473" y="165309"/>
                </a:lnTo>
                <a:lnTo>
                  <a:pt x="30259" y="164916"/>
                </a:lnTo>
                <a:lnTo>
                  <a:pt x="42179" y="158072"/>
                </a:lnTo>
                <a:lnTo>
                  <a:pt x="44668" y="160135"/>
                </a:lnTo>
                <a:lnTo>
                  <a:pt x="49940" y="163868"/>
                </a:lnTo>
                <a:lnTo>
                  <a:pt x="55606" y="167143"/>
                </a:lnTo>
                <a:lnTo>
                  <a:pt x="61566" y="169894"/>
                </a:lnTo>
                <a:lnTo>
                  <a:pt x="64644" y="171040"/>
                </a:lnTo>
                <a:lnTo>
                  <a:pt x="64644" y="184794"/>
                </a:lnTo>
                <a:lnTo>
                  <a:pt x="64677" y="185678"/>
                </a:lnTo>
                <a:lnTo>
                  <a:pt x="64971" y="187413"/>
                </a:lnTo>
                <a:lnTo>
                  <a:pt x="65593" y="188985"/>
                </a:lnTo>
                <a:lnTo>
                  <a:pt x="66445" y="190459"/>
                </a:lnTo>
                <a:lnTo>
                  <a:pt x="67526" y="191736"/>
                </a:lnTo>
                <a:lnTo>
                  <a:pt x="68835" y="192817"/>
                </a:lnTo>
                <a:lnTo>
                  <a:pt x="70309" y="193668"/>
                </a:lnTo>
                <a:lnTo>
                  <a:pt x="71946" y="194290"/>
                </a:lnTo>
                <a:lnTo>
                  <a:pt x="72831" y="194454"/>
                </a:lnTo>
                <a:lnTo>
                  <a:pt x="74795" y="194781"/>
                </a:lnTo>
                <a:lnTo>
                  <a:pt x="78725" y="195273"/>
                </a:lnTo>
                <a:lnTo>
                  <a:pt x="82622" y="195600"/>
                </a:lnTo>
                <a:lnTo>
                  <a:pt x="86552" y="195764"/>
                </a:lnTo>
                <a:lnTo>
                  <a:pt x="90449" y="195764"/>
                </a:lnTo>
                <a:lnTo>
                  <a:pt x="94345" y="195600"/>
                </a:lnTo>
                <a:lnTo>
                  <a:pt x="98177" y="195240"/>
                </a:lnTo>
                <a:lnTo>
                  <a:pt x="102008" y="194749"/>
                </a:lnTo>
                <a:lnTo>
                  <a:pt x="103908" y="194454"/>
                </a:lnTo>
                <a:lnTo>
                  <a:pt x="104759" y="194290"/>
                </a:lnTo>
                <a:lnTo>
                  <a:pt x="106396" y="193668"/>
                </a:lnTo>
                <a:lnTo>
                  <a:pt x="107837" y="192817"/>
                </a:lnTo>
                <a:lnTo>
                  <a:pt x="109114" y="191736"/>
                </a:lnTo>
                <a:lnTo>
                  <a:pt x="110195" y="190426"/>
                </a:lnTo>
                <a:lnTo>
                  <a:pt x="111047" y="188985"/>
                </a:lnTo>
                <a:lnTo>
                  <a:pt x="111636" y="187381"/>
                </a:lnTo>
                <a:lnTo>
                  <a:pt x="111931" y="185678"/>
                </a:lnTo>
                <a:lnTo>
                  <a:pt x="111963" y="184794"/>
                </a:lnTo>
                <a:lnTo>
                  <a:pt x="111963" y="171040"/>
                </a:lnTo>
                <a:lnTo>
                  <a:pt x="113503" y="170483"/>
                </a:lnTo>
                <a:lnTo>
                  <a:pt x="116581" y="169239"/>
                </a:lnTo>
                <a:lnTo>
                  <a:pt x="121002" y="167143"/>
                </a:lnTo>
                <a:lnTo>
                  <a:pt x="126667" y="163901"/>
                </a:lnTo>
                <a:lnTo>
                  <a:pt x="131939" y="160135"/>
                </a:lnTo>
                <a:lnTo>
                  <a:pt x="134428" y="158072"/>
                </a:lnTo>
                <a:lnTo>
                  <a:pt x="146348" y="164949"/>
                </a:lnTo>
                <a:lnTo>
                  <a:pt x="147134" y="165374"/>
                </a:lnTo>
                <a:lnTo>
                  <a:pt x="148771" y="165931"/>
                </a:lnTo>
                <a:lnTo>
                  <a:pt x="150441" y="166226"/>
                </a:lnTo>
                <a:lnTo>
                  <a:pt x="152144" y="166226"/>
                </a:lnTo>
                <a:lnTo>
                  <a:pt x="153782" y="165931"/>
                </a:lnTo>
                <a:lnTo>
                  <a:pt x="155354" y="165374"/>
                </a:lnTo>
                <a:lnTo>
                  <a:pt x="156827" y="164523"/>
                </a:lnTo>
                <a:lnTo>
                  <a:pt x="158170" y="163442"/>
                </a:lnTo>
                <a:lnTo>
                  <a:pt x="158759" y="162787"/>
                </a:lnTo>
                <a:lnTo>
                  <a:pt x="161248" y="159742"/>
                </a:lnTo>
                <a:lnTo>
                  <a:pt x="166226" y="153389"/>
                </a:lnTo>
                <a:lnTo>
                  <a:pt x="169730" y="148346"/>
                </a:lnTo>
                <a:lnTo>
                  <a:pt x="171891" y="144875"/>
                </a:lnTo>
                <a:lnTo>
                  <a:pt x="173790" y="141338"/>
                </a:lnTo>
                <a:lnTo>
                  <a:pt x="175493" y="137703"/>
                </a:lnTo>
                <a:lnTo>
                  <a:pt x="176181" y="135836"/>
                </a:lnTo>
                <a:lnTo>
                  <a:pt x="176476" y="134985"/>
                </a:lnTo>
                <a:lnTo>
                  <a:pt x="176770" y="133282"/>
                </a:lnTo>
                <a:lnTo>
                  <a:pt x="176770" y="131546"/>
                </a:lnTo>
                <a:lnTo>
                  <a:pt x="176476" y="129876"/>
                </a:lnTo>
                <a:lnTo>
                  <a:pt x="175886" y="128304"/>
                </a:lnTo>
                <a:lnTo>
                  <a:pt x="175067" y="126831"/>
                </a:lnTo>
                <a:lnTo>
                  <a:pt x="173987" y="125521"/>
                </a:lnTo>
                <a:lnTo>
                  <a:pt x="172644" y="124375"/>
                </a:lnTo>
                <a:lnTo>
                  <a:pt x="171891" y="123916"/>
                </a:lnTo>
                <a:lnTo>
                  <a:pt x="158104" y="117039"/>
                </a:lnTo>
                <a:lnTo>
                  <a:pt x="158661" y="113830"/>
                </a:lnTo>
                <a:lnTo>
                  <a:pt x="159250" y="107313"/>
                </a:lnTo>
                <a:lnTo>
                  <a:pt x="159250" y="100797"/>
                </a:lnTo>
                <a:lnTo>
                  <a:pt x="158661" y="94280"/>
                </a:lnTo>
                <a:lnTo>
                  <a:pt x="158104" y="91071"/>
                </a:lnTo>
                <a:lnTo>
                  <a:pt x="171891" y="84194"/>
                </a:lnTo>
                <a:lnTo>
                  <a:pt x="172644" y="83703"/>
                </a:lnTo>
                <a:lnTo>
                  <a:pt x="173954" y="82556"/>
                </a:lnTo>
                <a:lnTo>
                  <a:pt x="175002" y="81247"/>
                </a:lnTo>
                <a:lnTo>
                  <a:pt x="175821" y="79773"/>
                </a:lnTo>
                <a:lnTo>
                  <a:pt x="176345" y="78201"/>
                </a:lnTo>
                <a:lnTo>
                  <a:pt x="176607" y="76531"/>
                </a:lnTo>
                <a:lnTo>
                  <a:pt x="176574" y="74828"/>
                </a:lnTo>
                <a:lnTo>
                  <a:pt x="176279" y="73092"/>
                </a:lnTo>
                <a:lnTo>
                  <a:pt x="175984" y="72274"/>
                </a:lnTo>
                <a:lnTo>
                  <a:pt x="175264" y="70407"/>
                </a:lnTo>
                <a:lnTo>
                  <a:pt x="173627" y="66772"/>
                </a:lnTo>
                <a:lnTo>
                  <a:pt x="171727" y="63236"/>
                </a:lnTo>
                <a:lnTo>
                  <a:pt x="169599" y="59764"/>
                </a:lnTo>
                <a:lnTo>
                  <a:pt x="166160" y="54721"/>
                </a:lnTo>
                <a:lnTo>
                  <a:pt x="161248" y="48336"/>
                </a:lnTo>
                <a:lnTo>
                  <a:pt x="158759" y="45323"/>
                </a:lnTo>
                <a:lnTo>
                  <a:pt x="158170" y="44668"/>
                </a:lnTo>
                <a:lnTo>
                  <a:pt x="156827" y="43554"/>
                </a:lnTo>
                <a:lnTo>
                  <a:pt x="155354" y="42736"/>
                </a:lnTo>
                <a:lnTo>
                  <a:pt x="153782" y="42146"/>
                </a:lnTo>
                <a:lnTo>
                  <a:pt x="152112" y="41884"/>
                </a:lnTo>
                <a:lnTo>
                  <a:pt x="150441" y="41852"/>
                </a:lnTo>
                <a:lnTo>
                  <a:pt x="148739" y="42146"/>
                </a:lnTo>
                <a:lnTo>
                  <a:pt x="147134" y="42736"/>
                </a:lnTo>
                <a:lnTo>
                  <a:pt x="146348" y="43161"/>
                </a:lnTo>
                <a:lnTo>
                  <a:pt x="134428" y="50038"/>
                </a:lnTo>
                <a:lnTo>
                  <a:pt x="131939" y="47975"/>
                </a:lnTo>
                <a:lnTo>
                  <a:pt x="126667" y="44209"/>
                </a:lnTo>
                <a:lnTo>
                  <a:pt x="121002" y="40967"/>
                </a:lnTo>
                <a:lnTo>
                  <a:pt x="115042" y="38217"/>
                </a:lnTo>
                <a:lnTo>
                  <a:pt x="111963" y="37070"/>
                </a:lnTo>
                <a:lnTo>
                  <a:pt x="111963" y="23317"/>
                </a:lnTo>
                <a:lnTo>
                  <a:pt x="111931" y="22432"/>
                </a:lnTo>
                <a:lnTo>
                  <a:pt x="111636" y="20697"/>
                </a:lnTo>
                <a:lnTo>
                  <a:pt x="111014" y="19092"/>
                </a:lnTo>
                <a:lnTo>
                  <a:pt x="110162" y="17651"/>
                </a:lnTo>
                <a:lnTo>
                  <a:pt x="109082" y="16374"/>
                </a:lnTo>
                <a:lnTo>
                  <a:pt x="107772" y="15261"/>
                </a:lnTo>
                <a:lnTo>
                  <a:pt x="106298" y="14409"/>
                </a:lnTo>
                <a:lnTo>
                  <a:pt x="104661" y="13820"/>
                </a:lnTo>
                <a:lnTo>
                  <a:pt x="103777" y="13656"/>
                </a:lnTo>
                <a:lnTo>
                  <a:pt x="101812" y="13329"/>
                </a:lnTo>
                <a:lnTo>
                  <a:pt x="97882" y="12837"/>
                </a:lnTo>
                <a:lnTo>
                  <a:pt x="93953" y="12510"/>
                </a:lnTo>
                <a:lnTo>
                  <a:pt x="90056" y="12379"/>
                </a:lnTo>
                <a:close/>
                <a:moveTo>
                  <a:pt x="201396" y="122344"/>
                </a:moveTo>
                <a:lnTo>
                  <a:pt x="200479" y="122508"/>
                </a:lnTo>
                <a:lnTo>
                  <a:pt x="200054" y="122672"/>
                </a:lnTo>
                <a:lnTo>
                  <a:pt x="198252" y="123360"/>
                </a:lnTo>
                <a:lnTo>
                  <a:pt x="194814" y="124997"/>
                </a:lnTo>
                <a:lnTo>
                  <a:pt x="191506" y="126896"/>
                </a:lnTo>
                <a:lnTo>
                  <a:pt x="188396" y="129090"/>
                </a:lnTo>
                <a:lnTo>
                  <a:pt x="186922" y="130269"/>
                </a:lnTo>
                <a:lnTo>
                  <a:pt x="186562" y="130564"/>
                </a:lnTo>
                <a:lnTo>
                  <a:pt x="185972" y="131252"/>
                </a:lnTo>
                <a:lnTo>
                  <a:pt x="185350" y="132431"/>
                </a:lnTo>
                <a:lnTo>
                  <a:pt x="185055" y="134133"/>
                </a:lnTo>
                <a:lnTo>
                  <a:pt x="185252" y="135443"/>
                </a:lnTo>
                <a:lnTo>
                  <a:pt x="185546" y="136295"/>
                </a:lnTo>
                <a:lnTo>
                  <a:pt x="185776" y="136688"/>
                </a:lnTo>
                <a:lnTo>
                  <a:pt x="189116" y="142550"/>
                </a:lnTo>
                <a:lnTo>
                  <a:pt x="188068" y="143794"/>
                </a:lnTo>
                <a:lnTo>
                  <a:pt x="186201" y="146446"/>
                </a:lnTo>
                <a:lnTo>
                  <a:pt x="184564" y="149263"/>
                </a:lnTo>
                <a:lnTo>
                  <a:pt x="183189" y="152210"/>
                </a:lnTo>
                <a:lnTo>
                  <a:pt x="182632" y="153782"/>
                </a:lnTo>
                <a:lnTo>
                  <a:pt x="175395" y="153782"/>
                </a:lnTo>
                <a:lnTo>
                  <a:pt x="174511" y="153946"/>
                </a:lnTo>
                <a:lnTo>
                  <a:pt x="173299" y="154437"/>
                </a:lnTo>
                <a:lnTo>
                  <a:pt x="171956" y="155583"/>
                </a:lnTo>
                <a:lnTo>
                  <a:pt x="171269" y="156729"/>
                </a:lnTo>
                <a:lnTo>
                  <a:pt x="170974" y="157581"/>
                </a:lnTo>
                <a:lnTo>
                  <a:pt x="170876" y="158039"/>
                </a:lnTo>
                <a:lnTo>
                  <a:pt x="170581" y="159938"/>
                </a:lnTo>
                <a:lnTo>
                  <a:pt x="170254" y="163770"/>
                </a:lnTo>
                <a:lnTo>
                  <a:pt x="170254" y="167601"/>
                </a:lnTo>
                <a:lnTo>
                  <a:pt x="170581" y="171367"/>
                </a:lnTo>
                <a:lnTo>
                  <a:pt x="170876" y="173201"/>
                </a:lnTo>
                <a:lnTo>
                  <a:pt x="170974" y="173659"/>
                </a:lnTo>
                <a:lnTo>
                  <a:pt x="171269" y="174511"/>
                </a:lnTo>
                <a:lnTo>
                  <a:pt x="171956" y="175624"/>
                </a:lnTo>
                <a:lnTo>
                  <a:pt x="173299" y="176770"/>
                </a:lnTo>
                <a:lnTo>
                  <a:pt x="174511" y="177262"/>
                </a:lnTo>
                <a:lnTo>
                  <a:pt x="175395" y="177425"/>
                </a:lnTo>
                <a:lnTo>
                  <a:pt x="182632" y="177425"/>
                </a:lnTo>
                <a:lnTo>
                  <a:pt x="183189" y="178965"/>
                </a:lnTo>
                <a:lnTo>
                  <a:pt x="184564" y="181945"/>
                </a:lnTo>
                <a:lnTo>
                  <a:pt x="186201" y="184761"/>
                </a:lnTo>
                <a:lnTo>
                  <a:pt x="188068" y="187381"/>
                </a:lnTo>
                <a:lnTo>
                  <a:pt x="189116" y="188658"/>
                </a:lnTo>
                <a:lnTo>
                  <a:pt x="185776" y="194487"/>
                </a:lnTo>
                <a:lnTo>
                  <a:pt x="185546" y="194912"/>
                </a:lnTo>
                <a:lnTo>
                  <a:pt x="185252" y="195731"/>
                </a:lnTo>
                <a:lnTo>
                  <a:pt x="185055" y="197041"/>
                </a:lnTo>
                <a:lnTo>
                  <a:pt x="185383" y="198777"/>
                </a:lnTo>
                <a:lnTo>
                  <a:pt x="186005" y="199923"/>
                </a:lnTo>
                <a:lnTo>
                  <a:pt x="186562" y="200610"/>
                </a:lnTo>
                <a:lnTo>
                  <a:pt x="186922" y="200938"/>
                </a:lnTo>
                <a:lnTo>
                  <a:pt x="188396" y="202117"/>
                </a:lnTo>
                <a:lnTo>
                  <a:pt x="191506" y="204278"/>
                </a:lnTo>
                <a:lnTo>
                  <a:pt x="194781" y="206210"/>
                </a:lnTo>
                <a:lnTo>
                  <a:pt x="198252" y="207848"/>
                </a:lnTo>
                <a:lnTo>
                  <a:pt x="200054" y="208535"/>
                </a:lnTo>
                <a:lnTo>
                  <a:pt x="200479" y="208699"/>
                </a:lnTo>
                <a:lnTo>
                  <a:pt x="201396" y="208830"/>
                </a:lnTo>
                <a:lnTo>
                  <a:pt x="202706" y="208797"/>
                </a:lnTo>
                <a:lnTo>
                  <a:pt x="203950" y="208404"/>
                </a:lnTo>
                <a:lnTo>
                  <a:pt x="204736" y="207979"/>
                </a:lnTo>
                <a:lnTo>
                  <a:pt x="205424" y="207422"/>
                </a:lnTo>
                <a:lnTo>
                  <a:pt x="205981" y="206734"/>
                </a:lnTo>
                <a:lnTo>
                  <a:pt x="206243" y="206341"/>
                </a:lnTo>
                <a:lnTo>
                  <a:pt x="209583" y="200479"/>
                </a:lnTo>
                <a:lnTo>
                  <a:pt x="211220" y="200741"/>
                </a:lnTo>
                <a:lnTo>
                  <a:pt x="214462" y="201036"/>
                </a:lnTo>
                <a:lnTo>
                  <a:pt x="217737" y="201036"/>
                </a:lnTo>
                <a:lnTo>
                  <a:pt x="220979" y="200741"/>
                </a:lnTo>
                <a:lnTo>
                  <a:pt x="222584" y="200479"/>
                </a:lnTo>
                <a:lnTo>
                  <a:pt x="225924" y="206341"/>
                </a:lnTo>
                <a:lnTo>
                  <a:pt x="226153" y="206734"/>
                </a:lnTo>
                <a:lnTo>
                  <a:pt x="226742" y="207422"/>
                </a:lnTo>
                <a:lnTo>
                  <a:pt x="227430" y="207979"/>
                </a:lnTo>
                <a:lnTo>
                  <a:pt x="228183" y="208404"/>
                </a:lnTo>
                <a:lnTo>
                  <a:pt x="229428" y="208797"/>
                </a:lnTo>
                <a:lnTo>
                  <a:pt x="230770" y="208830"/>
                </a:lnTo>
                <a:lnTo>
                  <a:pt x="231655" y="208699"/>
                </a:lnTo>
                <a:lnTo>
                  <a:pt x="232113" y="208535"/>
                </a:lnTo>
                <a:lnTo>
                  <a:pt x="233881" y="207848"/>
                </a:lnTo>
                <a:lnTo>
                  <a:pt x="237353" y="206210"/>
                </a:lnTo>
                <a:lnTo>
                  <a:pt x="240660" y="204278"/>
                </a:lnTo>
                <a:lnTo>
                  <a:pt x="243771" y="202117"/>
                </a:lnTo>
                <a:lnTo>
                  <a:pt x="245245" y="200938"/>
                </a:lnTo>
                <a:lnTo>
                  <a:pt x="245605" y="200610"/>
                </a:lnTo>
                <a:lnTo>
                  <a:pt x="246162" y="199923"/>
                </a:lnTo>
                <a:lnTo>
                  <a:pt x="246817" y="198777"/>
                </a:lnTo>
                <a:lnTo>
                  <a:pt x="247111" y="197041"/>
                </a:lnTo>
                <a:lnTo>
                  <a:pt x="246915" y="195731"/>
                </a:lnTo>
                <a:lnTo>
                  <a:pt x="246620" y="194912"/>
                </a:lnTo>
                <a:lnTo>
                  <a:pt x="246391" y="194487"/>
                </a:lnTo>
                <a:lnTo>
                  <a:pt x="243051" y="188658"/>
                </a:lnTo>
                <a:lnTo>
                  <a:pt x="244066" y="187381"/>
                </a:lnTo>
                <a:lnTo>
                  <a:pt x="245965" y="184761"/>
                </a:lnTo>
                <a:lnTo>
                  <a:pt x="247602" y="181945"/>
                </a:lnTo>
                <a:lnTo>
                  <a:pt x="248978" y="178965"/>
                </a:lnTo>
                <a:lnTo>
                  <a:pt x="249535" y="177425"/>
                </a:lnTo>
                <a:lnTo>
                  <a:pt x="256739" y="177425"/>
                </a:lnTo>
                <a:lnTo>
                  <a:pt x="257623" y="177262"/>
                </a:lnTo>
                <a:lnTo>
                  <a:pt x="258868" y="176738"/>
                </a:lnTo>
                <a:lnTo>
                  <a:pt x="260210" y="175624"/>
                </a:lnTo>
                <a:lnTo>
                  <a:pt x="260898" y="174478"/>
                </a:lnTo>
                <a:lnTo>
                  <a:pt x="261193" y="173627"/>
                </a:lnTo>
                <a:lnTo>
                  <a:pt x="261291" y="173168"/>
                </a:lnTo>
                <a:lnTo>
                  <a:pt x="261586" y="171236"/>
                </a:lnTo>
                <a:lnTo>
                  <a:pt x="261913" y="167405"/>
                </a:lnTo>
                <a:lnTo>
                  <a:pt x="261880" y="163606"/>
                </a:lnTo>
                <a:lnTo>
                  <a:pt x="261586" y="159840"/>
                </a:lnTo>
                <a:lnTo>
                  <a:pt x="261291" y="157973"/>
                </a:lnTo>
                <a:lnTo>
                  <a:pt x="261193" y="157515"/>
                </a:lnTo>
                <a:lnTo>
                  <a:pt x="260898" y="156664"/>
                </a:lnTo>
                <a:lnTo>
                  <a:pt x="260210" y="155550"/>
                </a:lnTo>
                <a:lnTo>
                  <a:pt x="258868" y="154437"/>
                </a:lnTo>
                <a:lnTo>
                  <a:pt x="257623" y="153946"/>
                </a:lnTo>
                <a:lnTo>
                  <a:pt x="256739" y="153782"/>
                </a:lnTo>
                <a:lnTo>
                  <a:pt x="249535" y="153782"/>
                </a:lnTo>
                <a:lnTo>
                  <a:pt x="248978" y="152210"/>
                </a:lnTo>
                <a:lnTo>
                  <a:pt x="247602" y="149263"/>
                </a:lnTo>
                <a:lnTo>
                  <a:pt x="245965" y="146446"/>
                </a:lnTo>
                <a:lnTo>
                  <a:pt x="244066" y="143794"/>
                </a:lnTo>
                <a:lnTo>
                  <a:pt x="243051" y="142550"/>
                </a:lnTo>
                <a:lnTo>
                  <a:pt x="246391" y="136688"/>
                </a:lnTo>
                <a:lnTo>
                  <a:pt x="246620" y="136295"/>
                </a:lnTo>
                <a:lnTo>
                  <a:pt x="246915" y="135443"/>
                </a:lnTo>
                <a:lnTo>
                  <a:pt x="247079" y="134133"/>
                </a:lnTo>
                <a:lnTo>
                  <a:pt x="246784" y="132431"/>
                </a:lnTo>
                <a:lnTo>
                  <a:pt x="246162" y="131252"/>
                </a:lnTo>
                <a:lnTo>
                  <a:pt x="245572" y="130564"/>
                </a:lnTo>
                <a:lnTo>
                  <a:pt x="245245" y="130269"/>
                </a:lnTo>
                <a:lnTo>
                  <a:pt x="243771" y="129090"/>
                </a:lnTo>
                <a:lnTo>
                  <a:pt x="240660" y="126896"/>
                </a:lnTo>
                <a:lnTo>
                  <a:pt x="237353" y="124997"/>
                </a:lnTo>
                <a:lnTo>
                  <a:pt x="233914" y="123360"/>
                </a:lnTo>
                <a:lnTo>
                  <a:pt x="232113" y="122672"/>
                </a:lnTo>
                <a:lnTo>
                  <a:pt x="231655" y="122508"/>
                </a:lnTo>
                <a:lnTo>
                  <a:pt x="230770" y="122344"/>
                </a:lnTo>
                <a:lnTo>
                  <a:pt x="229428" y="122377"/>
                </a:lnTo>
                <a:lnTo>
                  <a:pt x="228183" y="122770"/>
                </a:lnTo>
                <a:lnTo>
                  <a:pt x="227430" y="123229"/>
                </a:lnTo>
                <a:lnTo>
                  <a:pt x="226742" y="123785"/>
                </a:lnTo>
                <a:lnTo>
                  <a:pt x="226153" y="124473"/>
                </a:lnTo>
                <a:lnTo>
                  <a:pt x="225924" y="124866"/>
                </a:lnTo>
                <a:lnTo>
                  <a:pt x="222584" y="130728"/>
                </a:lnTo>
                <a:lnTo>
                  <a:pt x="220946" y="130466"/>
                </a:lnTo>
                <a:lnTo>
                  <a:pt x="217704" y="130171"/>
                </a:lnTo>
                <a:lnTo>
                  <a:pt x="214462" y="130171"/>
                </a:lnTo>
                <a:lnTo>
                  <a:pt x="211220" y="130466"/>
                </a:lnTo>
                <a:lnTo>
                  <a:pt x="209583" y="130728"/>
                </a:lnTo>
                <a:lnTo>
                  <a:pt x="206243" y="124866"/>
                </a:lnTo>
                <a:lnTo>
                  <a:pt x="205981" y="124473"/>
                </a:lnTo>
                <a:lnTo>
                  <a:pt x="205424" y="123785"/>
                </a:lnTo>
                <a:lnTo>
                  <a:pt x="204736" y="123229"/>
                </a:lnTo>
                <a:lnTo>
                  <a:pt x="203950" y="122770"/>
                </a:lnTo>
                <a:lnTo>
                  <a:pt x="202706" y="122377"/>
                </a:lnTo>
                <a:lnTo>
                  <a:pt x="201396" y="12234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6" name="Google Shape;1266;p30"/>
          <p:cNvGrpSpPr/>
          <p:nvPr/>
        </p:nvGrpSpPr>
        <p:grpSpPr>
          <a:xfrm>
            <a:off x="262245" y="2104537"/>
            <a:ext cx="1373033" cy="969322"/>
            <a:chOff x="269300" y="2272175"/>
            <a:chExt cx="2145365" cy="1522415"/>
          </a:xfrm>
        </p:grpSpPr>
        <p:sp>
          <p:nvSpPr>
            <p:cNvPr id="1267" name="Google Shape;1267;p30"/>
            <p:cNvSpPr/>
            <p:nvPr/>
          </p:nvSpPr>
          <p:spPr>
            <a:xfrm>
              <a:off x="269300" y="2272175"/>
              <a:ext cx="1394049" cy="1239159"/>
            </a:xfrm>
            <a:custGeom>
              <a:avLst/>
              <a:gdLst/>
              <a:ahLst/>
              <a:cxnLst/>
              <a:rect l="l" t="t" r="r" b="b"/>
              <a:pathLst>
                <a:path w="235780" h="209583" extrusionOk="0">
                  <a:moveTo>
                    <a:pt x="209582" y="26198"/>
                  </a:moveTo>
                  <a:lnTo>
                    <a:pt x="209582" y="144088"/>
                  </a:lnTo>
                  <a:lnTo>
                    <a:pt x="26198" y="144088"/>
                  </a:lnTo>
                  <a:lnTo>
                    <a:pt x="26198" y="26198"/>
                  </a:lnTo>
                  <a:close/>
                  <a:moveTo>
                    <a:pt x="19648" y="0"/>
                  </a:moveTo>
                  <a:lnTo>
                    <a:pt x="18633" y="33"/>
                  </a:lnTo>
                  <a:lnTo>
                    <a:pt x="16668" y="229"/>
                  </a:lnTo>
                  <a:lnTo>
                    <a:pt x="14736" y="622"/>
                  </a:lnTo>
                  <a:lnTo>
                    <a:pt x="12902" y="1179"/>
                  </a:lnTo>
                  <a:lnTo>
                    <a:pt x="11134" y="1932"/>
                  </a:lnTo>
                  <a:lnTo>
                    <a:pt x="9464" y="2849"/>
                  </a:lnTo>
                  <a:lnTo>
                    <a:pt x="7892" y="3897"/>
                  </a:lnTo>
                  <a:lnTo>
                    <a:pt x="6418" y="5109"/>
                  </a:lnTo>
                  <a:lnTo>
                    <a:pt x="5109" y="6418"/>
                  </a:lnTo>
                  <a:lnTo>
                    <a:pt x="3897" y="7892"/>
                  </a:lnTo>
                  <a:lnTo>
                    <a:pt x="2849" y="9464"/>
                  </a:lnTo>
                  <a:lnTo>
                    <a:pt x="1932" y="11134"/>
                  </a:lnTo>
                  <a:lnTo>
                    <a:pt x="1179" y="12902"/>
                  </a:lnTo>
                  <a:lnTo>
                    <a:pt x="622" y="14736"/>
                  </a:lnTo>
                  <a:lnTo>
                    <a:pt x="229" y="16668"/>
                  </a:lnTo>
                  <a:lnTo>
                    <a:pt x="33" y="18633"/>
                  </a:lnTo>
                  <a:lnTo>
                    <a:pt x="0" y="19648"/>
                  </a:lnTo>
                  <a:lnTo>
                    <a:pt x="0" y="150638"/>
                  </a:lnTo>
                  <a:lnTo>
                    <a:pt x="33" y="151653"/>
                  </a:lnTo>
                  <a:lnTo>
                    <a:pt x="229" y="153618"/>
                  </a:lnTo>
                  <a:lnTo>
                    <a:pt x="622" y="155550"/>
                  </a:lnTo>
                  <a:lnTo>
                    <a:pt x="1179" y="157384"/>
                  </a:lnTo>
                  <a:lnTo>
                    <a:pt x="1932" y="159152"/>
                  </a:lnTo>
                  <a:lnTo>
                    <a:pt x="2849" y="160822"/>
                  </a:lnTo>
                  <a:lnTo>
                    <a:pt x="3897" y="162394"/>
                  </a:lnTo>
                  <a:lnTo>
                    <a:pt x="5109" y="163868"/>
                  </a:lnTo>
                  <a:lnTo>
                    <a:pt x="6418" y="165177"/>
                  </a:lnTo>
                  <a:lnTo>
                    <a:pt x="7892" y="166389"/>
                  </a:lnTo>
                  <a:lnTo>
                    <a:pt x="9464" y="167437"/>
                  </a:lnTo>
                  <a:lnTo>
                    <a:pt x="11134" y="168354"/>
                  </a:lnTo>
                  <a:lnTo>
                    <a:pt x="12902" y="169107"/>
                  </a:lnTo>
                  <a:lnTo>
                    <a:pt x="14736" y="169664"/>
                  </a:lnTo>
                  <a:lnTo>
                    <a:pt x="16668" y="170057"/>
                  </a:lnTo>
                  <a:lnTo>
                    <a:pt x="18633" y="170253"/>
                  </a:lnTo>
                  <a:lnTo>
                    <a:pt x="19648" y="170286"/>
                  </a:lnTo>
                  <a:lnTo>
                    <a:pt x="98242" y="170286"/>
                  </a:lnTo>
                  <a:lnTo>
                    <a:pt x="91692" y="189934"/>
                  </a:lnTo>
                  <a:lnTo>
                    <a:pt x="62220" y="189934"/>
                  </a:lnTo>
                  <a:lnTo>
                    <a:pt x="61204" y="189967"/>
                  </a:lnTo>
                  <a:lnTo>
                    <a:pt x="59272" y="190360"/>
                  </a:lnTo>
                  <a:lnTo>
                    <a:pt x="57537" y="191113"/>
                  </a:lnTo>
                  <a:lnTo>
                    <a:pt x="55965" y="192161"/>
                  </a:lnTo>
                  <a:lnTo>
                    <a:pt x="54622" y="193504"/>
                  </a:lnTo>
                  <a:lnTo>
                    <a:pt x="53574" y="195076"/>
                  </a:lnTo>
                  <a:lnTo>
                    <a:pt x="52821" y="196811"/>
                  </a:lnTo>
                  <a:lnTo>
                    <a:pt x="52428" y="198743"/>
                  </a:lnTo>
                  <a:lnTo>
                    <a:pt x="52396" y="199759"/>
                  </a:lnTo>
                  <a:lnTo>
                    <a:pt x="52428" y="200774"/>
                  </a:lnTo>
                  <a:lnTo>
                    <a:pt x="52821" y="202706"/>
                  </a:lnTo>
                  <a:lnTo>
                    <a:pt x="53574" y="204441"/>
                  </a:lnTo>
                  <a:lnTo>
                    <a:pt x="54622" y="206013"/>
                  </a:lnTo>
                  <a:lnTo>
                    <a:pt x="55965" y="207356"/>
                  </a:lnTo>
                  <a:lnTo>
                    <a:pt x="57537" y="208404"/>
                  </a:lnTo>
                  <a:lnTo>
                    <a:pt x="59272" y="209157"/>
                  </a:lnTo>
                  <a:lnTo>
                    <a:pt x="61204" y="209550"/>
                  </a:lnTo>
                  <a:lnTo>
                    <a:pt x="62220" y="209583"/>
                  </a:lnTo>
                  <a:lnTo>
                    <a:pt x="173560" y="209583"/>
                  </a:lnTo>
                  <a:lnTo>
                    <a:pt x="174575" y="209550"/>
                  </a:lnTo>
                  <a:lnTo>
                    <a:pt x="176507" y="209157"/>
                  </a:lnTo>
                  <a:lnTo>
                    <a:pt x="178243" y="208404"/>
                  </a:lnTo>
                  <a:lnTo>
                    <a:pt x="179815" y="207356"/>
                  </a:lnTo>
                  <a:lnTo>
                    <a:pt x="181157" y="206013"/>
                  </a:lnTo>
                  <a:lnTo>
                    <a:pt x="182205" y="204441"/>
                  </a:lnTo>
                  <a:lnTo>
                    <a:pt x="182959" y="202706"/>
                  </a:lnTo>
                  <a:lnTo>
                    <a:pt x="183352" y="200774"/>
                  </a:lnTo>
                  <a:lnTo>
                    <a:pt x="183384" y="199759"/>
                  </a:lnTo>
                  <a:lnTo>
                    <a:pt x="183352" y="198743"/>
                  </a:lnTo>
                  <a:lnTo>
                    <a:pt x="182959" y="196811"/>
                  </a:lnTo>
                  <a:lnTo>
                    <a:pt x="182205" y="195076"/>
                  </a:lnTo>
                  <a:lnTo>
                    <a:pt x="181157" y="193504"/>
                  </a:lnTo>
                  <a:lnTo>
                    <a:pt x="179815" y="192161"/>
                  </a:lnTo>
                  <a:lnTo>
                    <a:pt x="178243" y="191113"/>
                  </a:lnTo>
                  <a:lnTo>
                    <a:pt x="176507" y="190360"/>
                  </a:lnTo>
                  <a:lnTo>
                    <a:pt x="174575" y="189967"/>
                  </a:lnTo>
                  <a:lnTo>
                    <a:pt x="173560" y="189934"/>
                  </a:lnTo>
                  <a:lnTo>
                    <a:pt x="144088" y="189934"/>
                  </a:lnTo>
                  <a:lnTo>
                    <a:pt x="137538" y="170286"/>
                  </a:lnTo>
                  <a:lnTo>
                    <a:pt x="216131" y="170286"/>
                  </a:lnTo>
                  <a:lnTo>
                    <a:pt x="217147" y="170253"/>
                  </a:lnTo>
                  <a:lnTo>
                    <a:pt x="219111" y="170057"/>
                  </a:lnTo>
                  <a:lnTo>
                    <a:pt x="221044" y="169664"/>
                  </a:lnTo>
                  <a:lnTo>
                    <a:pt x="222877" y="169107"/>
                  </a:lnTo>
                  <a:lnTo>
                    <a:pt x="224646" y="168354"/>
                  </a:lnTo>
                  <a:lnTo>
                    <a:pt x="226316" y="167437"/>
                  </a:lnTo>
                  <a:lnTo>
                    <a:pt x="227888" y="166389"/>
                  </a:lnTo>
                  <a:lnTo>
                    <a:pt x="229361" y="165177"/>
                  </a:lnTo>
                  <a:lnTo>
                    <a:pt x="230671" y="163868"/>
                  </a:lnTo>
                  <a:lnTo>
                    <a:pt x="231883" y="162394"/>
                  </a:lnTo>
                  <a:lnTo>
                    <a:pt x="232931" y="160822"/>
                  </a:lnTo>
                  <a:lnTo>
                    <a:pt x="233848" y="159152"/>
                  </a:lnTo>
                  <a:lnTo>
                    <a:pt x="234601" y="157384"/>
                  </a:lnTo>
                  <a:lnTo>
                    <a:pt x="235158" y="155550"/>
                  </a:lnTo>
                  <a:lnTo>
                    <a:pt x="235551" y="153618"/>
                  </a:lnTo>
                  <a:lnTo>
                    <a:pt x="235747" y="151653"/>
                  </a:lnTo>
                  <a:lnTo>
                    <a:pt x="235780" y="150638"/>
                  </a:lnTo>
                  <a:lnTo>
                    <a:pt x="235780" y="19648"/>
                  </a:lnTo>
                  <a:lnTo>
                    <a:pt x="235747" y="18633"/>
                  </a:lnTo>
                  <a:lnTo>
                    <a:pt x="235551" y="16668"/>
                  </a:lnTo>
                  <a:lnTo>
                    <a:pt x="235158" y="14736"/>
                  </a:lnTo>
                  <a:lnTo>
                    <a:pt x="234601" y="12902"/>
                  </a:lnTo>
                  <a:lnTo>
                    <a:pt x="233848" y="11134"/>
                  </a:lnTo>
                  <a:lnTo>
                    <a:pt x="232931" y="9464"/>
                  </a:lnTo>
                  <a:lnTo>
                    <a:pt x="231883" y="7892"/>
                  </a:lnTo>
                  <a:lnTo>
                    <a:pt x="230671" y="6418"/>
                  </a:lnTo>
                  <a:lnTo>
                    <a:pt x="229361" y="5109"/>
                  </a:lnTo>
                  <a:lnTo>
                    <a:pt x="227888" y="3897"/>
                  </a:lnTo>
                  <a:lnTo>
                    <a:pt x="226316" y="2849"/>
                  </a:lnTo>
                  <a:lnTo>
                    <a:pt x="224646" y="1932"/>
                  </a:lnTo>
                  <a:lnTo>
                    <a:pt x="222877" y="1179"/>
                  </a:lnTo>
                  <a:lnTo>
                    <a:pt x="221044" y="622"/>
                  </a:lnTo>
                  <a:lnTo>
                    <a:pt x="219111" y="229"/>
                  </a:lnTo>
                  <a:lnTo>
                    <a:pt x="217147" y="33"/>
                  </a:lnTo>
                  <a:lnTo>
                    <a:pt x="21613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0"/>
            <p:cNvSpPr/>
            <p:nvPr/>
          </p:nvSpPr>
          <p:spPr>
            <a:xfrm>
              <a:off x="1720423" y="2683800"/>
              <a:ext cx="694242" cy="1110790"/>
            </a:xfrm>
            <a:custGeom>
              <a:avLst/>
              <a:gdLst/>
              <a:ahLst/>
              <a:cxnLst/>
              <a:rect l="l" t="t" r="r" b="b"/>
              <a:pathLst>
                <a:path w="130989" h="209583" extrusionOk="0">
                  <a:moveTo>
                    <a:pt x="106428" y="19648"/>
                  </a:moveTo>
                  <a:lnTo>
                    <a:pt x="106920" y="19681"/>
                  </a:lnTo>
                  <a:lnTo>
                    <a:pt x="107902" y="19878"/>
                  </a:lnTo>
                  <a:lnTo>
                    <a:pt x="108753" y="20238"/>
                  </a:lnTo>
                  <a:lnTo>
                    <a:pt x="109539" y="20762"/>
                  </a:lnTo>
                  <a:lnTo>
                    <a:pt x="110227" y="21449"/>
                  </a:lnTo>
                  <a:lnTo>
                    <a:pt x="110751" y="22235"/>
                  </a:lnTo>
                  <a:lnTo>
                    <a:pt x="111111" y="23087"/>
                  </a:lnTo>
                  <a:lnTo>
                    <a:pt x="111308" y="24069"/>
                  </a:lnTo>
                  <a:lnTo>
                    <a:pt x="111340" y="24560"/>
                  </a:lnTo>
                  <a:lnTo>
                    <a:pt x="111340" y="152275"/>
                  </a:lnTo>
                  <a:lnTo>
                    <a:pt x="111308" y="152766"/>
                  </a:lnTo>
                  <a:lnTo>
                    <a:pt x="111111" y="153749"/>
                  </a:lnTo>
                  <a:lnTo>
                    <a:pt x="110751" y="154600"/>
                  </a:lnTo>
                  <a:lnTo>
                    <a:pt x="110227" y="155386"/>
                  </a:lnTo>
                  <a:lnTo>
                    <a:pt x="109539" y="156074"/>
                  </a:lnTo>
                  <a:lnTo>
                    <a:pt x="108753" y="156598"/>
                  </a:lnTo>
                  <a:lnTo>
                    <a:pt x="107902" y="156958"/>
                  </a:lnTo>
                  <a:lnTo>
                    <a:pt x="106920" y="157154"/>
                  </a:lnTo>
                  <a:lnTo>
                    <a:pt x="106428" y="157187"/>
                  </a:lnTo>
                  <a:lnTo>
                    <a:pt x="24560" y="157187"/>
                  </a:lnTo>
                  <a:lnTo>
                    <a:pt x="24069" y="157154"/>
                  </a:lnTo>
                  <a:lnTo>
                    <a:pt x="23087" y="156958"/>
                  </a:lnTo>
                  <a:lnTo>
                    <a:pt x="22235" y="156598"/>
                  </a:lnTo>
                  <a:lnTo>
                    <a:pt x="21449" y="156074"/>
                  </a:lnTo>
                  <a:lnTo>
                    <a:pt x="20762" y="155386"/>
                  </a:lnTo>
                  <a:lnTo>
                    <a:pt x="20238" y="154600"/>
                  </a:lnTo>
                  <a:lnTo>
                    <a:pt x="19878" y="153749"/>
                  </a:lnTo>
                  <a:lnTo>
                    <a:pt x="19681" y="152766"/>
                  </a:lnTo>
                  <a:lnTo>
                    <a:pt x="19648" y="152275"/>
                  </a:lnTo>
                  <a:lnTo>
                    <a:pt x="19648" y="24560"/>
                  </a:lnTo>
                  <a:lnTo>
                    <a:pt x="19681" y="24069"/>
                  </a:lnTo>
                  <a:lnTo>
                    <a:pt x="19878" y="23087"/>
                  </a:lnTo>
                  <a:lnTo>
                    <a:pt x="20238" y="22235"/>
                  </a:lnTo>
                  <a:lnTo>
                    <a:pt x="20762" y="21449"/>
                  </a:lnTo>
                  <a:lnTo>
                    <a:pt x="21449" y="20762"/>
                  </a:lnTo>
                  <a:lnTo>
                    <a:pt x="22235" y="20238"/>
                  </a:lnTo>
                  <a:lnTo>
                    <a:pt x="23087" y="19878"/>
                  </a:lnTo>
                  <a:lnTo>
                    <a:pt x="24069" y="19681"/>
                  </a:lnTo>
                  <a:lnTo>
                    <a:pt x="24560" y="19648"/>
                  </a:lnTo>
                  <a:close/>
                  <a:moveTo>
                    <a:pt x="65494" y="170286"/>
                  </a:moveTo>
                  <a:lnTo>
                    <a:pt x="66837" y="170319"/>
                  </a:lnTo>
                  <a:lnTo>
                    <a:pt x="69391" y="170843"/>
                  </a:lnTo>
                  <a:lnTo>
                    <a:pt x="71749" y="171858"/>
                  </a:lnTo>
                  <a:lnTo>
                    <a:pt x="73845" y="173266"/>
                  </a:lnTo>
                  <a:lnTo>
                    <a:pt x="75613" y="175034"/>
                  </a:lnTo>
                  <a:lnTo>
                    <a:pt x="77021" y="177130"/>
                  </a:lnTo>
                  <a:lnTo>
                    <a:pt x="78037" y="179488"/>
                  </a:lnTo>
                  <a:lnTo>
                    <a:pt x="78561" y="182042"/>
                  </a:lnTo>
                  <a:lnTo>
                    <a:pt x="78593" y="183385"/>
                  </a:lnTo>
                  <a:lnTo>
                    <a:pt x="78561" y="184728"/>
                  </a:lnTo>
                  <a:lnTo>
                    <a:pt x="78037" y="187282"/>
                  </a:lnTo>
                  <a:lnTo>
                    <a:pt x="77021" y="189640"/>
                  </a:lnTo>
                  <a:lnTo>
                    <a:pt x="75613" y="191735"/>
                  </a:lnTo>
                  <a:lnTo>
                    <a:pt x="73845" y="193504"/>
                  </a:lnTo>
                  <a:lnTo>
                    <a:pt x="71749" y="194912"/>
                  </a:lnTo>
                  <a:lnTo>
                    <a:pt x="69391" y="195927"/>
                  </a:lnTo>
                  <a:lnTo>
                    <a:pt x="66837" y="196451"/>
                  </a:lnTo>
                  <a:lnTo>
                    <a:pt x="65494" y="196484"/>
                  </a:lnTo>
                  <a:lnTo>
                    <a:pt x="64152" y="196451"/>
                  </a:lnTo>
                  <a:lnTo>
                    <a:pt x="61597" y="195927"/>
                  </a:lnTo>
                  <a:lnTo>
                    <a:pt x="59240" y="194912"/>
                  </a:lnTo>
                  <a:lnTo>
                    <a:pt x="57144" y="193504"/>
                  </a:lnTo>
                  <a:lnTo>
                    <a:pt x="55376" y="191735"/>
                  </a:lnTo>
                  <a:lnTo>
                    <a:pt x="53967" y="189640"/>
                  </a:lnTo>
                  <a:lnTo>
                    <a:pt x="52952" y="187282"/>
                  </a:lnTo>
                  <a:lnTo>
                    <a:pt x="52428" y="184728"/>
                  </a:lnTo>
                  <a:lnTo>
                    <a:pt x="52396" y="183385"/>
                  </a:lnTo>
                  <a:lnTo>
                    <a:pt x="52428" y="182042"/>
                  </a:lnTo>
                  <a:lnTo>
                    <a:pt x="52952" y="179488"/>
                  </a:lnTo>
                  <a:lnTo>
                    <a:pt x="53967" y="177130"/>
                  </a:lnTo>
                  <a:lnTo>
                    <a:pt x="55376" y="175034"/>
                  </a:lnTo>
                  <a:lnTo>
                    <a:pt x="57144" y="173266"/>
                  </a:lnTo>
                  <a:lnTo>
                    <a:pt x="59240" y="171858"/>
                  </a:lnTo>
                  <a:lnTo>
                    <a:pt x="61597" y="170843"/>
                  </a:lnTo>
                  <a:lnTo>
                    <a:pt x="64152" y="170319"/>
                  </a:lnTo>
                  <a:lnTo>
                    <a:pt x="65494" y="170286"/>
                  </a:lnTo>
                  <a:close/>
                  <a:moveTo>
                    <a:pt x="19648" y="0"/>
                  </a:moveTo>
                  <a:lnTo>
                    <a:pt x="18633" y="33"/>
                  </a:lnTo>
                  <a:lnTo>
                    <a:pt x="16668" y="229"/>
                  </a:lnTo>
                  <a:lnTo>
                    <a:pt x="14736" y="622"/>
                  </a:lnTo>
                  <a:lnTo>
                    <a:pt x="12902" y="1179"/>
                  </a:lnTo>
                  <a:lnTo>
                    <a:pt x="11134" y="1932"/>
                  </a:lnTo>
                  <a:lnTo>
                    <a:pt x="9464" y="2849"/>
                  </a:lnTo>
                  <a:lnTo>
                    <a:pt x="7892" y="3897"/>
                  </a:lnTo>
                  <a:lnTo>
                    <a:pt x="6418" y="5109"/>
                  </a:lnTo>
                  <a:lnTo>
                    <a:pt x="5109" y="6418"/>
                  </a:lnTo>
                  <a:lnTo>
                    <a:pt x="3897" y="7892"/>
                  </a:lnTo>
                  <a:lnTo>
                    <a:pt x="2849" y="9464"/>
                  </a:lnTo>
                  <a:lnTo>
                    <a:pt x="1932" y="11134"/>
                  </a:lnTo>
                  <a:lnTo>
                    <a:pt x="1179" y="12902"/>
                  </a:lnTo>
                  <a:lnTo>
                    <a:pt x="622" y="14736"/>
                  </a:lnTo>
                  <a:lnTo>
                    <a:pt x="229" y="16668"/>
                  </a:lnTo>
                  <a:lnTo>
                    <a:pt x="33" y="18633"/>
                  </a:lnTo>
                  <a:lnTo>
                    <a:pt x="0" y="19648"/>
                  </a:lnTo>
                  <a:lnTo>
                    <a:pt x="0" y="189934"/>
                  </a:lnTo>
                  <a:lnTo>
                    <a:pt x="33" y="190950"/>
                  </a:lnTo>
                  <a:lnTo>
                    <a:pt x="229" y="192914"/>
                  </a:lnTo>
                  <a:lnTo>
                    <a:pt x="622" y="194846"/>
                  </a:lnTo>
                  <a:lnTo>
                    <a:pt x="1179" y="196680"/>
                  </a:lnTo>
                  <a:lnTo>
                    <a:pt x="1932" y="198449"/>
                  </a:lnTo>
                  <a:lnTo>
                    <a:pt x="2849" y="200119"/>
                  </a:lnTo>
                  <a:lnTo>
                    <a:pt x="3897" y="201691"/>
                  </a:lnTo>
                  <a:lnTo>
                    <a:pt x="5109" y="203164"/>
                  </a:lnTo>
                  <a:lnTo>
                    <a:pt x="6418" y="204474"/>
                  </a:lnTo>
                  <a:lnTo>
                    <a:pt x="7892" y="205686"/>
                  </a:lnTo>
                  <a:lnTo>
                    <a:pt x="9464" y="206734"/>
                  </a:lnTo>
                  <a:lnTo>
                    <a:pt x="11134" y="207651"/>
                  </a:lnTo>
                  <a:lnTo>
                    <a:pt x="12902" y="208404"/>
                  </a:lnTo>
                  <a:lnTo>
                    <a:pt x="14736" y="208961"/>
                  </a:lnTo>
                  <a:lnTo>
                    <a:pt x="16668" y="209354"/>
                  </a:lnTo>
                  <a:lnTo>
                    <a:pt x="18633" y="209550"/>
                  </a:lnTo>
                  <a:lnTo>
                    <a:pt x="19648" y="209583"/>
                  </a:lnTo>
                  <a:lnTo>
                    <a:pt x="111340" y="209583"/>
                  </a:lnTo>
                  <a:lnTo>
                    <a:pt x="112356" y="209550"/>
                  </a:lnTo>
                  <a:lnTo>
                    <a:pt x="114320" y="209354"/>
                  </a:lnTo>
                  <a:lnTo>
                    <a:pt x="116253" y="208961"/>
                  </a:lnTo>
                  <a:lnTo>
                    <a:pt x="118086" y="208404"/>
                  </a:lnTo>
                  <a:lnTo>
                    <a:pt x="119855" y="207651"/>
                  </a:lnTo>
                  <a:lnTo>
                    <a:pt x="121525" y="206734"/>
                  </a:lnTo>
                  <a:lnTo>
                    <a:pt x="123097" y="205686"/>
                  </a:lnTo>
                  <a:lnTo>
                    <a:pt x="124570" y="204474"/>
                  </a:lnTo>
                  <a:lnTo>
                    <a:pt x="125880" y="203164"/>
                  </a:lnTo>
                  <a:lnTo>
                    <a:pt x="127092" y="201691"/>
                  </a:lnTo>
                  <a:lnTo>
                    <a:pt x="128140" y="200119"/>
                  </a:lnTo>
                  <a:lnTo>
                    <a:pt x="129057" y="198449"/>
                  </a:lnTo>
                  <a:lnTo>
                    <a:pt x="129810" y="196680"/>
                  </a:lnTo>
                  <a:lnTo>
                    <a:pt x="130367" y="194846"/>
                  </a:lnTo>
                  <a:lnTo>
                    <a:pt x="130760" y="192914"/>
                  </a:lnTo>
                  <a:lnTo>
                    <a:pt x="130956" y="190950"/>
                  </a:lnTo>
                  <a:lnTo>
                    <a:pt x="130989" y="189934"/>
                  </a:lnTo>
                  <a:lnTo>
                    <a:pt x="130989" y="19648"/>
                  </a:lnTo>
                  <a:lnTo>
                    <a:pt x="130956" y="18633"/>
                  </a:lnTo>
                  <a:lnTo>
                    <a:pt x="130760" y="16668"/>
                  </a:lnTo>
                  <a:lnTo>
                    <a:pt x="130367" y="14736"/>
                  </a:lnTo>
                  <a:lnTo>
                    <a:pt x="129810" y="12902"/>
                  </a:lnTo>
                  <a:lnTo>
                    <a:pt x="129057" y="11134"/>
                  </a:lnTo>
                  <a:lnTo>
                    <a:pt x="128140" y="9464"/>
                  </a:lnTo>
                  <a:lnTo>
                    <a:pt x="127092" y="7892"/>
                  </a:lnTo>
                  <a:lnTo>
                    <a:pt x="125880" y="6418"/>
                  </a:lnTo>
                  <a:lnTo>
                    <a:pt x="124570" y="5109"/>
                  </a:lnTo>
                  <a:lnTo>
                    <a:pt x="123097" y="3897"/>
                  </a:lnTo>
                  <a:lnTo>
                    <a:pt x="121525" y="2849"/>
                  </a:lnTo>
                  <a:lnTo>
                    <a:pt x="119855" y="1932"/>
                  </a:lnTo>
                  <a:lnTo>
                    <a:pt x="118086" y="1179"/>
                  </a:lnTo>
                  <a:lnTo>
                    <a:pt x="116253" y="622"/>
                  </a:lnTo>
                  <a:lnTo>
                    <a:pt x="114320" y="229"/>
                  </a:lnTo>
                  <a:lnTo>
                    <a:pt x="112356" y="33"/>
                  </a:lnTo>
                  <a:lnTo>
                    <a:pt x="11134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9" name="Google Shape;1269;p30"/>
          <p:cNvSpPr/>
          <p:nvPr/>
        </p:nvSpPr>
        <p:spPr>
          <a:xfrm>
            <a:off x="1828800" y="2104525"/>
            <a:ext cx="1828800" cy="457200"/>
          </a:xfrm>
          <a:prstGeom prst="rightArrow">
            <a:avLst>
              <a:gd name="adj1" fmla="val 50000"/>
              <a:gd name="adj2" fmla="val 50000"/>
            </a:avLst>
          </a:prstGeom>
          <a:solidFill>
            <a:srgbClr val="0000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000">
                <a:solidFill>
                  <a:srgbClr val="FFFFFF"/>
                </a:solidFill>
              </a:rPr>
              <a:t>REQUEST</a:t>
            </a:r>
            <a:endParaRPr sz="1000">
              <a:solidFill>
                <a:srgbClr val="FFFFFF"/>
              </a:solidFill>
            </a:endParaRPr>
          </a:p>
        </p:txBody>
      </p:sp>
      <p:sp>
        <p:nvSpPr>
          <p:cNvPr id="1270" name="Google Shape;1270;p30"/>
          <p:cNvSpPr/>
          <p:nvPr/>
        </p:nvSpPr>
        <p:spPr>
          <a:xfrm>
            <a:off x="1828725" y="2732075"/>
            <a:ext cx="1828800" cy="457200"/>
          </a:xfrm>
          <a:prstGeom prst="leftArrow">
            <a:avLst>
              <a:gd name="adj1" fmla="val 50000"/>
              <a:gd name="adj2" fmla="val 50000"/>
            </a:avLst>
          </a:prstGeom>
          <a:solidFill>
            <a:srgbClr val="0000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000">
                <a:solidFill>
                  <a:srgbClr val="FFFFFF"/>
                </a:solidFill>
              </a:rPr>
              <a:t>RESPONSE</a:t>
            </a:r>
            <a:endParaRPr sz="1000">
              <a:solidFill>
                <a:srgbClr val="FFFFFF"/>
              </a:solidFill>
            </a:endParaRPr>
          </a:p>
        </p:txBody>
      </p:sp>
      <p:sp>
        <p:nvSpPr>
          <p:cNvPr id="1271" name="Google Shape;1271;p30"/>
          <p:cNvSpPr/>
          <p:nvPr/>
        </p:nvSpPr>
        <p:spPr>
          <a:xfrm>
            <a:off x="5487413" y="2104525"/>
            <a:ext cx="1828800" cy="457200"/>
          </a:xfrm>
          <a:prstGeom prst="rightArrow">
            <a:avLst>
              <a:gd name="adj1" fmla="val 50000"/>
              <a:gd name="adj2" fmla="val 50000"/>
            </a:avLst>
          </a:prstGeom>
          <a:solidFill>
            <a:srgbClr val="0000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rgbClr val="FFFFFF"/>
              </a:solidFill>
            </a:endParaRPr>
          </a:p>
        </p:txBody>
      </p:sp>
      <p:sp>
        <p:nvSpPr>
          <p:cNvPr id="1272" name="Google Shape;1272;p30"/>
          <p:cNvSpPr/>
          <p:nvPr/>
        </p:nvSpPr>
        <p:spPr>
          <a:xfrm>
            <a:off x="5487363" y="2732075"/>
            <a:ext cx="1828800" cy="457200"/>
          </a:xfrm>
          <a:prstGeom prst="leftArrow">
            <a:avLst>
              <a:gd name="adj1" fmla="val 50000"/>
              <a:gd name="adj2" fmla="val 50000"/>
            </a:avLst>
          </a:prstGeom>
          <a:solidFill>
            <a:srgbClr val="0000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rgbClr val="FFFFFF"/>
              </a:solidFill>
            </a:endParaRPr>
          </a:p>
        </p:txBody>
      </p:sp>
      <p:sp>
        <p:nvSpPr>
          <p:cNvPr id="1273" name="Google Shape;1273;p30"/>
          <p:cNvSpPr/>
          <p:nvPr/>
        </p:nvSpPr>
        <p:spPr>
          <a:xfrm>
            <a:off x="3809850" y="871000"/>
            <a:ext cx="1865100" cy="325200"/>
          </a:xfrm>
          <a:prstGeom prst="rect">
            <a:avLst/>
          </a:prstGeom>
          <a:solidFill>
            <a:srgbClr val="4A86E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latin typeface="Calibri"/>
                <a:ea typeface="Calibri"/>
                <a:cs typeface="Calibri"/>
                <a:sym typeface="Calibri"/>
              </a:rPr>
              <a:t>SERVER</a:t>
            </a:r>
            <a:endParaRPr sz="1200">
              <a:solidFill>
                <a:srgbClr val="FFFFFF"/>
              </a:solidFill>
              <a:latin typeface="Calibri"/>
              <a:ea typeface="Calibri"/>
              <a:cs typeface="Calibri"/>
              <a:sym typeface="Calibri"/>
            </a:endParaRPr>
          </a:p>
        </p:txBody>
      </p:sp>
      <p:cxnSp>
        <p:nvCxnSpPr>
          <p:cNvPr id="1274" name="Google Shape;1274;p30"/>
          <p:cNvCxnSpPr>
            <a:stCxn id="1273" idx="2"/>
          </p:cNvCxnSpPr>
          <p:nvPr/>
        </p:nvCxnSpPr>
        <p:spPr>
          <a:xfrm flipH="1">
            <a:off x="4574700" y="1196200"/>
            <a:ext cx="167700" cy="687600"/>
          </a:xfrm>
          <a:prstGeom prst="straightConnector1">
            <a:avLst/>
          </a:prstGeom>
          <a:noFill/>
          <a:ln w="9525" cap="flat" cmpd="sng">
            <a:solidFill>
              <a:srgbClr val="FF0000"/>
            </a:solidFill>
            <a:prstDash val="solid"/>
            <a:round/>
            <a:headEnd type="none" w="med" len="med"/>
            <a:tailEnd type="triangle" w="med" len="med"/>
          </a:ln>
          <a:effectLst>
            <a:outerShdw blurRad="57150" dist="19050" dir="5400000" algn="bl" rotWithShape="0">
              <a:srgbClr val="000000">
                <a:alpha val="50000"/>
              </a:srgbClr>
            </a:outerShdw>
          </a:effectLst>
        </p:spPr>
      </p:cxnSp>
      <p:sp>
        <p:nvSpPr>
          <p:cNvPr id="1275" name="Google Shape;1275;p30"/>
          <p:cNvSpPr/>
          <p:nvPr/>
        </p:nvSpPr>
        <p:spPr>
          <a:xfrm>
            <a:off x="329425" y="4080200"/>
            <a:ext cx="1950900" cy="325200"/>
          </a:xfrm>
          <a:prstGeom prst="rect">
            <a:avLst/>
          </a:prstGeom>
          <a:solidFill>
            <a:srgbClr val="4A86E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latin typeface="Calibri"/>
                <a:ea typeface="Calibri"/>
                <a:cs typeface="Calibri"/>
                <a:sym typeface="Calibri"/>
              </a:rPr>
              <a:t>CLIENT (mobile or browser)</a:t>
            </a:r>
            <a:endParaRPr sz="1200">
              <a:solidFill>
                <a:srgbClr val="FFFFFF"/>
              </a:solidFill>
              <a:latin typeface="Calibri"/>
              <a:ea typeface="Calibri"/>
              <a:cs typeface="Calibri"/>
              <a:sym typeface="Calibri"/>
            </a:endParaRPr>
          </a:p>
        </p:txBody>
      </p:sp>
      <p:cxnSp>
        <p:nvCxnSpPr>
          <p:cNvPr id="1276" name="Google Shape;1276;p30"/>
          <p:cNvCxnSpPr>
            <a:stCxn id="1275" idx="0"/>
          </p:cNvCxnSpPr>
          <p:nvPr/>
        </p:nvCxnSpPr>
        <p:spPr>
          <a:xfrm rot="10800000">
            <a:off x="1019575" y="3207800"/>
            <a:ext cx="285300" cy="872400"/>
          </a:xfrm>
          <a:prstGeom prst="straightConnector1">
            <a:avLst/>
          </a:prstGeom>
          <a:noFill/>
          <a:ln w="9525" cap="flat" cmpd="sng">
            <a:solidFill>
              <a:srgbClr val="FF0000"/>
            </a:solidFill>
            <a:prstDash val="solid"/>
            <a:round/>
            <a:headEnd type="none" w="med" len="med"/>
            <a:tailEnd type="triangle" w="med" len="med"/>
          </a:ln>
          <a:effectLst>
            <a:outerShdw blurRad="57150" dist="19050" dir="5400000" algn="bl" rotWithShape="0">
              <a:srgbClr val="000000">
                <a:alpha val="50000"/>
              </a:srgbClr>
            </a:outerShdw>
          </a:effectLst>
        </p:spPr>
      </p:cxnSp>
      <p:sp>
        <p:nvSpPr>
          <p:cNvPr id="1277" name="Google Shape;1277;p30"/>
          <p:cNvSpPr/>
          <p:nvPr/>
        </p:nvSpPr>
        <p:spPr>
          <a:xfrm>
            <a:off x="5750475" y="4405400"/>
            <a:ext cx="1865100" cy="325200"/>
          </a:xfrm>
          <a:prstGeom prst="rect">
            <a:avLst/>
          </a:prstGeom>
          <a:solidFill>
            <a:srgbClr val="4A86E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latin typeface="Calibri"/>
                <a:ea typeface="Calibri"/>
                <a:cs typeface="Calibri"/>
                <a:sym typeface="Calibri"/>
              </a:rPr>
              <a:t>REQUEST HANDLER</a:t>
            </a:r>
            <a:endParaRPr sz="1200">
              <a:solidFill>
                <a:srgbClr val="FFFFFF"/>
              </a:solidFill>
              <a:latin typeface="Calibri"/>
              <a:ea typeface="Calibri"/>
              <a:cs typeface="Calibri"/>
              <a:sym typeface="Calibri"/>
            </a:endParaRPr>
          </a:p>
        </p:txBody>
      </p:sp>
      <p:cxnSp>
        <p:nvCxnSpPr>
          <p:cNvPr id="1278" name="Google Shape;1278;p30"/>
          <p:cNvCxnSpPr>
            <a:stCxn id="1277" idx="0"/>
          </p:cNvCxnSpPr>
          <p:nvPr/>
        </p:nvCxnSpPr>
        <p:spPr>
          <a:xfrm rot="10800000" flipH="1">
            <a:off x="6683025" y="3122900"/>
            <a:ext cx="1177500" cy="1282500"/>
          </a:xfrm>
          <a:prstGeom prst="straightConnector1">
            <a:avLst/>
          </a:prstGeom>
          <a:noFill/>
          <a:ln w="9525" cap="flat" cmpd="sng">
            <a:solidFill>
              <a:srgbClr val="FF0000"/>
            </a:solidFill>
            <a:prstDash val="solid"/>
            <a:round/>
            <a:headEnd type="none" w="med" len="med"/>
            <a:tailEnd type="triangle" w="med" len="med"/>
          </a:ln>
          <a:effectLst>
            <a:outerShdw blurRad="57150" dist="19050" dir="5400000" algn="bl" rotWithShape="0">
              <a:srgbClr val="000000">
                <a:alpha val="50000"/>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sp>
        <p:nvSpPr>
          <p:cNvPr id="1293" name="Google Shape;1293;p32"/>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5" name="Google Shape;1295;p32"/>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6" name="Google Shape;1296;p32"/>
          <p:cNvSpPr txBox="1"/>
          <p:nvPr/>
        </p:nvSpPr>
        <p:spPr>
          <a:xfrm>
            <a:off x="228600" y="3299900"/>
            <a:ext cx="8686800" cy="927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80"/>
              </a:spcBef>
              <a:spcAft>
                <a:spcPts val="0"/>
              </a:spcAft>
              <a:buClr>
                <a:schemeClr val="dk1"/>
              </a:buClr>
              <a:buSzPts val="1400"/>
              <a:buFont typeface="Arial"/>
              <a:buNone/>
            </a:pPr>
            <a:r>
              <a:rPr lang="en-US" b="1">
                <a:solidFill>
                  <a:srgbClr val="333333"/>
                </a:solidFill>
                <a:highlight>
                  <a:srgbClr val="FFFFFF"/>
                </a:highlight>
                <a:latin typeface="Calibri"/>
                <a:ea typeface="Calibri"/>
                <a:cs typeface="Calibri"/>
                <a:sym typeface="Calibri"/>
              </a:rPr>
              <a:t>NodeJS</a:t>
            </a:r>
            <a:r>
              <a:rPr lang="en-US">
                <a:solidFill>
                  <a:srgbClr val="333333"/>
                </a:solidFill>
                <a:highlight>
                  <a:srgbClr val="FFFFFF"/>
                </a:highlight>
                <a:latin typeface="Calibri"/>
                <a:ea typeface="Calibri"/>
                <a:cs typeface="Calibri"/>
                <a:sym typeface="Calibri"/>
              </a:rPr>
              <a:t> is a </a:t>
            </a:r>
            <a:r>
              <a:rPr lang="en-US" sz="1800" b="1">
                <a:solidFill>
                  <a:srgbClr val="333333"/>
                </a:solidFill>
                <a:highlight>
                  <a:srgbClr val="FFFFFF"/>
                </a:highlight>
                <a:latin typeface="Calibri"/>
                <a:ea typeface="Calibri"/>
                <a:cs typeface="Calibri"/>
                <a:sym typeface="Calibri"/>
              </a:rPr>
              <a:t>JavaScript runtime</a:t>
            </a:r>
            <a:r>
              <a:rPr lang="en-US">
                <a:solidFill>
                  <a:srgbClr val="333333"/>
                </a:solidFill>
                <a:highlight>
                  <a:srgbClr val="FFFFFF"/>
                </a:highlight>
                <a:latin typeface="Calibri"/>
                <a:ea typeface="Calibri"/>
                <a:cs typeface="Calibri"/>
                <a:sym typeface="Calibri"/>
              </a:rPr>
              <a:t> built on </a:t>
            </a:r>
            <a:r>
              <a:rPr lang="en-US" sz="1800" b="1">
                <a:solidFill>
                  <a:srgbClr val="333333"/>
                </a:solidFill>
                <a:highlight>
                  <a:srgbClr val="FFFFFF"/>
                </a:highlight>
                <a:latin typeface="Calibri"/>
                <a:ea typeface="Calibri"/>
                <a:cs typeface="Calibri"/>
                <a:sym typeface="Calibri"/>
              </a:rPr>
              <a:t>Chrome's V8 JavaScript engine</a:t>
            </a:r>
            <a:r>
              <a:rPr lang="en-US">
                <a:solidFill>
                  <a:srgbClr val="333333"/>
                </a:solidFill>
                <a:highlight>
                  <a:srgbClr val="FFFFFF"/>
                </a:highlight>
                <a:latin typeface="Calibri"/>
                <a:ea typeface="Calibri"/>
                <a:cs typeface="Calibri"/>
                <a:sym typeface="Calibri"/>
              </a:rPr>
              <a:t>. NodeJS uses an </a:t>
            </a:r>
            <a:r>
              <a:rPr lang="en-US" sz="1800" b="1">
                <a:solidFill>
                  <a:srgbClr val="333333"/>
                </a:solidFill>
                <a:highlight>
                  <a:srgbClr val="FFFFFF"/>
                </a:highlight>
                <a:latin typeface="Calibri"/>
                <a:ea typeface="Calibri"/>
                <a:cs typeface="Calibri"/>
                <a:sym typeface="Calibri"/>
              </a:rPr>
              <a:t>event-driven</a:t>
            </a:r>
            <a:r>
              <a:rPr lang="en-US">
                <a:solidFill>
                  <a:srgbClr val="333333"/>
                </a:solidFill>
                <a:highlight>
                  <a:srgbClr val="FFFFFF"/>
                </a:highlight>
                <a:latin typeface="Calibri"/>
                <a:ea typeface="Calibri"/>
                <a:cs typeface="Calibri"/>
                <a:sym typeface="Calibri"/>
              </a:rPr>
              <a:t>, </a:t>
            </a:r>
            <a:r>
              <a:rPr lang="en-US" sz="1800" b="1">
                <a:solidFill>
                  <a:srgbClr val="333333"/>
                </a:solidFill>
                <a:highlight>
                  <a:srgbClr val="FFFFFF"/>
                </a:highlight>
                <a:latin typeface="Calibri"/>
                <a:ea typeface="Calibri"/>
                <a:cs typeface="Calibri"/>
                <a:sym typeface="Calibri"/>
              </a:rPr>
              <a:t>non-blocking I/O</a:t>
            </a:r>
            <a:r>
              <a:rPr lang="en-US">
                <a:solidFill>
                  <a:srgbClr val="333333"/>
                </a:solidFill>
                <a:highlight>
                  <a:srgbClr val="FFFFFF"/>
                </a:highlight>
                <a:latin typeface="Calibri"/>
                <a:ea typeface="Calibri"/>
                <a:cs typeface="Calibri"/>
                <a:sym typeface="Calibri"/>
              </a:rPr>
              <a:t> model that makes it lightweight and efficient. It is is an </a:t>
            </a:r>
            <a:r>
              <a:rPr lang="en-US" b="1">
                <a:solidFill>
                  <a:srgbClr val="333333"/>
                </a:solidFill>
                <a:highlight>
                  <a:srgbClr val="FFFFFF"/>
                </a:highlight>
                <a:latin typeface="Calibri"/>
                <a:ea typeface="Calibri"/>
                <a:cs typeface="Calibri"/>
                <a:sym typeface="Calibri"/>
              </a:rPr>
              <a:t>open source</a:t>
            </a:r>
            <a:r>
              <a:rPr lang="en-US">
                <a:solidFill>
                  <a:srgbClr val="333333"/>
                </a:solidFill>
                <a:highlight>
                  <a:srgbClr val="FFFFFF"/>
                </a:highlight>
                <a:latin typeface="Calibri"/>
                <a:ea typeface="Calibri"/>
                <a:cs typeface="Calibri"/>
                <a:sym typeface="Calibri"/>
              </a:rPr>
              <a:t>, cross-platform runtime environment for building server side and networking applications using JavaScript</a:t>
            </a:r>
            <a:endParaRPr>
              <a:solidFill>
                <a:srgbClr val="333333"/>
              </a:solidFill>
              <a:highlight>
                <a:srgbClr val="FFFFFF"/>
              </a:highlight>
              <a:latin typeface="Calibri"/>
              <a:ea typeface="Calibri"/>
              <a:cs typeface="Calibri"/>
              <a:sym typeface="Calibri"/>
            </a:endParaRPr>
          </a:p>
        </p:txBody>
      </p:sp>
      <p:sp>
        <p:nvSpPr>
          <p:cNvPr id="1297" name="Google Shape;1297;p32"/>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
        <p:nvSpPr>
          <p:cNvPr id="1298" name="Google Shape;1298;p32"/>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Calibri"/>
                <a:ea typeface="Calibri"/>
                <a:cs typeface="Calibri"/>
                <a:sym typeface="Calibri"/>
              </a:rPr>
              <a:t>NodeJS Definition</a:t>
            </a:r>
            <a:endParaRPr sz="2000">
              <a:solidFill>
                <a:schemeClr val="lt1"/>
              </a:solidFill>
              <a:latin typeface="Calibri"/>
              <a:ea typeface="Calibri"/>
              <a:cs typeface="Calibri"/>
              <a:sym typeface="Calibri"/>
            </a:endParaRPr>
          </a:p>
        </p:txBody>
      </p:sp>
      <p:pic>
        <p:nvPicPr>
          <p:cNvPr id="1299" name="Google Shape;1299;p32"/>
          <p:cNvPicPr preferRelativeResize="0"/>
          <p:nvPr/>
        </p:nvPicPr>
        <p:blipFill>
          <a:blip r:embed="rId3">
            <a:alphaModFix/>
          </a:blip>
          <a:stretch>
            <a:fillRect/>
          </a:stretch>
        </p:blipFill>
        <p:spPr>
          <a:xfrm>
            <a:off x="2875300" y="1070001"/>
            <a:ext cx="3393401" cy="2078749"/>
          </a:xfrm>
          <a:prstGeom prst="rect">
            <a:avLst/>
          </a:prstGeom>
          <a:noFill/>
          <a:ln>
            <a:noFill/>
          </a:ln>
          <a:effectLst>
            <a:outerShdw blurRad="57150" dist="9525" dir="5400000" algn="bl" rotWithShape="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33"/>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6" name="Google Shape;1306;p33"/>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7" name="Google Shape;1307;p33"/>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
        <p:nvSpPr>
          <p:cNvPr id="1308" name="Google Shape;1308;p33"/>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smtClean="0">
                <a:solidFill>
                  <a:schemeClr val="lt1"/>
                </a:solidFill>
                <a:latin typeface="Calibri"/>
                <a:ea typeface="Calibri"/>
                <a:cs typeface="Calibri"/>
                <a:sym typeface="Calibri"/>
              </a:rPr>
              <a:t>History of </a:t>
            </a:r>
            <a:r>
              <a:rPr lang="en-US" sz="2000" dirty="0" err="1">
                <a:solidFill>
                  <a:schemeClr val="lt1"/>
                </a:solidFill>
                <a:latin typeface="Calibri"/>
                <a:ea typeface="Calibri"/>
                <a:cs typeface="Calibri"/>
                <a:sym typeface="Calibri"/>
              </a:rPr>
              <a:t>NodeJS</a:t>
            </a:r>
            <a:endParaRPr sz="2000" dirty="0">
              <a:solidFill>
                <a:schemeClr val="lt1"/>
              </a:solidFill>
              <a:latin typeface="Calibri"/>
              <a:ea typeface="Calibri"/>
              <a:cs typeface="Calibri"/>
              <a:sym typeface="Calibri"/>
            </a:endParaRPr>
          </a:p>
        </p:txBody>
      </p:sp>
      <p:pic>
        <p:nvPicPr>
          <p:cNvPr id="1309" name="Google Shape;1309;p33"/>
          <p:cNvPicPr preferRelativeResize="0"/>
          <p:nvPr/>
        </p:nvPicPr>
        <p:blipFill>
          <a:blip r:embed="rId3">
            <a:alphaModFix/>
          </a:blip>
          <a:stretch>
            <a:fillRect/>
          </a:stretch>
        </p:blipFill>
        <p:spPr>
          <a:xfrm>
            <a:off x="228600" y="809526"/>
            <a:ext cx="1864148" cy="1141950"/>
          </a:xfrm>
          <a:prstGeom prst="rect">
            <a:avLst/>
          </a:prstGeom>
          <a:noFill/>
          <a:ln>
            <a:noFill/>
          </a:ln>
          <a:effectLst>
            <a:outerShdw blurRad="42863" dist="9525" dir="5400000" algn="bl" rotWithShape="0">
              <a:srgbClr val="000000">
                <a:alpha val="50000"/>
              </a:srgbClr>
            </a:outerShdw>
          </a:effectLst>
        </p:spPr>
      </p:pic>
      <p:sp>
        <p:nvSpPr>
          <p:cNvPr id="1310" name="Google Shape;1310;p33"/>
          <p:cNvSpPr txBox="1"/>
          <p:nvPr/>
        </p:nvSpPr>
        <p:spPr>
          <a:xfrm>
            <a:off x="228600" y="2012700"/>
            <a:ext cx="8686800" cy="120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80"/>
              </a:spcBef>
              <a:spcAft>
                <a:spcPts val="0"/>
              </a:spcAft>
              <a:buClr>
                <a:schemeClr val="dk1"/>
              </a:buClr>
              <a:buSzPts val="1400"/>
              <a:buFont typeface="Arial"/>
              <a:buNone/>
            </a:pPr>
            <a:r>
              <a:rPr lang="en-US" sz="1800" b="1">
                <a:solidFill>
                  <a:srgbClr val="333333"/>
                </a:solidFill>
                <a:highlight>
                  <a:srgbClr val="FFFFFF"/>
                </a:highlight>
                <a:latin typeface="Calibri"/>
                <a:ea typeface="Calibri"/>
                <a:cs typeface="Calibri"/>
                <a:sym typeface="Calibri"/>
              </a:rPr>
              <a:t>Node.js</a:t>
            </a:r>
            <a:r>
              <a:rPr lang="en-US">
                <a:solidFill>
                  <a:srgbClr val="333333"/>
                </a:solidFill>
                <a:highlight>
                  <a:srgbClr val="FFFFFF"/>
                </a:highlight>
                <a:latin typeface="Calibri"/>
                <a:ea typeface="Calibri"/>
                <a:cs typeface="Calibri"/>
                <a:sym typeface="Calibri"/>
              </a:rPr>
              <a:t> is the brainchild of </a:t>
            </a:r>
            <a:r>
              <a:rPr lang="en-US" sz="1800" b="1">
                <a:solidFill>
                  <a:srgbClr val="333333"/>
                </a:solidFill>
                <a:highlight>
                  <a:srgbClr val="FFFFFF"/>
                </a:highlight>
                <a:latin typeface="Calibri"/>
                <a:ea typeface="Calibri"/>
                <a:cs typeface="Calibri"/>
                <a:sym typeface="Calibri"/>
              </a:rPr>
              <a:t>Ryan Dahl</a:t>
            </a:r>
            <a:r>
              <a:rPr lang="en-US">
                <a:solidFill>
                  <a:srgbClr val="333333"/>
                </a:solidFill>
                <a:highlight>
                  <a:srgbClr val="FFFFFF"/>
                </a:highlight>
                <a:latin typeface="Calibri"/>
                <a:ea typeface="Calibri"/>
                <a:cs typeface="Calibri"/>
                <a:sym typeface="Calibri"/>
              </a:rPr>
              <a:t>. He was inspired by a flikr file upload demo which displayed the progress of the file being uploaded. Doing this on a larger scale was difficult during those days because someone uploading a particular file that could be going on for several minutes at the same time and you have this extra request coming in that needs a response concurrently.</a:t>
            </a:r>
            <a:endParaRPr>
              <a:solidFill>
                <a:srgbClr val="333333"/>
              </a:solidFill>
              <a:highlight>
                <a:srgbClr val="FFFFFF"/>
              </a:highlight>
              <a:latin typeface="Calibri"/>
              <a:ea typeface="Calibri"/>
              <a:cs typeface="Calibri"/>
              <a:sym typeface="Calibri"/>
            </a:endParaRPr>
          </a:p>
        </p:txBody>
      </p:sp>
      <p:pic>
        <p:nvPicPr>
          <p:cNvPr id="1311" name="Google Shape;1311;p33"/>
          <p:cNvPicPr preferRelativeResize="0"/>
          <p:nvPr/>
        </p:nvPicPr>
        <p:blipFill>
          <a:blip r:embed="rId4">
            <a:alphaModFix/>
          </a:blip>
          <a:stretch>
            <a:fillRect/>
          </a:stretch>
        </p:blipFill>
        <p:spPr>
          <a:xfrm>
            <a:off x="5141204" y="3131350"/>
            <a:ext cx="2010676" cy="1763650"/>
          </a:xfrm>
          <a:prstGeom prst="rect">
            <a:avLst/>
          </a:prstGeom>
          <a:noFill/>
          <a:ln>
            <a:noFill/>
          </a:ln>
          <a:effectLst>
            <a:outerShdw blurRad="171450" dist="19050" dir="5400000" algn="bl" rotWithShape="0">
              <a:srgbClr val="000000">
                <a:alpha val="50000"/>
              </a:srgbClr>
            </a:outerShdw>
          </a:effectLst>
        </p:spPr>
      </p:pic>
      <p:sp>
        <p:nvSpPr>
          <p:cNvPr id="1312" name="Google Shape;1312;p33"/>
          <p:cNvSpPr txBox="1"/>
          <p:nvPr/>
        </p:nvSpPr>
        <p:spPr>
          <a:xfrm>
            <a:off x="150700" y="3470925"/>
            <a:ext cx="4990500" cy="108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80"/>
              </a:spcBef>
              <a:spcAft>
                <a:spcPts val="0"/>
              </a:spcAft>
              <a:buClr>
                <a:schemeClr val="dk1"/>
              </a:buClr>
              <a:buSzPts val="1400"/>
              <a:buFont typeface="Arial"/>
              <a:buNone/>
            </a:pPr>
            <a:r>
              <a:rPr lang="en-US">
                <a:solidFill>
                  <a:srgbClr val="333333"/>
                </a:solidFill>
                <a:highlight>
                  <a:srgbClr val="FFFFFF"/>
                </a:highlight>
                <a:latin typeface="Calibri"/>
                <a:ea typeface="Calibri"/>
                <a:cs typeface="Calibri"/>
                <a:sym typeface="Calibri"/>
              </a:rPr>
              <a:t>This led to the using non-blocking sockets and pairing it with JavaScript to create Node.js. The project was demonstrated at the inaugural European JSConf on November 8, 2009.</a:t>
            </a:r>
            <a:endParaRPr>
              <a:solidFill>
                <a:srgbClr val="333333"/>
              </a:solidFill>
              <a:highlight>
                <a:srgbClr val="FFFFFF"/>
              </a:highlight>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33"/>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6" name="Google Shape;1306;p33"/>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7" name="Google Shape;1307;p33"/>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
        <p:nvSpPr>
          <p:cNvPr id="1308" name="Google Shape;1308;p33"/>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smtClean="0">
                <a:solidFill>
                  <a:schemeClr val="lt1"/>
                </a:solidFill>
                <a:latin typeface="Calibri"/>
                <a:ea typeface="Calibri"/>
                <a:cs typeface="Calibri"/>
                <a:sym typeface="Calibri"/>
              </a:rPr>
              <a:t>History of </a:t>
            </a:r>
            <a:r>
              <a:rPr lang="en-US" sz="2000" dirty="0" err="1">
                <a:solidFill>
                  <a:schemeClr val="lt1"/>
                </a:solidFill>
                <a:latin typeface="Calibri"/>
                <a:ea typeface="Calibri"/>
                <a:cs typeface="Calibri"/>
                <a:sym typeface="Calibri"/>
              </a:rPr>
              <a:t>NodeJS</a:t>
            </a:r>
            <a:endParaRPr sz="2000" dirty="0">
              <a:solidFill>
                <a:schemeClr val="lt1"/>
              </a:solidFill>
              <a:latin typeface="Calibri"/>
              <a:ea typeface="Calibri"/>
              <a:cs typeface="Calibri"/>
              <a:sym typeface="Calibri"/>
            </a:endParaRPr>
          </a:p>
        </p:txBody>
      </p:sp>
      <p:sp>
        <p:nvSpPr>
          <p:cNvPr id="1310" name="Google Shape;1310;p33"/>
          <p:cNvSpPr txBox="1"/>
          <p:nvPr/>
        </p:nvSpPr>
        <p:spPr>
          <a:xfrm>
            <a:off x="228600" y="2012700"/>
            <a:ext cx="8686800" cy="120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80"/>
              </a:spcBef>
              <a:spcAft>
                <a:spcPts val="0"/>
              </a:spcAft>
              <a:buClr>
                <a:schemeClr val="dk1"/>
              </a:buClr>
              <a:buSzPts val="1400"/>
              <a:buFont typeface="Arial"/>
              <a:buNone/>
            </a:pPr>
            <a:endParaRPr dirty="0">
              <a:solidFill>
                <a:srgbClr val="333333"/>
              </a:solidFill>
              <a:highlight>
                <a:srgbClr val="FFFFFF"/>
              </a:highlight>
              <a:latin typeface="Calibri"/>
              <a:ea typeface="Calibri"/>
              <a:cs typeface="Calibri"/>
              <a:sym typeface="Calibri"/>
            </a:endParaRPr>
          </a:p>
        </p:txBody>
      </p:sp>
      <p:sp>
        <p:nvSpPr>
          <p:cNvPr id="1312" name="Google Shape;1312;p33"/>
          <p:cNvSpPr txBox="1"/>
          <p:nvPr/>
        </p:nvSpPr>
        <p:spPr>
          <a:xfrm>
            <a:off x="150700" y="3470925"/>
            <a:ext cx="4990500" cy="108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80"/>
              </a:spcBef>
              <a:spcAft>
                <a:spcPts val="0"/>
              </a:spcAft>
              <a:buClr>
                <a:schemeClr val="dk1"/>
              </a:buClr>
              <a:buSzPts val="1400"/>
              <a:buFont typeface="Arial"/>
              <a:buNone/>
            </a:pPr>
            <a:endParaRPr dirty="0">
              <a:solidFill>
                <a:srgbClr val="333333"/>
              </a:solidFill>
              <a:highlight>
                <a:srgbClr val="FFFFFF"/>
              </a:highlight>
              <a:latin typeface="Calibri"/>
              <a:ea typeface="Calibri"/>
              <a:cs typeface="Calibri"/>
              <a:sym typeface="Calibri"/>
            </a:endParaRPr>
          </a:p>
        </p:txBody>
      </p:sp>
      <p:sp>
        <p:nvSpPr>
          <p:cNvPr id="2" name="Rectangle 1"/>
          <p:cNvSpPr/>
          <p:nvPr/>
        </p:nvSpPr>
        <p:spPr>
          <a:xfrm>
            <a:off x="359950" y="752117"/>
            <a:ext cx="4572000" cy="4401205"/>
          </a:xfrm>
          <a:prstGeom prst="rect">
            <a:avLst/>
          </a:prstGeom>
        </p:spPr>
        <p:txBody>
          <a:bodyPr>
            <a:spAutoFit/>
          </a:bodyPr>
          <a:lstStyle/>
          <a:p>
            <a:r>
              <a:rPr lang="en-US" b="1" dirty="0"/>
              <a:t>2009</a:t>
            </a:r>
          </a:p>
          <a:p>
            <a:r>
              <a:rPr lang="en-US" dirty="0"/>
              <a:t>Node.js is born</a:t>
            </a:r>
          </a:p>
          <a:p>
            <a:r>
              <a:rPr lang="en-US" dirty="0"/>
              <a:t>The first form of </a:t>
            </a:r>
            <a:r>
              <a:rPr lang="en-US" b="1" dirty="0" err="1" smtClean="0"/>
              <a:t>npm</a:t>
            </a:r>
            <a:r>
              <a:rPr lang="en-US" dirty="0"/>
              <a:t> is created</a:t>
            </a:r>
          </a:p>
          <a:p>
            <a:endParaRPr lang="en-US" b="1" dirty="0" smtClean="0"/>
          </a:p>
          <a:p>
            <a:r>
              <a:rPr lang="en-US" b="1" dirty="0" smtClean="0"/>
              <a:t>2010</a:t>
            </a:r>
            <a:endParaRPr lang="en-US" b="1" dirty="0"/>
          </a:p>
          <a:p>
            <a:r>
              <a:rPr lang="en-US" b="1" dirty="0" smtClean="0"/>
              <a:t>Express</a:t>
            </a:r>
            <a:r>
              <a:rPr lang="en-US" dirty="0"/>
              <a:t> is born</a:t>
            </a:r>
          </a:p>
          <a:p>
            <a:r>
              <a:rPr lang="en-US" b="1" dirty="0" smtClean="0"/>
              <a:t>Socket.io</a:t>
            </a:r>
            <a:r>
              <a:rPr lang="en-US" dirty="0"/>
              <a:t> is born</a:t>
            </a:r>
          </a:p>
          <a:p>
            <a:endParaRPr lang="en-US" b="1" dirty="0" smtClean="0"/>
          </a:p>
          <a:p>
            <a:r>
              <a:rPr lang="en-US" b="1" dirty="0" smtClean="0"/>
              <a:t>2011</a:t>
            </a:r>
            <a:endParaRPr lang="en-US" b="1" dirty="0"/>
          </a:p>
          <a:p>
            <a:r>
              <a:rPr lang="en-US" dirty="0" err="1"/>
              <a:t>npm</a:t>
            </a:r>
            <a:r>
              <a:rPr lang="en-US" dirty="0"/>
              <a:t> hits version 1.0</a:t>
            </a:r>
          </a:p>
          <a:p>
            <a:r>
              <a:rPr lang="en-US" dirty="0"/>
              <a:t>Larger companies start adopting Node.js: LinkedIn, </a:t>
            </a:r>
            <a:r>
              <a:rPr lang="en-US" dirty="0" err="1"/>
              <a:t>Uber</a:t>
            </a:r>
            <a:r>
              <a:rPr lang="en-US" dirty="0"/>
              <a:t>, etc.</a:t>
            </a:r>
          </a:p>
          <a:p>
            <a:r>
              <a:rPr lang="en-US" b="1" dirty="0" err="1" smtClean="0"/>
              <a:t>hapi</a:t>
            </a:r>
            <a:r>
              <a:rPr lang="en-US" dirty="0"/>
              <a:t> is born</a:t>
            </a:r>
          </a:p>
          <a:p>
            <a:endParaRPr lang="en-US" b="1" dirty="0" smtClean="0"/>
          </a:p>
          <a:p>
            <a:r>
              <a:rPr lang="en-US" b="1" dirty="0" smtClean="0"/>
              <a:t>2012</a:t>
            </a:r>
            <a:endParaRPr lang="en-US" b="1" dirty="0"/>
          </a:p>
          <a:p>
            <a:r>
              <a:rPr lang="en-US" dirty="0"/>
              <a:t>Adoption continues very rapidly</a:t>
            </a:r>
          </a:p>
          <a:p>
            <a:endParaRPr lang="en-US" b="1" dirty="0" smtClean="0"/>
          </a:p>
          <a:p>
            <a:r>
              <a:rPr lang="en-US" b="1" dirty="0" smtClean="0"/>
              <a:t>2013</a:t>
            </a:r>
            <a:endParaRPr lang="en-US" b="1" dirty="0"/>
          </a:p>
          <a:p>
            <a:r>
              <a:rPr lang="en-US" dirty="0"/>
              <a:t>First big blogging platform using Node.js: </a:t>
            </a:r>
            <a:r>
              <a:rPr lang="en-US" b="1" dirty="0" smtClean="0"/>
              <a:t>Ghost</a:t>
            </a:r>
            <a:endParaRPr lang="en-US" dirty="0"/>
          </a:p>
          <a:p>
            <a:r>
              <a:rPr lang="en-US" b="1" dirty="0" smtClean="0"/>
              <a:t>Koa</a:t>
            </a:r>
            <a:r>
              <a:rPr lang="en-US" dirty="0"/>
              <a:t> is </a:t>
            </a:r>
            <a:r>
              <a:rPr lang="en-US" dirty="0" smtClean="0"/>
              <a:t>born</a:t>
            </a:r>
            <a:endParaRPr lang="en-US" dirty="0"/>
          </a:p>
        </p:txBody>
      </p:sp>
    </p:spTree>
    <p:extLst>
      <p:ext uri="{BB962C8B-B14F-4D97-AF65-F5344CB8AC3E}">
        <p14:creationId xmlns:p14="http://schemas.microsoft.com/office/powerpoint/2010/main" xmlns="" val="1885165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33"/>
          <p:cNvSpPr/>
          <p:nvPr/>
        </p:nvSpPr>
        <p:spPr>
          <a:xfrm>
            <a:off x="3" y="210389"/>
            <a:ext cx="7086600" cy="461700"/>
          </a:xfrm>
          <a:prstGeom prst="rect">
            <a:avLst/>
          </a:prstGeom>
          <a:gradFill>
            <a:gsLst>
              <a:gs pos="0">
                <a:srgbClr val="0098DF"/>
              </a:gs>
              <a:gs pos="100000">
                <a:srgbClr val="7ACCC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6" name="Google Shape;1306;p33"/>
          <p:cNvSpPr/>
          <p:nvPr/>
        </p:nvSpPr>
        <p:spPr>
          <a:xfrm flipH="1">
            <a:off x="7848600" y="4555331"/>
            <a:ext cx="1295400" cy="592800"/>
          </a:xfrm>
          <a:prstGeom prst="rtTriangle">
            <a:avLst/>
          </a:prstGeom>
          <a:gradFill>
            <a:gsLst>
              <a:gs pos="0">
                <a:srgbClr val="0098DF"/>
              </a:gs>
              <a:gs pos="100000">
                <a:srgbClr val="7ACCC8"/>
              </a:gs>
            </a:gsLst>
            <a:lin ang="113999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7" name="Google Shape;1307;p33"/>
          <p:cNvSpPr txBox="1">
            <a:spLocks noGrp="1"/>
          </p:cNvSpPr>
          <p:nvPr>
            <p:ph type="sldNum" idx="12"/>
          </p:nvPr>
        </p:nvSpPr>
        <p:spPr>
          <a:xfrm>
            <a:off x="6858000" y="4783931"/>
            <a:ext cx="2133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
        <p:nvSpPr>
          <p:cNvPr id="1308" name="Google Shape;1308;p33"/>
          <p:cNvSpPr txBox="1"/>
          <p:nvPr/>
        </p:nvSpPr>
        <p:spPr>
          <a:xfrm>
            <a:off x="228600" y="241166"/>
            <a:ext cx="68580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smtClean="0">
                <a:solidFill>
                  <a:schemeClr val="lt1"/>
                </a:solidFill>
                <a:latin typeface="Calibri"/>
                <a:ea typeface="Calibri"/>
                <a:cs typeface="Calibri"/>
                <a:sym typeface="Calibri"/>
              </a:rPr>
              <a:t>History of </a:t>
            </a:r>
            <a:r>
              <a:rPr lang="en-US" sz="2000" dirty="0" err="1">
                <a:solidFill>
                  <a:schemeClr val="lt1"/>
                </a:solidFill>
                <a:latin typeface="Calibri"/>
                <a:ea typeface="Calibri"/>
                <a:cs typeface="Calibri"/>
                <a:sym typeface="Calibri"/>
              </a:rPr>
              <a:t>NodeJS</a:t>
            </a:r>
            <a:endParaRPr sz="2000" dirty="0">
              <a:solidFill>
                <a:schemeClr val="lt1"/>
              </a:solidFill>
              <a:latin typeface="Calibri"/>
              <a:ea typeface="Calibri"/>
              <a:cs typeface="Calibri"/>
              <a:sym typeface="Calibri"/>
            </a:endParaRPr>
          </a:p>
        </p:txBody>
      </p:sp>
      <p:sp>
        <p:nvSpPr>
          <p:cNvPr id="1310" name="Google Shape;1310;p33"/>
          <p:cNvSpPr txBox="1"/>
          <p:nvPr/>
        </p:nvSpPr>
        <p:spPr>
          <a:xfrm>
            <a:off x="228600" y="2012700"/>
            <a:ext cx="8686800" cy="120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80"/>
              </a:spcBef>
              <a:spcAft>
                <a:spcPts val="0"/>
              </a:spcAft>
              <a:buClr>
                <a:schemeClr val="dk1"/>
              </a:buClr>
              <a:buSzPts val="1400"/>
              <a:buFont typeface="Arial"/>
              <a:buNone/>
            </a:pPr>
            <a:endParaRPr dirty="0">
              <a:solidFill>
                <a:srgbClr val="333333"/>
              </a:solidFill>
              <a:highlight>
                <a:srgbClr val="FFFFFF"/>
              </a:highlight>
              <a:latin typeface="Calibri"/>
              <a:ea typeface="Calibri"/>
              <a:cs typeface="Calibri"/>
              <a:sym typeface="Calibri"/>
            </a:endParaRPr>
          </a:p>
        </p:txBody>
      </p:sp>
      <p:sp>
        <p:nvSpPr>
          <p:cNvPr id="1312" name="Google Shape;1312;p33"/>
          <p:cNvSpPr txBox="1"/>
          <p:nvPr/>
        </p:nvSpPr>
        <p:spPr>
          <a:xfrm>
            <a:off x="150700" y="3470925"/>
            <a:ext cx="4990500" cy="108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80"/>
              </a:spcBef>
              <a:spcAft>
                <a:spcPts val="0"/>
              </a:spcAft>
              <a:buClr>
                <a:schemeClr val="dk1"/>
              </a:buClr>
              <a:buSzPts val="1400"/>
              <a:buFont typeface="Arial"/>
              <a:buNone/>
            </a:pPr>
            <a:endParaRPr dirty="0">
              <a:solidFill>
                <a:srgbClr val="333333"/>
              </a:solidFill>
              <a:highlight>
                <a:srgbClr val="FFFFFF"/>
              </a:highlight>
              <a:latin typeface="Calibri"/>
              <a:ea typeface="Calibri"/>
              <a:cs typeface="Calibri"/>
              <a:sym typeface="Calibri"/>
            </a:endParaRPr>
          </a:p>
        </p:txBody>
      </p:sp>
      <p:sp>
        <p:nvSpPr>
          <p:cNvPr id="2" name="Rectangle 1"/>
          <p:cNvSpPr/>
          <p:nvPr/>
        </p:nvSpPr>
        <p:spPr>
          <a:xfrm>
            <a:off x="359950" y="887928"/>
            <a:ext cx="4572000" cy="3323987"/>
          </a:xfrm>
          <a:prstGeom prst="rect">
            <a:avLst/>
          </a:prstGeom>
        </p:spPr>
        <p:txBody>
          <a:bodyPr>
            <a:spAutoFit/>
          </a:bodyPr>
          <a:lstStyle/>
          <a:p>
            <a:r>
              <a:rPr lang="en-US" b="1" dirty="0" smtClean="0"/>
              <a:t>2014</a:t>
            </a:r>
            <a:endParaRPr lang="en-US" b="1" dirty="0"/>
          </a:p>
          <a:p>
            <a:r>
              <a:rPr lang="en-US" dirty="0"/>
              <a:t>The Big Fork: </a:t>
            </a:r>
            <a:r>
              <a:rPr lang="en-US" b="1" dirty="0" smtClean="0"/>
              <a:t>io.js</a:t>
            </a:r>
            <a:r>
              <a:rPr lang="en-US" dirty="0"/>
              <a:t> is a major fork of Node.js, with the goal of introducing ES6 support and moving </a:t>
            </a:r>
            <a:r>
              <a:rPr lang="en-US" dirty="0" smtClean="0"/>
              <a:t>faster</a:t>
            </a:r>
          </a:p>
          <a:p>
            <a:endParaRPr lang="en-US" dirty="0"/>
          </a:p>
          <a:p>
            <a:r>
              <a:rPr lang="en-US" b="1" dirty="0"/>
              <a:t>2015</a:t>
            </a:r>
          </a:p>
          <a:p>
            <a:r>
              <a:rPr lang="en-US" dirty="0"/>
              <a:t>The </a:t>
            </a:r>
            <a:r>
              <a:rPr lang="en-US" b="1" dirty="0" smtClean="0"/>
              <a:t>Node.js Foundation</a:t>
            </a:r>
            <a:r>
              <a:rPr lang="en-US" dirty="0"/>
              <a:t> is born</a:t>
            </a:r>
          </a:p>
          <a:p>
            <a:r>
              <a:rPr lang="en-US" dirty="0"/>
              <a:t>IO.js is merged back into Node.js</a:t>
            </a:r>
          </a:p>
          <a:p>
            <a:r>
              <a:rPr lang="en-US" dirty="0" err="1"/>
              <a:t>npm</a:t>
            </a:r>
            <a:r>
              <a:rPr lang="en-US" dirty="0"/>
              <a:t> introduces private modules</a:t>
            </a:r>
          </a:p>
          <a:p>
            <a:r>
              <a:rPr lang="en-US" dirty="0"/>
              <a:t>Node.js 4 (versions 1, 2 and 3 never previously released</a:t>
            </a:r>
            <a:r>
              <a:rPr lang="en-US" dirty="0" smtClean="0"/>
              <a:t>)</a:t>
            </a:r>
          </a:p>
          <a:p>
            <a:endParaRPr lang="en-US" dirty="0"/>
          </a:p>
          <a:p>
            <a:r>
              <a:rPr lang="en-US" b="1" dirty="0"/>
              <a:t>2016</a:t>
            </a:r>
          </a:p>
          <a:p>
            <a:r>
              <a:rPr lang="en-US" b="1" dirty="0" smtClean="0"/>
              <a:t>Yarn</a:t>
            </a:r>
            <a:r>
              <a:rPr lang="en-US" dirty="0"/>
              <a:t> is born</a:t>
            </a:r>
          </a:p>
          <a:p>
            <a:r>
              <a:rPr lang="en-US" dirty="0"/>
              <a:t>Node.js </a:t>
            </a:r>
            <a:r>
              <a:rPr lang="en-US" dirty="0" smtClean="0"/>
              <a:t>6</a:t>
            </a:r>
          </a:p>
          <a:p>
            <a:r>
              <a:rPr lang="en-US" dirty="0"/>
              <a:t> .</a:t>
            </a:r>
            <a:r>
              <a:rPr lang="en-US" dirty="0" err="1"/>
              <a:t>mjs</a:t>
            </a:r>
            <a:r>
              <a:rPr lang="en-US" dirty="0"/>
              <a:t> experimental support</a:t>
            </a:r>
          </a:p>
        </p:txBody>
      </p:sp>
    </p:spTree>
    <p:extLst>
      <p:ext uri="{BB962C8B-B14F-4D97-AF65-F5344CB8AC3E}">
        <p14:creationId xmlns:p14="http://schemas.microsoft.com/office/powerpoint/2010/main" xmlns="" val="66667071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FF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1714</Words>
  <Application>Microsoft Office PowerPoint</Application>
  <PresentationFormat>Custom</PresentationFormat>
  <Paragraphs>241</Paragraphs>
  <Slides>28</Slides>
  <Notes>28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Montserrat</vt:lpstr>
      <vt:lpstr>Oswald</vt:lpstr>
      <vt:lpstr>Courier New</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VAIO</dc:creator>
  <cp:lastModifiedBy>Navneet Chourey</cp:lastModifiedBy>
  <cp:revision>20</cp:revision>
  <dcterms:modified xsi:type="dcterms:W3CDTF">2024-12-01T21:47:53Z</dcterms:modified>
</cp:coreProperties>
</file>