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398D-B729-606D-0F49-656E09892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D4A52-E8C4-07C9-E389-30275117A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72D52-BB86-99B0-F791-76E22450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6454-15A5-4AAB-9570-159654B655A3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1146C-2A86-D7E9-0D2A-15AD42D5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A5913-8A72-A1A2-2846-7340F985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25EA-CD46-4BAE-A2CA-5EB3254E1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2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8CEA-1487-326E-EC20-3DDB4A0A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2A4FE-A2CA-A5CE-D65D-4C70DC387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85B0D-59E2-7DE8-9348-AA636E55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6454-15A5-4AAB-9570-159654B655A3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14DD1-B8B9-3EB0-5C9F-75940880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4409-F9D0-F4C6-F667-51DC71B1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25EA-CD46-4BAE-A2CA-5EB3254E1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44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617130-6D77-3B7F-0E82-52640346C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CDBC0-A829-55C6-0AA9-969338CFD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C7DD7-4C19-055F-DAF0-997A402F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6454-15A5-4AAB-9570-159654B655A3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71D20-624B-341F-0D2F-D905FA14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321E6-A806-541A-EEDA-FA8293AB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25EA-CD46-4BAE-A2CA-5EB3254E1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22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D8AC-93AB-3B85-592F-61FD1F76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503D-81B8-547B-1751-CC45F85D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67F07-FA52-8C47-D824-D8188B89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6454-15A5-4AAB-9570-159654B655A3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0514D-4D15-A347-27D9-D745666E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10460-7E9F-E85D-3A7F-83E7B295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25EA-CD46-4BAE-A2CA-5EB3254E1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99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C0DD-F263-C73C-3FF2-4D6C9BF2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DD2B9-14B4-9EF6-9F02-7C9A8AB17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E7B71-DF67-5AA9-C9DF-B918A95C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6454-15A5-4AAB-9570-159654B655A3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CB41B-09BB-DD39-1C10-588CE2E6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9F8A6-33AE-85CB-0DF4-59EA7D21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25EA-CD46-4BAE-A2CA-5EB3254E1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10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F216-0AA0-D65B-E5BA-F89AFC090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E6687-C5B7-9784-DDE2-2CFAE5BF1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35574-AF9E-5359-B787-7456E00AA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56E3C-68D3-6A67-607D-77012D04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6454-15A5-4AAB-9570-159654B655A3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17217-478A-C9D2-6960-31D5816C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C2CA8-CB5B-20BD-E034-6FAEF639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25EA-CD46-4BAE-A2CA-5EB3254E1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28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D8E7-33BC-09F6-39B5-BF96C3D8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D443-48A5-0BE4-BB9E-2F14B463A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C449C-0423-19EB-D172-6FABF2DBB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BD446-9DA0-1ED1-6456-787E08E77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F8092-91D7-0D7B-8736-1C3931869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633A4-8561-6024-48F6-530A44E8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6454-15A5-4AAB-9570-159654B655A3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2DCD2-78F9-8EC8-A4EA-612EAB3C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9D727-D569-66C4-09C2-8155F6FA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25EA-CD46-4BAE-A2CA-5EB3254E1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37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F12E-57DD-34D5-15A5-92D15E66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34A9C-E372-8624-466E-655715A9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6454-15A5-4AAB-9570-159654B655A3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943A8-E8AD-3058-0324-1589F233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D5530-153B-5176-B9D4-8A6AE32F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25EA-CD46-4BAE-A2CA-5EB3254E1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10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75E88-C221-C947-1E8B-777E1B8D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6454-15A5-4AAB-9570-159654B655A3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220FF-FDE2-BA23-5F57-AE64B122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7DE4C-97C3-CAA2-A209-89A3A38A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25EA-CD46-4BAE-A2CA-5EB3254E1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15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5791-9E67-B234-5AD1-7C3B448B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8590-BA44-A7FF-45F2-1E60CD38C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5AFEC-AAD6-36E9-E3AD-A6849B51B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62A7B-819B-4991-2BA6-A29B1240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6454-15A5-4AAB-9570-159654B655A3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BAA85-F910-743E-DD01-03E39CE2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38B9E-60AE-6699-A721-DF1D18E2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25EA-CD46-4BAE-A2CA-5EB3254E1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23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B6FA-5D36-7F8B-69E8-3F11CDEE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88B8E-E3FE-48D5-122B-5A2011378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A02DA-ACDF-9BC2-9B35-75A633624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822F6-570D-A95F-1607-2D32DC5B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6454-15A5-4AAB-9570-159654B655A3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855CF-72B7-9006-8972-9CB336A5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68E65-0DA2-144D-2D57-9C48DB47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25EA-CD46-4BAE-A2CA-5EB3254E1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00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FFC16-8269-EE1D-B2D5-DB593C64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663CD-7575-6B06-C55F-6FF1DB3B5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67E5A-BBC6-15C2-D223-49A72C316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06454-15A5-4AAB-9570-159654B655A3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0768F-AEC8-C4B7-F6C7-43D7F508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7F3D6-BC35-6DE8-260A-3DBD099BC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025EA-CD46-4BAE-A2CA-5EB3254E1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03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C1010C92-9CC1-5D04-1BCE-FAF23DE4A48A}"/>
              </a:ext>
            </a:extLst>
          </p:cNvPr>
          <p:cNvSpPr/>
          <p:nvPr/>
        </p:nvSpPr>
        <p:spPr>
          <a:xfrm>
            <a:off x="84839" y="122548"/>
            <a:ext cx="3233395" cy="6608190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205AD7-7279-9ED8-BCA6-E0F6BC971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3" y="293877"/>
            <a:ext cx="2663242" cy="87840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B1E2EB5-05DF-57F3-B43E-69A03EA1203A}"/>
              </a:ext>
            </a:extLst>
          </p:cNvPr>
          <p:cNvSpPr/>
          <p:nvPr/>
        </p:nvSpPr>
        <p:spPr>
          <a:xfrm>
            <a:off x="209547" y="1255404"/>
            <a:ext cx="2964603" cy="86677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8170267-5F91-BCB3-6375-F26A70A2F7A3}"/>
              </a:ext>
            </a:extLst>
          </p:cNvPr>
          <p:cNvSpPr/>
          <p:nvPr/>
        </p:nvSpPr>
        <p:spPr>
          <a:xfrm>
            <a:off x="209548" y="2385965"/>
            <a:ext cx="2964603" cy="8667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88DE1EB-E8E8-0556-698E-BE632B5DCEA3}"/>
              </a:ext>
            </a:extLst>
          </p:cNvPr>
          <p:cNvSpPr/>
          <p:nvPr/>
        </p:nvSpPr>
        <p:spPr>
          <a:xfrm>
            <a:off x="209548" y="3457369"/>
            <a:ext cx="2964603" cy="8667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2000CE-DD21-700B-23D8-44639CB01A35}"/>
              </a:ext>
            </a:extLst>
          </p:cNvPr>
          <p:cNvSpPr/>
          <p:nvPr/>
        </p:nvSpPr>
        <p:spPr>
          <a:xfrm>
            <a:off x="209548" y="4528773"/>
            <a:ext cx="2964603" cy="8667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5269C14-9DFC-D7B0-12C3-1612195F9CE9}"/>
              </a:ext>
            </a:extLst>
          </p:cNvPr>
          <p:cNvSpPr/>
          <p:nvPr/>
        </p:nvSpPr>
        <p:spPr>
          <a:xfrm>
            <a:off x="209547" y="5600177"/>
            <a:ext cx="2964603" cy="8667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Graphic 27" descr="Statistics">
            <a:extLst>
              <a:ext uri="{FF2B5EF4-FFF2-40B4-BE49-F238E27FC236}">
                <a16:creationId xmlns:a16="http://schemas.microsoft.com/office/drawing/2014/main" id="{92E15EFE-813C-C4B8-DC32-476645E7F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333" y="1350944"/>
            <a:ext cx="914400" cy="675694"/>
          </a:xfrm>
          <a:prstGeom prst="rect">
            <a:avLst/>
          </a:prstGeom>
        </p:spPr>
      </p:pic>
      <p:pic>
        <p:nvPicPr>
          <p:cNvPr id="30" name="Graphic 29" descr="Car">
            <a:extLst>
              <a:ext uri="{FF2B5EF4-FFF2-40B4-BE49-F238E27FC236}">
                <a16:creationId xmlns:a16="http://schemas.microsoft.com/office/drawing/2014/main" id="{F94779F5-BA72-8E3E-3149-29FC17FEF6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2359796"/>
            <a:ext cx="914400" cy="914400"/>
          </a:xfrm>
          <a:prstGeom prst="rect">
            <a:avLst/>
          </a:prstGeom>
        </p:spPr>
      </p:pic>
      <p:pic>
        <p:nvPicPr>
          <p:cNvPr id="32" name="Graphic 31" descr="Rupee">
            <a:extLst>
              <a:ext uri="{FF2B5EF4-FFF2-40B4-BE49-F238E27FC236}">
                <a16:creationId xmlns:a16="http://schemas.microsoft.com/office/drawing/2014/main" id="{E834B1FC-828D-C16E-9322-A003A42A8E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3533569"/>
            <a:ext cx="914400" cy="7905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A59D05C-928C-264C-C147-3068E4ECE9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4528773"/>
            <a:ext cx="914400" cy="914400"/>
          </a:xfrm>
          <a:prstGeom prst="rect">
            <a:avLst/>
          </a:prstGeom>
          <a:noFill/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53A5035-E8DD-B6DB-D0B8-A118CEA8D4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3" y="5647802"/>
            <a:ext cx="720000" cy="720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6521406-6C06-D06F-834C-E19E59A15DED}"/>
              </a:ext>
            </a:extLst>
          </p:cNvPr>
          <p:cNvSpPr txBox="1"/>
          <p:nvPr/>
        </p:nvSpPr>
        <p:spPr>
          <a:xfrm>
            <a:off x="1450971" y="1324882"/>
            <a:ext cx="1795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Overall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FFF427-2D43-F22B-5E7F-88FCAC6A0852}"/>
              </a:ext>
            </a:extLst>
          </p:cNvPr>
          <p:cNvSpPr txBox="1"/>
          <p:nvPr/>
        </p:nvSpPr>
        <p:spPr>
          <a:xfrm>
            <a:off x="1432576" y="2466608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Vehicle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94BB94-95D4-4A80-A922-7CA3A384B8E3}"/>
              </a:ext>
            </a:extLst>
          </p:cNvPr>
          <p:cNvSpPr txBox="1"/>
          <p:nvPr/>
        </p:nvSpPr>
        <p:spPr>
          <a:xfrm>
            <a:off x="1390652" y="3514844"/>
            <a:ext cx="193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revenue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8D3891-B360-2419-F2A8-A09950BF525F}"/>
              </a:ext>
            </a:extLst>
          </p:cNvPr>
          <p:cNvSpPr txBox="1"/>
          <p:nvPr/>
        </p:nvSpPr>
        <p:spPr>
          <a:xfrm>
            <a:off x="1257300" y="4586248"/>
            <a:ext cx="246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cancelled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1C9A5C-11B8-0049-FC4D-31F1AD6EE274}"/>
              </a:ext>
            </a:extLst>
          </p:cNvPr>
          <p:cNvSpPr txBox="1"/>
          <p:nvPr/>
        </p:nvSpPr>
        <p:spPr>
          <a:xfrm>
            <a:off x="1450971" y="5626856"/>
            <a:ext cx="1453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ratings</a:t>
            </a:r>
          </a:p>
        </p:txBody>
      </p:sp>
    </p:spTree>
    <p:extLst>
      <p:ext uri="{BB962C8B-B14F-4D97-AF65-F5344CB8AC3E}">
        <p14:creationId xmlns:p14="http://schemas.microsoft.com/office/powerpoint/2010/main" val="212401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FFD49-FE4C-BACF-AD69-5A600BDF1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1B84C889-2F2F-CE0C-C309-93E812CB3654}"/>
              </a:ext>
            </a:extLst>
          </p:cNvPr>
          <p:cNvSpPr/>
          <p:nvPr/>
        </p:nvSpPr>
        <p:spPr>
          <a:xfrm>
            <a:off x="84839" y="122548"/>
            <a:ext cx="3233395" cy="6608190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C51348-A6E9-A1F3-927F-B412C31E0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3" y="293877"/>
            <a:ext cx="2663242" cy="87840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20D8FB0-4DBE-2CB7-8715-AE934AC6715E}"/>
              </a:ext>
            </a:extLst>
          </p:cNvPr>
          <p:cNvSpPr/>
          <p:nvPr/>
        </p:nvSpPr>
        <p:spPr>
          <a:xfrm>
            <a:off x="209547" y="1255404"/>
            <a:ext cx="2964603" cy="8667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D712B71-F830-49FD-0638-F0F102264E4D}"/>
              </a:ext>
            </a:extLst>
          </p:cNvPr>
          <p:cNvSpPr/>
          <p:nvPr/>
        </p:nvSpPr>
        <p:spPr>
          <a:xfrm>
            <a:off x="209548" y="2385965"/>
            <a:ext cx="2964603" cy="86677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35233A-10B7-7A22-75B0-6A6D06938B2A}"/>
              </a:ext>
            </a:extLst>
          </p:cNvPr>
          <p:cNvSpPr/>
          <p:nvPr/>
        </p:nvSpPr>
        <p:spPr>
          <a:xfrm>
            <a:off x="209548" y="3457369"/>
            <a:ext cx="2964603" cy="8667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73588B0-BDFB-8E6E-40CB-B312F1B304E7}"/>
              </a:ext>
            </a:extLst>
          </p:cNvPr>
          <p:cNvSpPr/>
          <p:nvPr/>
        </p:nvSpPr>
        <p:spPr>
          <a:xfrm>
            <a:off x="209548" y="4528773"/>
            <a:ext cx="2964603" cy="8667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6585CD7-D0E9-A8B9-A219-3B0D334B91AD}"/>
              </a:ext>
            </a:extLst>
          </p:cNvPr>
          <p:cNvSpPr/>
          <p:nvPr/>
        </p:nvSpPr>
        <p:spPr>
          <a:xfrm>
            <a:off x="209547" y="5600177"/>
            <a:ext cx="2964603" cy="8667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Graphic 27" descr="Statistics">
            <a:extLst>
              <a:ext uri="{FF2B5EF4-FFF2-40B4-BE49-F238E27FC236}">
                <a16:creationId xmlns:a16="http://schemas.microsoft.com/office/drawing/2014/main" id="{3BA4AE98-B1C2-109D-B156-F17075739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333" y="1350944"/>
            <a:ext cx="914400" cy="675694"/>
          </a:xfrm>
          <a:prstGeom prst="rect">
            <a:avLst/>
          </a:prstGeom>
        </p:spPr>
      </p:pic>
      <p:pic>
        <p:nvPicPr>
          <p:cNvPr id="30" name="Graphic 29" descr="Car">
            <a:extLst>
              <a:ext uri="{FF2B5EF4-FFF2-40B4-BE49-F238E27FC236}">
                <a16:creationId xmlns:a16="http://schemas.microsoft.com/office/drawing/2014/main" id="{C37ED10E-A235-630B-AE3E-4912E17B66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2359796"/>
            <a:ext cx="914400" cy="914400"/>
          </a:xfrm>
          <a:prstGeom prst="rect">
            <a:avLst/>
          </a:prstGeom>
        </p:spPr>
      </p:pic>
      <p:pic>
        <p:nvPicPr>
          <p:cNvPr id="32" name="Graphic 31" descr="Rupee">
            <a:extLst>
              <a:ext uri="{FF2B5EF4-FFF2-40B4-BE49-F238E27FC236}">
                <a16:creationId xmlns:a16="http://schemas.microsoft.com/office/drawing/2014/main" id="{A12C46C1-AE6F-92AA-5F24-A701B4FDE3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3533569"/>
            <a:ext cx="914400" cy="7905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8652141-6BBC-BA2F-2FE3-2F9197B0CE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4528773"/>
            <a:ext cx="914400" cy="914400"/>
          </a:xfrm>
          <a:prstGeom prst="rect">
            <a:avLst/>
          </a:prstGeom>
          <a:noFill/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C447AA6-DF84-FEAA-2893-6D63A3B220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3" y="5647802"/>
            <a:ext cx="720000" cy="720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270DA23-4908-4F30-DF7F-96508FEC600E}"/>
              </a:ext>
            </a:extLst>
          </p:cNvPr>
          <p:cNvSpPr txBox="1"/>
          <p:nvPr/>
        </p:nvSpPr>
        <p:spPr>
          <a:xfrm>
            <a:off x="1450971" y="1324882"/>
            <a:ext cx="1795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Overall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1AA1AF-D5FA-19B2-EDC1-67F6B35C497C}"/>
              </a:ext>
            </a:extLst>
          </p:cNvPr>
          <p:cNvSpPr txBox="1"/>
          <p:nvPr/>
        </p:nvSpPr>
        <p:spPr>
          <a:xfrm>
            <a:off x="1432576" y="2466608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7CB68C-285A-78DB-776C-8C1FC39691AB}"/>
              </a:ext>
            </a:extLst>
          </p:cNvPr>
          <p:cNvSpPr txBox="1"/>
          <p:nvPr/>
        </p:nvSpPr>
        <p:spPr>
          <a:xfrm>
            <a:off x="1390652" y="3514844"/>
            <a:ext cx="193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revenue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70F179-3833-F146-D18C-26C9E0CDC120}"/>
              </a:ext>
            </a:extLst>
          </p:cNvPr>
          <p:cNvSpPr txBox="1"/>
          <p:nvPr/>
        </p:nvSpPr>
        <p:spPr>
          <a:xfrm>
            <a:off x="1257300" y="4586248"/>
            <a:ext cx="246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cancelled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DCB607-1021-6132-DCA6-547D6814B866}"/>
              </a:ext>
            </a:extLst>
          </p:cNvPr>
          <p:cNvSpPr txBox="1"/>
          <p:nvPr/>
        </p:nvSpPr>
        <p:spPr>
          <a:xfrm>
            <a:off x="1450971" y="5626856"/>
            <a:ext cx="1453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ratings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A68A5C-2DE4-E4AE-5E89-EDD99A4E8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8358"/>
              </p:ext>
            </p:extLst>
          </p:nvPr>
        </p:nvGraphicFramePr>
        <p:xfrm>
          <a:off x="3451586" y="438148"/>
          <a:ext cx="8530865" cy="5929656"/>
        </p:xfrm>
        <a:graphic>
          <a:graphicData uri="http://schemas.openxmlformats.org/drawingml/2006/table">
            <a:tbl>
              <a:tblPr firstRow="1" bandRow="1"/>
              <a:tblGrid>
                <a:gridCol w="1600717">
                  <a:extLst>
                    <a:ext uri="{9D8B030D-6E8A-4147-A177-3AD203B41FA5}">
                      <a16:colId xmlns:a16="http://schemas.microsoft.com/office/drawing/2014/main" val="3784020431"/>
                    </a:ext>
                  </a:extLst>
                </a:gridCol>
                <a:gridCol w="1732537">
                  <a:extLst>
                    <a:ext uri="{9D8B030D-6E8A-4147-A177-3AD203B41FA5}">
                      <a16:colId xmlns:a16="http://schemas.microsoft.com/office/drawing/2014/main" val="2071578946"/>
                    </a:ext>
                  </a:extLst>
                </a:gridCol>
                <a:gridCol w="1732537">
                  <a:extLst>
                    <a:ext uri="{9D8B030D-6E8A-4147-A177-3AD203B41FA5}">
                      <a16:colId xmlns:a16="http://schemas.microsoft.com/office/drawing/2014/main" val="1840298394"/>
                    </a:ext>
                  </a:extLst>
                </a:gridCol>
                <a:gridCol w="1732537">
                  <a:extLst>
                    <a:ext uri="{9D8B030D-6E8A-4147-A177-3AD203B41FA5}">
                      <a16:colId xmlns:a16="http://schemas.microsoft.com/office/drawing/2014/main" val="99070869"/>
                    </a:ext>
                  </a:extLst>
                </a:gridCol>
                <a:gridCol w="1732537">
                  <a:extLst>
                    <a:ext uri="{9D8B030D-6E8A-4147-A177-3AD203B41FA5}">
                      <a16:colId xmlns:a16="http://schemas.microsoft.com/office/drawing/2014/main" val="3345823909"/>
                    </a:ext>
                  </a:extLst>
                </a:gridCol>
              </a:tblGrid>
              <a:tr h="741207">
                <a:tc>
                  <a:txBody>
                    <a:bodyPr/>
                    <a:lstStyle/>
                    <a:p>
                      <a:r>
                        <a:rPr lang="en-IN" dirty="0"/>
                        <a:t>   Vehicle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booking            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Success booking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Avg. distance travelled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distance travelled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1445955"/>
                  </a:ext>
                </a:extLst>
              </a:tr>
              <a:tr h="741207">
                <a:tc>
                  <a:txBody>
                    <a:bodyPr/>
                    <a:lstStyle/>
                    <a:p>
                      <a:r>
                        <a:rPr lang="en-IN" dirty="0"/>
                        <a:t>   Prime sedan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8163631"/>
                  </a:ext>
                </a:extLst>
              </a:tr>
              <a:tr h="741207">
                <a:tc>
                  <a:txBody>
                    <a:bodyPr/>
                    <a:lstStyle/>
                    <a:p>
                      <a:r>
                        <a:rPr lang="en-IN" dirty="0"/>
                        <a:t>    Prime </a:t>
                      </a:r>
                      <a:r>
                        <a:rPr lang="en-IN" dirty="0" err="1"/>
                        <a:t>suv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6253420"/>
                  </a:ext>
                </a:extLst>
              </a:tr>
              <a:tr h="741207">
                <a:tc>
                  <a:txBody>
                    <a:bodyPr/>
                    <a:lstStyle/>
                    <a:p>
                      <a:r>
                        <a:rPr lang="en-IN" dirty="0"/>
                        <a:t>    Prime plus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3269669"/>
                  </a:ext>
                </a:extLst>
              </a:tr>
              <a:tr h="741207">
                <a:tc>
                  <a:txBody>
                    <a:bodyPr/>
                    <a:lstStyle/>
                    <a:p>
                      <a:r>
                        <a:rPr lang="en-IN" dirty="0"/>
                        <a:t>         Mini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6836978"/>
                  </a:ext>
                </a:extLst>
              </a:tr>
              <a:tr h="741207">
                <a:tc>
                  <a:txBody>
                    <a:bodyPr/>
                    <a:lstStyle/>
                    <a:p>
                      <a:r>
                        <a:rPr lang="en-IN" dirty="0"/>
                        <a:t>         auto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8260481"/>
                  </a:ext>
                </a:extLst>
              </a:tr>
              <a:tr h="741207">
                <a:tc>
                  <a:txBody>
                    <a:bodyPr/>
                    <a:lstStyle/>
                    <a:p>
                      <a:r>
                        <a:rPr lang="en-IN" dirty="0"/>
                        <a:t>          bike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810335"/>
                  </a:ext>
                </a:extLst>
              </a:tr>
              <a:tr h="741207">
                <a:tc>
                  <a:txBody>
                    <a:bodyPr/>
                    <a:lstStyle/>
                    <a:p>
                      <a:r>
                        <a:rPr lang="en-IN" dirty="0"/>
                        <a:t>     electric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641491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7CB3166-3BA0-5A96-9FBF-9F065846FC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668" y="1134595"/>
            <a:ext cx="751990" cy="590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46EDF7-95F2-E24C-42BD-2885E779F9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21" y="5626856"/>
            <a:ext cx="540000" cy="54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C27FB99-20EB-1BA8-264F-99C7BF69AFD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885" y="4894761"/>
            <a:ext cx="607498" cy="432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13901C8-F6AA-015B-D998-B3E2D3509D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663" y="4114867"/>
            <a:ext cx="558000" cy="558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12D4C49-3763-2D45-8CCC-4EF3851106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663" y="1861930"/>
            <a:ext cx="594000" cy="5940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56F284E-23B3-3B80-B6C5-8455C0B79AC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885" y="3334820"/>
            <a:ext cx="630000" cy="630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29F99D8-1920-74E6-A6AE-933C6B55C3D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21" y="2562375"/>
            <a:ext cx="666000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2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F7947-F841-30DD-7CCC-2EFA8C524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7C65213F-1B87-9838-32DD-E5319F111FC9}"/>
              </a:ext>
            </a:extLst>
          </p:cNvPr>
          <p:cNvSpPr/>
          <p:nvPr/>
        </p:nvSpPr>
        <p:spPr>
          <a:xfrm>
            <a:off x="84839" y="122548"/>
            <a:ext cx="3233395" cy="6608190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D066201-BE9E-2C57-B6BE-54F875448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3" y="293877"/>
            <a:ext cx="2663242" cy="87840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27B8C92-AFDE-2DBD-84D5-8EB0638B6B82}"/>
              </a:ext>
            </a:extLst>
          </p:cNvPr>
          <p:cNvSpPr/>
          <p:nvPr/>
        </p:nvSpPr>
        <p:spPr>
          <a:xfrm>
            <a:off x="209547" y="1255404"/>
            <a:ext cx="2964603" cy="8667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715C2E9-593C-7905-4840-606A1CDB5D98}"/>
              </a:ext>
            </a:extLst>
          </p:cNvPr>
          <p:cNvSpPr/>
          <p:nvPr/>
        </p:nvSpPr>
        <p:spPr>
          <a:xfrm>
            <a:off x="209548" y="2385965"/>
            <a:ext cx="2964603" cy="8667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4DCF804-D271-B9A4-7EFB-400661965F03}"/>
              </a:ext>
            </a:extLst>
          </p:cNvPr>
          <p:cNvSpPr/>
          <p:nvPr/>
        </p:nvSpPr>
        <p:spPr>
          <a:xfrm>
            <a:off x="209548" y="3457369"/>
            <a:ext cx="2964603" cy="86677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7D7761C-C4F9-C367-CB47-946902842367}"/>
              </a:ext>
            </a:extLst>
          </p:cNvPr>
          <p:cNvSpPr/>
          <p:nvPr/>
        </p:nvSpPr>
        <p:spPr>
          <a:xfrm>
            <a:off x="209548" y="4528773"/>
            <a:ext cx="2964603" cy="8667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AC0AD37-ADFF-268A-26D6-2BBE3B93BABE}"/>
              </a:ext>
            </a:extLst>
          </p:cNvPr>
          <p:cNvSpPr/>
          <p:nvPr/>
        </p:nvSpPr>
        <p:spPr>
          <a:xfrm>
            <a:off x="209547" y="5600177"/>
            <a:ext cx="2964603" cy="8667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Graphic 27" descr="Statistics">
            <a:extLst>
              <a:ext uri="{FF2B5EF4-FFF2-40B4-BE49-F238E27FC236}">
                <a16:creationId xmlns:a16="http://schemas.microsoft.com/office/drawing/2014/main" id="{AA9A4499-F9CB-A63C-B367-84B1C3426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333" y="1350944"/>
            <a:ext cx="914400" cy="675694"/>
          </a:xfrm>
          <a:prstGeom prst="rect">
            <a:avLst/>
          </a:prstGeom>
        </p:spPr>
      </p:pic>
      <p:pic>
        <p:nvPicPr>
          <p:cNvPr id="30" name="Graphic 29" descr="Car">
            <a:extLst>
              <a:ext uri="{FF2B5EF4-FFF2-40B4-BE49-F238E27FC236}">
                <a16:creationId xmlns:a16="http://schemas.microsoft.com/office/drawing/2014/main" id="{3520EB83-DE92-0909-6369-AEB8F83BC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2359796"/>
            <a:ext cx="914400" cy="914400"/>
          </a:xfrm>
          <a:prstGeom prst="rect">
            <a:avLst/>
          </a:prstGeom>
        </p:spPr>
      </p:pic>
      <p:pic>
        <p:nvPicPr>
          <p:cNvPr id="32" name="Graphic 31" descr="Rupee">
            <a:extLst>
              <a:ext uri="{FF2B5EF4-FFF2-40B4-BE49-F238E27FC236}">
                <a16:creationId xmlns:a16="http://schemas.microsoft.com/office/drawing/2014/main" id="{1F1076B0-080A-E376-A132-325E17E6F3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3533569"/>
            <a:ext cx="914400" cy="7905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1C293BD-3BF6-F593-4021-DE8548D429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4528773"/>
            <a:ext cx="914400" cy="914400"/>
          </a:xfrm>
          <a:prstGeom prst="rect">
            <a:avLst/>
          </a:prstGeom>
          <a:noFill/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716EF1A-FCA5-72EB-88C1-EC9EC08712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3" y="5647802"/>
            <a:ext cx="720000" cy="720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CC7EC19-E53C-3F30-3B8F-06337BDDAF76}"/>
              </a:ext>
            </a:extLst>
          </p:cNvPr>
          <p:cNvSpPr txBox="1"/>
          <p:nvPr/>
        </p:nvSpPr>
        <p:spPr>
          <a:xfrm>
            <a:off x="1450971" y="1324882"/>
            <a:ext cx="1795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Overall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88B340-A40D-A8DF-97D4-1A1DD22C70E7}"/>
              </a:ext>
            </a:extLst>
          </p:cNvPr>
          <p:cNvSpPr txBox="1"/>
          <p:nvPr/>
        </p:nvSpPr>
        <p:spPr>
          <a:xfrm>
            <a:off x="1432576" y="2466608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Vehicle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F8ED8D-6A3C-C65B-DC34-5088D89132E3}"/>
              </a:ext>
            </a:extLst>
          </p:cNvPr>
          <p:cNvSpPr txBox="1"/>
          <p:nvPr/>
        </p:nvSpPr>
        <p:spPr>
          <a:xfrm>
            <a:off x="1390652" y="3514844"/>
            <a:ext cx="193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revenue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CDA1AB-260F-9166-46F8-40C4D73BF1CA}"/>
              </a:ext>
            </a:extLst>
          </p:cNvPr>
          <p:cNvSpPr txBox="1"/>
          <p:nvPr/>
        </p:nvSpPr>
        <p:spPr>
          <a:xfrm>
            <a:off x="1257300" y="4586248"/>
            <a:ext cx="246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cancelled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59530E-C2D5-8BC3-4C36-1F14CD0626EA}"/>
              </a:ext>
            </a:extLst>
          </p:cNvPr>
          <p:cNvSpPr txBox="1"/>
          <p:nvPr/>
        </p:nvSpPr>
        <p:spPr>
          <a:xfrm>
            <a:off x="1450971" y="5626856"/>
            <a:ext cx="1453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ratings</a:t>
            </a:r>
          </a:p>
        </p:txBody>
      </p:sp>
    </p:spTree>
    <p:extLst>
      <p:ext uri="{BB962C8B-B14F-4D97-AF65-F5344CB8AC3E}">
        <p14:creationId xmlns:p14="http://schemas.microsoft.com/office/powerpoint/2010/main" val="245954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4BAD8-C4E3-7380-B2BA-C8CBBD5CC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B5F474A6-EF3C-C436-CDD0-962A6865D852}"/>
              </a:ext>
            </a:extLst>
          </p:cNvPr>
          <p:cNvSpPr/>
          <p:nvPr/>
        </p:nvSpPr>
        <p:spPr>
          <a:xfrm>
            <a:off x="84839" y="122548"/>
            <a:ext cx="3233395" cy="6608190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0561BF-8204-6F2D-303B-09C61D3A3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3" y="293877"/>
            <a:ext cx="2663242" cy="87840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530BC3B-4725-F64A-D4DF-699C8A6222C5}"/>
              </a:ext>
            </a:extLst>
          </p:cNvPr>
          <p:cNvSpPr/>
          <p:nvPr/>
        </p:nvSpPr>
        <p:spPr>
          <a:xfrm>
            <a:off x="209547" y="1255404"/>
            <a:ext cx="2964603" cy="8667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E1291EB-2179-70FA-510D-61F5094FE06E}"/>
              </a:ext>
            </a:extLst>
          </p:cNvPr>
          <p:cNvSpPr/>
          <p:nvPr/>
        </p:nvSpPr>
        <p:spPr>
          <a:xfrm>
            <a:off x="209548" y="2385965"/>
            <a:ext cx="2964603" cy="8667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61C88B2-7BFF-D969-6D7B-40832F5A5521}"/>
              </a:ext>
            </a:extLst>
          </p:cNvPr>
          <p:cNvSpPr/>
          <p:nvPr/>
        </p:nvSpPr>
        <p:spPr>
          <a:xfrm>
            <a:off x="209548" y="3457369"/>
            <a:ext cx="2964603" cy="8667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4C9FE74-A222-AAAA-A931-88E1F4FD3E03}"/>
              </a:ext>
            </a:extLst>
          </p:cNvPr>
          <p:cNvSpPr/>
          <p:nvPr/>
        </p:nvSpPr>
        <p:spPr>
          <a:xfrm>
            <a:off x="209548" y="4528773"/>
            <a:ext cx="2964603" cy="86677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D9D0E27-8790-2AA3-333D-15917BB47950}"/>
              </a:ext>
            </a:extLst>
          </p:cNvPr>
          <p:cNvSpPr/>
          <p:nvPr/>
        </p:nvSpPr>
        <p:spPr>
          <a:xfrm>
            <a:off x="209547" y="5600177"/>
            <a:ext cx="2964603" cy="8667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Graphic 27" descr="Statistics">
            <a:extLst>
              <a:ext uri="{FF2B5EF4-FFF2-40B4-BE49-F238E27FC236}">
                <a16:creationId xmlns:a16="http://schemas.microsoft.com/office/drawing/2014/main" id="{3C6BF7D6-0FF1-4247-AD6C-B4F1050FD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333" y="1350944"/>
            <a:ext cx="914400" cy="675694"/>
          </a:xfrm>
          <a:prstGeom prst="rect">
            <a:avLst/>
          </a:prstGeom>
        </p:spPr>
      </p:pic>
      <p:pic>
        <p:nvPicPr>
          <p:cNvPr id="30" name="Graphic 29" descr="Car">
            <a:extLst>
              <a:ext uri="{FF2B5EF4-FFF2-40B4-BE49-F238E27FC236}">
                <a16:creationId xmlns:a16="http://schemas.microsoft.com/office/drawing/2014/main" id="{BB46D0CA-1B89-776A-BECB-53537CE63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2359796"/>
            <a:ext cx="914400" cy="914400"/>
          </a:xfrm>
          <a:prstGeom prst="rect">
            <a:avLst/>
          </a:prstGeom>
        </p:spPr>
      </p:pic>
      <p:pic>
        <p:nvPicPr>
          <p:cNvPr id="32" name="Graphic 31" descr="Rupee">
            <a:extLst>
              <a:ext uri="{FF2B5EF4-FFF2-40B4-BE49-F238E27FC236}">
                <a16:creationId xmlns:a16="http://schemas.microsoft.com/office/drawing/2014/main" id="{22C7BA68-CA00-2326-33A7-B68CE138D1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3533569"/>
            <a:ext cx="914400" cy="7905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ED71A85-5F01-EC17-C871-15760C384E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4528773"/>
            <a:ext cx="914400" cy="914400"/>
          </a:xfrm>
          <a:prstGeom prst="rect">
            <a:avLst/>
          </a:prstGeom>
          <a:noFill/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71E6F8E-4EA3-5F02-92C6-58C30BBB62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3" y="5647802"/>
            <a:ext cx="720000" cy="720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80E9F50-BF76-F301-0B6E-4AB10CAEC548}"/>
              </a:ext>
            </a:extLst>
          </p:cNvPr>
          <p:cNvSpPr txBox="1"/>
          <p:nvPr/>
        </p:nvSpPr>
        <p:spPr>
          <a:xfrm>
            <a:off x="1450971" y="1324882"/>
            <a:ext cx="1795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Overall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DF23C5-556C-BEF6-F06A-E6E3CA5F5F2A}"/>
              </a:ext>
            </a:extLst>
          </p:cNvPr>
          <p:cNvSpPr txBox="1"/>
          <p:nvPr/>
        </p:nvSpPr>
        <p:spPr>
          <a:xfrm>
            <a:off x="1432576" y="2466608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Vehicle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B69B26-1AFD-CE3D-CFC6-2CAD865B8347}"/>
              </a:ext>
            </a:extLst>
          </p:cNvPr>
          <p:cNvSpPr txBox="1"/>
          <p:nvPr/>
        </p:nvSpPr>
        <p:spPr>
          <a:xfrm>
            <a:off x="1390652" y="3514844"/>
            <a:ext cx="193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revenue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C61A40-67FA-EAAE-4932-3F197AA308A3}"/>
              </a:ext>
            </a:extLst>
          </p:cNvPr>
          <p:cNvSpPr txBox="1"/>
          <p:nvPr/>
        </p:nvSpPr>
        <p:spPr>
          <a:xfrm>
            <a:off x="1257300" y="4586248"/>
            <a:ext cx="246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cancelled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2FE659-A6F4-1D73-F629-92C8AA4C5256}"/>
              </a:ext>
            </a:extLst>
          </p:cNvPr>
          <p:cNvSpPr txBox="1"/>
          <p:nvPr/>
        </p:nvSpPr>
        <p:spPr>
          <a:xfrm>
            <a:off x="1450971" y="5626856"/>
            <a:ext cx="1453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ratings</a:t>
            </a:r>
          </a:p>
        </p:txBody>
      </p:sp>
    </p:spTree>
    <p:extLst>
      <p:ext uri="{BB962C8B-B14F-4D97-AF65-F5344CB8AC3E}">
        <p14:creationId xmlns:p14="http://schemas.microsoft.com/office/powerpoint/2010/main" val="130438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C3F4D-A8ED-BCF1-A21B-3160D4ED0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DC6EB77C-0057-E24A-6827-CF8447A392EF}"/>
              </a:ext>
            </a:extLst>
          </p:cNvPr>
          <p:cNvSpPr/>
          <p:nvPr/>
        </p:nvSpPr>
        <p:spPr>
          <a:xfrm>
            <a:off x="84839" y="122548"/>
            <a:ext cx="3233395" cy="6608190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D5853A-9226-9897-3A0B-A23E8F6E8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3" y="293877"/>
            <a:ext cx="2663242" cy="87840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5EACAB0-0B44-CB67-AFCA-06497F503D6F}"/>
              </a:ext>
            </a:extLst>
          </p:cNvPr>
          <p:cNvSpPr/>
          <p:nvPr/>
        </p:nvSpPr>
        <p:spPr>
          <a:xfrm>
            <a:off x="209547" y="1255404"/>
            <a:ext cx="2964603" cy="8667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F20CF05-C3C1-85F2-CADC-3DB5BF706B41}"/>
              </a:ext>
            </a:extLst>
          </p:cNvPr>
          <p:cNvSpPr/>
          <p:nvPr/>
        </p:nvSpPr>
        <p:spPr>
          <a:xfrm>
            <a:off x="209548" y="2385965"/>
            <a:ext cx="2964603" cy="8667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2535810-1793-297B-B463-D6DE1628ECA3}"/>
              </a:ext>
            </a:extLst>
          </p:cNvPr>
          <p:cNvSpPr/>
          <p:nvPr/>
        </p:nvSpPr>
        <p:spPr>
          <a:xfrm>
            <a:off x="209548" y="3457369"/>
            <a:ext cx="2964603" cy="8667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CE643F-542A-4C3C-53EF-23B1CC1EDC41}"/>
              </a:ext>
            </a:extLst>
          </p:cNvPr>
          <p:cNvSpPr/>
          <p:nvPr/>
        </p:nvSpPr>
        <p:spPr>
          <a:xfrm>
            <a:off x="209548" y="4528773"/>
            <a:ext cx="2964603" cy="8667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B62B73C-EEFD-EC20-CB7F-2040EA6B7EF5}"/>
              </a:ext>
            </a:extLst>
          </p:cNvPr>
          <p:cNvSpPr/>
          <p:nvPr/>
        </p:nvSpPr>
        <p:spPr>
          <a:xfrm>
            <a:off x="209547" y="5600177"/>
            <a:ext cx="2964603" cy="86677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Graphic 27" descr="Statistics">
            <a:extLst>
              <a:ext uri="{FF2B5EF4-FFF2-40B4-BE49-F238E27FC236}">
                <a16:creationId xmlns:a16="http://schemas.microsoft.com/office/drawing/2014/main" id="{CCB207EB-2D35-C4F7-3424-77466125D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333" y="1350944"/>
            <a:ext cx="914400" cy="675694"/>
          </a:xfrm>
          <a:prstGeom prst="rect">
            <a:avLst/>
          </a:prstGeom>
        </p:spPr>
      </p:pic>
      <p:pic>
        <p:nvPicPr>
          <p:cNvPr id="30" name="Graphic 29" descr="Car">
            <a:extLst>
              <a:ext uri="{FF2B5EF4-FFF2-40B4-BE49-F238E27FC236}">
                <a16:creationId xmlns:a16="http://schemas.microsoft.com/office/drawing/2014/main" id="{EFB60DCC-5A62-C877-4CA7-697D0F9E2B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" y="2359796"/>
            <a:ext cx="914400" cy="914400"/>
          </a:xfrm>
          <a:prstGeom prst="rect">
            <a:avLst/>
          </a:prstGeom>
        </p:spPr>
      </p:pic>
      <p:pic>
        <p:nvPicPr>
          <p:cNvPr id="32" name="Graphic 31" descr="Rupee">
            <a:extLst>
              <a:ext uri="{FF2B5EF4-FFF2-40B4-BE49-F238E27FC236}">
                <a16:creationId xmlns:a16="http://schemas.microsoft.com/office/drawing/2014/main" id="{31021C6C-52FD-A9D1-38A0-10AB0A2889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900" y="3533569"/>
            <a:ext cx="914400" cy="7905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DB4AADB-111D-B9E8-3E0E-3AD453C133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4528773"/>
            <a:ext cx="914400" cy="914400"/>
          </a:xfrm>
          <a:prstGeom prst="rect">
            <a:avLst/>
          </a:prstGeom>
          <a:noFill/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5381893-755A-7632-0C58-E397C2E384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3" y="5647802"/>
            <a:ext cx="720000" cy="720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BC0EC61-67D9-A180-E7E2-83F5D7D2F7BC}"/>
              </a:ext>
            </a:extLst>
          </p:cNvPr>
          <p:cNvSpPr txBox="1"/>
          <p:nvPr/>
        </p:nvSpPr>
        <p:spPr>
          <a:xfrm>
            <a:off x="1450971" y="1324882"/>
            <a:ext cx="1795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Overall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A542E5-6A2A-4AC0-C2A4-204798318C3F}"/>
              </a:ext>
            </a:extLst>
          </p:cNvPr>
          <p:cNvSpPr txBox="1"/>
          <p:nvPr/>
        </p:nvSpPr>
        <p:spPr>
          <a:xfrm>
            <a:off x="1432576" y="2466608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Vehicle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DF52E2-98A8-3F95-C0D9-8BD8A0D0213E}"/>
              </a:ext>
            </a:extLst>
          </p:cNvPr>
          <p:cNvSpPr txBox="1"/>
          <p:nvPr/>
        </p:nvSpPr>
        <p:spPr>
          <a:xfrm>
            <a:off x="1390652" y="3514844"/>
            <a:ext cx="193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revenue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FFA539-A4DD-DB84-E68F-9D1623EA9E52}"/>
              </a:ext>
            </a:extLst>
          </p:cNvPr>
          <p:cNvSpPr txBox="1"/>
          <p:nvPr/>
        </p:nvSpPr>
        <p:spPr>
          <a:xfrm>
            <a:off x="1257300" y="4586248"/>
            <a:ext cx="246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cancelled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032166-1B7A-8B03-5AF3-1B280CE70499}"/>
              </a:ext>
            </a:extLst>
          </p:cNvPr>
          <p:cNvSpPr txBox="1"/>
          <p:nvPr/>
        </p:nvSpPr>
        <p:spPr>
          <a:xfrm>
            <a:off x="1450971" y="5626856"/>
            <a:ext cx="1453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ratings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6FDD4F-145D-2E6A-5B31-E2D600B37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705753"/>
              </p:ext>
            </p:extLst>
          </p:nvPr>
        </p:nvGraphicFramePr>
        <p:xfrm>
          <a:off x="3662574" y="1280615"/>
          <a:ext cx="8128001" cy="1678126"/>
        </p:xfrm>
        <a:graphic>
          <a:graphicData uri="http://schemas.openxmlformats.org/drawingml/2006/table">
            <a:tbl>
              <a:tblPr firstRow="1" bandRow="1"/>
              <a:tblGrid>
                <a:gridCol w="1161143">
                  <a:extLst>
                    <a:ext uri="{9D8B030D-6E8A-4147-A177-3AD203B41FA5}">
                      <a16:colId xmlns:a16="http://schemas.microsoft.com/office/drawing/2014/main" val="34541776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924609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440035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307990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249050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767729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68821809"/>
                    </a:ext>
                  </a:extLst>
                </a:gridCol>
              </a:tblGrid>
              <a:tr h="839063">
                <a:tc>
                  <a:txBody>
                    <a:bodyPr/>
                    <a:lstStyle/>
                    <a:p>
                      <a:r>
                        <a:rPr lang="en-IN" sz="1600" dirty="0"/>
                        <a:t>Prime sedan</a:t>
                      </a:r>
                    </a:p>
                  </a:txBody>
                  <a:tcPr marL="36000" anchor="b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Prime </a:t>
                      </a:r>
                      <a:r>
                        <a:rPr lang="en-IN" sz="1600" dirty="0" err="1"/>
                        <a:t>suv</a:t>
                      </a:r>
                      <a:endParaRPr lang="en-IN" sz="16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Prime plus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      mini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      auto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      bike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   electric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43874871"/>
                  </a:ext>
                </a:extLst>
              </a:tr>
              <a:tr h="839063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435327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8A572E-B4AC-64D8-868C-D4389C79E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72039"/>
              </p:ext>
            </p:extLst>
          </p:nvPr>
        </p:nvGraphicFramePr>
        <p:xfrm>
          <a:off x="3724275" y="3874117"/>
          <a:ext cx="8128001" cy="1678126"/>
        </p:xfrm>
        <a:graphic>
          <a:graphicData uri="http://schemas.openxmlformats.org/drawingml/2006/table">
            <a:tbl>
              <a:tblPr firstRow="1" bandRow="1"/>
              <a:tblGrid>
                <a:gridCol w="1161143">
                  <a:extLst>
                    <a:ext uri="{9D8B030D-6E8A-4147-A177-3AD203B41FA5}">
                      <a16:colId xmlns:a16="http://schemas.microsoft.com/office/drawing/2014/main" val="34541776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924609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440035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307990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249050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767729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68821809"/>
                    </a:ext>
                  </a:extLst>
                </a:gridCol>
              </a:tblGrid>
              <a:tr h="839063">
                <a:tc>
                  <a:txBody>
                    <a:bodyPr/>
                    <a:lstStyle/>
                    <a:p>
                      <a:r>
                        <a:rPr lang="en-IN" sz="1600" dirty="0"/>
                        <a:t>Prime sedan</a:t>
                      </a:r>
                    </a:p>
                  </a:txBody>
                  <a:tcPr marL="36000" anchor="b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sz="1600" dirty="0"/>
                        <a:t>Prime </a:t>
                      </a:r>
                      <a:r>
                        <a:rPr lang="en-IN" sz="1600" dirty="0" err="1"/>
                        <a:t>suv</a:t>
                      </a:r>
                      <a:endParaRPr lang="en-IN" sz="1600" dirty="0"/>
                    </a:p>
                  </a:txBody>
                  <a:tcPr marL="36000" anchor="b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Prime plus</a:t>
                      </a:r>
                    </a:p>
                  </a:txBody>
                  <a:tcPr marL="36000" anchor="b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       mini</a:t>
                      </a:r>
                    </a:p>
                  </a:txBody>
                  <a:tcPr marL="36000" anchor="b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        auto</a:t>
                      </a:r>
                    </a:p>
                  </a:txBody>
                  <a:tcPr marL="36000" anchor="b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bike</a:t>
                      </a:r>
                    </a:p>
                  </a:txBody>
                  <a:tcPr marL="36000" anchor="b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    electric</a:t>
                      </a:r>
                    </a:p>
                  </a:txBody>
                  <a:tcPr marL="36000" anchor="b"/>
                </a:tc>
                <a:extLst>
                  <a:ext uri="{0D108BD9-81ED-4DB2-BD59-A6C34878D82A}">
                    <a16:rowId xmlns:a16="http://schemas.microsoft.com/office/drawing/2014/main" val="3343874871"/>
                  </a:ext>
                </a:extLst>
              </a:tr>
              <a:tr h="83906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3600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3600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3600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3600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3600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3600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36000"/>
                </a:tc>
                <a:extLst>
                  <a:ext uri="{0D108BD9-81ED-4DB2-BD59-A6C34878D82A}">
                    <a16:rowId xmlns:a16="http://schemas.microsoft.com/office/drawing/2014/main" val="404353277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74D0253-D293-FED9-528C-3D546BF265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447" y="1393591"/>
            <a:ext cx="751990" cy="59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1FA2EE-A339-1544-FD13-F6257B95A7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706" y="3938373"/>
            <a:ext cx="751990" cy="59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DBA035-A17A-E04A-A056-06D3EE8D85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744" y="1393591"/>
            <a:ext cx="594000" cy="594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4D626E-4A1B-800E-7029-F82AC36058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744" y="3928856"/>
            <a:ext cx="594000" cy="594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F55F48-337C-735D-0CDC-0E11DD3748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24" y="1360638"/>
            <a:ext cx="666000" cy="666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03669A-585A-731E-6B0D-87B3F0F47C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24" y="3874117"/>
            <a:ext cx="666000" cy="666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903226-96C5-BFC0-E2E6-4332B58C59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304" y="1373791"/>
            <a:ext cx="630000" cy="63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A114E4-9939-6F28-AF47-F5B2F304D7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275" y="3908312"/>
            <a:ext cx="630000" cy="63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DEAC4C6-AEAB-BD53-0024-E091EC71B7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150" y="1413213"/>
            <a:ext cx="558000" cy="5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A83473A-239B-7558-3365-EFA8BBAD85C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150" y="3908312"/>
            <a:ext cx="558000" cy="558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BAD73B7-A0DC-0A72-F101-4D76509E54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025" y="1472791"/>
            <a:ext cx="607498" cy="432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F133674-7268-0509-BA40-D5EEF1492D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025" y="3991117"/>
            <a:ext cx="607498" cy="432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CA4454E-B33D-303E-B83B-BD49B955938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1" y="1393591"/>
            <a:ext cx="540000" cy="540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76CCA32-DA81-509D-3D2B-6795AD79AE1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1" y="393837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6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87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NAVNEET JOSHI</dc:creator>
  <cp:lastModifiedBy>NAVNEET JOSHI</cp:lastModifiedBy>
  <cp:revision>4</cp:revision>
  <dcterms:created xsi:type="dcterms:W3CDTF">2025-09-30T12:01:28Z</dcterms:created>
  <dcterms:modified xsi:type="dcterms:W3CDTF">2025-10-13T08:31:16Z</dcterms:modified>
</cp:coreProperties>
</file>