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notesSlides/notesSlide23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diagrams/layout6.xml" ContentType="application/vnd.openxmlformats-officedocument.drawingml.diagramLayout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9" r:id="rId4"/>
    <p:sldId id="259" r:id="rId5"/>
    <p:sldId id="260" r:id="rId6"/>
    <p:sldId id="275" r:id="rId7"/>
    <p:sldId id="277" r:id="rId8"/>
    <p:sldId id="261" r:id="rId9"/>
    <p:sldId id="276" r:id="rId10"/>
    <p:sldId id="284" r:id="rId11"/>
    <p:sldId id="283" r:id="rId12"/>
    <p:sldId id="278" r:id="rId13"/>
    <p:sldId id="279" r:id="rId14"/>
    <p:sldId id="263" r:id="rId15"/>
    <p:sldId id="282" r:id="rId16"/>
    <p:sldId id="281" r:id="rId17"/>
    <p:sldId id="280" r:id="rId18"/>
    <p:sldId id="266" r:id="rId19"/>
    <p:sldId id="267" r:id="rId20"/>
    <p:sldId id="268" r:id="rId21"/>
    <p:sldId id="271" r:id="rId22"/>
    <p:sldId id="272" r:id="rId23"/>
    <p:sldId id="273" r:id="rId24"/>
    <p:sldId id="274" r:id="rId25"/>
    <p:sldId id="285" r:id="rId26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F9127"/>
    <a:srgbClr val="0067B4"/>
    <a:srgbClr val="66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322" y="-85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51A74B-AECF-42A5-996F-844F5972DD2F}" type="doc">
      <dgm:prSet loTypeId="urn:microsoft.com/office/officeart/2005/8/layout/vList5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00CF06-A78A-4A05-A883-A0956348DEAA}">
      <dgm:prSet phldrT="[Text]" custT="1"/>
      <dgm:spPr/>
      <dgm:t>
        <a:bodyPr/>
        <a:lstStyle/>
        <a:p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1</a:t>
          </a:r>
          <a:endParaRPr lang="en-US" sz="2400" b="1" kern="1200" dirty="0" smtClean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gm:t>
    </dgm:pt>
    <dgm:pt modelId="{302529BA-91C5-4C0B-8E38-85B54437E7CC}" type="parTrans" cxnId="{B97F8C23-32D0-4923-AAB8-4AE0836C5B0D}">
      <dgm:prSet/>
      <dgm:spPr/>
      <dgm:t>
        <a:bodyPr/>
        <a:lstStyle/>
        <a:p>
          <a:endParaRPr lang="en-US"/>
        </a:p>
      </dgm:t>
    </dgm:pt>
    <dgm:pt modelId="{430DAFF9-3974-44B7-A563-4C0179674CC0}" type="sibTrans" cxnId="{B97F8C23-32D0-4923-AAB8-4AE0836C5B0D}">
      <dgm:prSet/>
      <dgm:spPr/>
      <dgm:t>
        <a:bodyPr/>
        <a:lstStyle/>
        <a:p>
          <a:endParaRPr lang="en-US"/>
        </a:p>
      </dgm:t>
    </dgm:pt>
    <dgm:pt modelId="{FD42CA42-3971-437B-A38B-5F07E27DD04B}">
      <dgm:prSet phldrT="[Text]" custT="1"/>
      <dgm:spPr/>
      <dgm:t>
        <a:bodyPr/>
        <a:lstStyle/>
        <a:p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2</a:t>
          </a:r>
          <a:endParaRPr lang="en-US" sz="2400" b="1" kern="1200" dirty="0" smtClean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gm:t>
    </dgm:pt>
    <dgm:pt modelId="{D5EA6FFF-4C26-4BB1-AA43-C447805261B5}" type="parTrans" cxnId="{ED628FC1-7ED7-4284-ACDC-4229EB79D6C2}">
      <dgm:prSet/>
      <dgm:spPr/>
      <dgm:t>
        <a:bodyPr/>
        <a:lstStyle/>
        <a:p>
          <a:endParaRPr lang="en-US"/>
        </a:p>
      </dgm:t>
    </dgm:pt>
    <dgm:pt modelId="{52F5F38F-3C58-47FA-BEF2-2202DBD4B0DB}" type="sibTrans" cxnId="{ED628FC1-7ED7-4284-ACDC-4229EB79D6C2}">
      <dgm:prSet/>
      <dgm:spPr/>
      <dgm:t>
        <a:bodyPr/>
        <a:lstStyle/>
        <a:p>
          <a:endParaRPr lang="en-US"/>
        </a:p>
      </dgm:t>
    </dgm:pt>
    <dgm:pt modelId="{F31B14AF-C719-401F-9979-5505FDA38CD3}">
      <dgm:prSet phldrT="[Text]" custT="1"/>
      <dgm:spPr/>
      <dgm:t>
        <a:bodyPr/>
        <a:lstStyle/>
        <a:p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Introduction</a:t>
          </a:r>
          <a:endParaRPr lang="en-US" sz="2400" b="1" kern="1200" dirty="0" smtClean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gm:t>
    </dgm:pt>
    <dgm:pt modelId="{BBD7E511-9986-4B2F-B66D-262FA9A5CF8A}" type="parTrans" cxnId="{9B85BE6D-E16F-4551-B76B-98EF82E24042}">
      <dgm:prSet/>
      <dgm:spPr/>
      <dgm:t>
        <a:bodyPr/>
        <a:lstStyle/>
        <a:p>
          <a:endParaRPr lang="en-US"/>
        </a:p>
      </dgm:t>
    </dgm:pt>
    <dgm:pt modelId="{A912E44F-F70C-449F-BB65-850BFC1935B9}" type="sibTrans" cxnId="{9B85BE6D-E16F-4551-B76B-98EF82E24042}">
      <dgm:prSet/>
      <dgm:spPr/>
      <dgm:t>
        <a:bodyPr/>
        <a:lstStyle/>
        <a:p>
          <a:endParaRPr lang="en-US"/>
        </a:p>
      </dgm:t>
    </dgm:pt>
    <dgm:pt modelId="{4E97BD63-3583-4F36-84BF-F1236AA1E914}">
      <dgm:prSet phldrT="[Text]" custT="1"/>
      <dgm:spPr/>
      <dgm:t>
        <a:bodyPr/>
        <a:lstStyle/>
        <a:p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3</a:t>
          </a:r>
          <a:endParaRPr lang="en-US" sz="2400" b="1" kern="1200" dirty="0" smtClean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gm:t>
    </dgm:pt>
    <dgm:pt modelId="{68B87622-943D-4DE8-A68D-EB4184806CA2}" type="parTrans" cxnId="{F17EA517-29EE-40FC-9E11-D1B991449217}">
      <dgm:prSet/>
      <dgm:spPr/>
      <dgm:t>
        <a:bodyPr/>
        <a:lstStyle/>
        <a:p>
          <a:endParaRPr lang="en-US"/>
        </a:p>
      </dgm:t>
    </dgm:pt>
    <dgm:pt modelId="{188162F4-367F-4824-908E-D8AB7940F729}" type="sibTrans" cxnId="{F17EA517-29EE-40FC-9E11-D1B991449217}">
      <dgm:prSet/>
      <dgm:spPr/>
      <dgm:t>
        <a:bodyPr/>
        <a:lstStyle/>
        <a:p>
          <a:endParaRPr lang="en-US"/>
        </a:p>
      </dgm:t>
    </dgm:pt>
    <dgm:pt modelId="{27C97E94-0C75-4472-9D4B-63378E434092}">
      <dgm:prSet phldrT="[Text]" custT="1"/>
      <dgm:spPr/>
      <dgm:t>
        <a:bodyPr/>
        <a:lstStyle/>
        <a:p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System model</a:t>
          </a:r>
          <a:endParaRPr lang="en-US" sz="2400" b="1" kern="1200" dirty="0" smtClean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gm:t>
    </dgm:pt>
    <dgm:pt modelId="{8FFFA5C2-0B61-4E5C-B9E2-EE1564526140}" type="parTrans" cxnId="{8E1CF673-DEA1-4F32-A417-A6673122FBA3}">
      <dgm:prSet/>
      <dgm:spPr/>
      <dgm:t>
        <a:bodyPr/>
        <a:lstStyle/>
        <a:p>
          <a:endParaRPr lang="en-US"/>
        </a:p>
      </dgm:t>
    </dgm:pt>
    <dgm:pt modelId="{601CAC47-CBB3-4B4F-9258-89BAF5346C80}" type="sibTrans" cxnId="{8E1CF673-DEA1-4F32-A417-A6673122FBA3}">
      <dgm:prSet/>
      <dgm:spPr/>
      <dgm:t>
        <a:bodyPr/>
        <a:lstStyle/>
        <a:p>
          <a:endParaRPr lang="en-US"/>
        </a:p>
      </dgm:t>
    </dgm:pt>
    <dgm:pt modelId="{8DBB4A22-D1F0-42FD-88B5-7F6E4C2AAF90}">
      <dgm:prSet phldrT="[Text]" custT="1"/>
      <dgm:spPr/>
      <dgm:t>
        <a:bodyPr/>
        <a:lstStyle/>
        <a:p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6</a:t>
          </a:r>
          <a:endParaRPr lang="en-US" sz="2400" b="1" kern="1200" dirty="0" smtClean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gm:t>
    </dgm:pt>
    <dgm:pt modelId="{F3B37590-CD9F-439E-8F0C-9D446562EE54}" type="parTrans" cxnId="{8D0F4D31-A9CF-4918-9B35-769BB5FE5F51}">
      <dgm:prSet/>
      <dgm:spPr/>
      <dgm:t>
        <a:bodyPr/>
        <a:lstStyle/>
        <a:p>
          <a:endParaRPr lang="en-US"/>
        </a:p>
      </dgm:t>
    </dgm:pt>
    <dgm:pt modelId="{3223D80A-2752-4496-8639-F911C71DD015}" type="sibTrans" cxnId="{8D0F4D31-A9CF-4918-9B35-769BB5FE5F51}">
      <dgm:prSet/>
      <dgm:spPr/>
      <dgm:t>
        <a:bodyPr/>
        <a:lstStyle/>
        <a:p>
          <a:endParaRPr lang="en-US"/>
        </a:p>
      </dgm:t>
    </dgm:pt>
    <dgm:pt modelId="{B62FA50F-8515-4BE0-951A-FAB47A6C2E90}">
      <dgm:prSet phldrT="[Text]" custT="1"/>
      <dgm:spPr/>
      <dgm:t>
        <a:bodyPr/>
        <a:lstStyle/>
        <a:p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5</a:t>
          </a:r>
          <a:endParaRPr lang="en-US" sz="2400" b="1" kern="1200" dirty="0" smtClean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gm:t>
    </dgm:pt>
    <dgm:pt modelId="{0ABAFA81-AB94-4770-96E5-73A335146975}" type="parTrans" cxnId="{7D7BA948-E31D-41DF-9919-F24CD711142D}">
      <dgm:prSet/>
      <dgm:spPr/>
      <dgm:t>
        <a:bodyPr/>
        <a:lstStyle/>
        <a:p>
          <a:endParaRPr lang="en-US"/>
        </a:p>
      </dgm:t>
    </dgm:pt>
    <dgm:pt modelId="{F33075DF-C72E-4D12-AAA0-2E42510C5753}" type="sibTrans" cxnId="{7D7BA948-E31D-41DF-9919-F24CD711142D}">
      <dgm:prSet/>
      <dgm:spPr/>
      <dgm:t>
        <a:bodyPr/>
        <a:lstStyle/>
        <a:p>
          <a:endParaRPr lang="en-US"/>
        </a:p>
      </dgm:t>
    </dgm:pt>
    <dgm:pt modelId="{71B2B052-AB3C-4205-A02C-AF2FFEC64A25}">
      <dgm:prSet phldrT="[Text]" custT="1"/>
      <dgm:spPr/>
      <dgm:t>
        <a:bodyPr/>
        <a:lstStyle/>
        <a:p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4</a:t>
          </a:r>
          <a:endParaRPr lang="en-US" sz="2400" b="1" kern="1200" dirty="0" smtClean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gm:t>
    </dgm:pt>
    <dgm:pt modelId="{7474EBC3-E096-4457-A733-BB9040439D86}" type="parTrans" cxnId="{4C3EBEC7-A42E-483D-8E83-D714E9589F46}">
      <dgm:prSet/>
      <dgm:spPr/>
      <dgm:t>
        <a:bodyPr/>
        <a:lstStyle/>
        <a:p>
          <a:endParaRPr lang="en-US"/>
        </a:p>
      </dgm:t>
    </dgm:pt>
    <dgm:pt modelId="{A9E19953-A96F-431E-8F26-6B74C991E7C7}" type="sibTrans" cxnId="{4C3EBEC7-A42E-483D-8E83-D714E9589F46}">
      <dgm:prSet/>
      <dgm:spPr/>
      <dgm:t>
        <a:bodyPr/>
        <a:lstStyle/>
        <a:p>
          <a:endParaRPr lang="en-US"/>
        </a:p>
      </dgm:t>
    </dgm:pt>
    <dgm:pt modelId="{70B55118-ED8E-42C7-8013-FA6C917398A3}">
      <dgm:prSet custT="1"/>
      <dgm:spPr/>
      <dgm:t>
        <a:bodyPr/>
        <a:lstStyle/>
        <a:p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Methodology</a:t>
          </a:r>
          <a:endParaRPr lang="en-US" sz="2400" b="1" kern="1200" dirty="0" smtClean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gm:t>
    </dgm:pt>
    <dgm:pt modelId="{2F06CD5E-E821-4AFC-B38F-C8AB52245E27}" type="parTrans" cxnId="{9F431F9E-1273-4C00-952E-E9BCE456ED86}">
      <dgm:prSet/>
      <dgm:spPr/>
      <dgm:t>
        <a:bodyPr/>
        <a:lstStyle/>
        <a:p>
          <a:endParaRPr lang="en-US"/>
        </a:p>
      </dgm:t>
    </dgm:pt>
    <dgm:pt modelId="{8BF044C9-9E60-443C-B475-D161F05186C1}" type="sibTrans" cxnId="{9F431F9E-1273-4C00-952E-E9BCE456ED86}">
      <dgm:prSet/>
      <dgm:spPr/>
      <dgm:t>
        <a:bodyPr/>
        <a:lstStyle/>
        <a:p>
          <a:endParaRPr lang="en-US"/>
        </a:p>
      </dgm:t>
    </dgm:pt>
    <dgm:pt modelId="{9E19CC9F-A733-47C8-BC9A-ACC2E4D86763}">
      <dgm:prSet custT="1"/>
      <dgm:spPr/>
      <dgm:t>
        <a:bodyPr/>
        <a:lstStyle/>
        <a:p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JURAS scheme for mu </a:t>
          </a:r>
          <a:r>
            <a:rPr lang="en-IN" sz="2400" b="1" kern="1200" dirty="0" err="1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mimo</a:t>
          </a:r>
          <a:endParaRPr lang="en-US" sz="2400" b="1" kern="1200" dirty="0" smtClean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gm:t>
    </dgm:pt>
    <dgm:pt modelId="{CC6FD525-B01D-4298-BD39-4F648C7D56FB}" type="parTrans" cxnId="{FA02285A-CA5E-4BA4-8455-F4E42EC0E70B}">
      <dgm:prSet/>
      <dgm:spPr/>
      <dgm:t>
        <a:bodyPr/>
        <a:lstStyle/>
        <a:p>
          <a:endParaRPr lang="en-US"/>
        </a:p>
      </dgm:t>
    </dgm:pt>
    <dgm:pt modelId="{56DC1142-5DF1-4F6E-A604-083491BB809A}" type="sibTrans" cxnId="{FA02285A-CA5E-4BA4-8455-F4E42EC0E70B}">
      <dgm:prSet/>
      <dgm:spPr/>
      <dgm:t>
        <a:bodyPr/>
        <a:lstStyle/>
        <a:p>
          <a:endParaRPr lang="en-US"/>
        </a:p>
      </dgm:t>
    </dgm:pt>
    <dgm:pt modelId="{46600BA8-8CE0-46A8-A533-6A5CD0D5704F}">
      <dgm:prSet custT="1"/>
      <dgm:spPr/>
      <dgm:t>
        <a:bodyPr/>
        <a:lstStyle/>
        <a:p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Complexity analysis</a:t>
          </a:r>
          <a:endParaRPr lang="en-US" sz="2400" b="1" kern="1200" dirty="0" smtClean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gm:t>
    </dgm:pt>
    <dgm:pt modelId="{8F039062-6D2A-43CA-8C75-A64A3FD4DAE8}" type="parTrans" cxnId="{803B7565-3640-469F-B3B0-4078C21F4F60}">
      <dgm:prSet/>
      <dgm:spPr/>
      <dgm:t>
        <a:bodyPr/>
        <a:lstStyle/>
        <a:p>
          <a:endParaRPr lang="en-US"/>
        </a:p>
      </dgm:t>
    </dgm:pt>
    <dgm:pt modelId="{9E2F41FD-EAE1-4471-8FC5-32A20D9CB736}" type="sibTrans" cxnId="{803B7565-3640-469F-B3B0-4078C21F4F60}">
      <dgm:prSet/>
      <dgm:spPr/>
      <dgm:t>
        <a:bodyPr/>
        <a:lstStyle/>
        <a:p>
          <a:endParaRPr lang="en-US"/>
        </a:p>
      </dgm:t>
    </dgm:pt>
    <dgm:pt modelId="{FC2D3987-0AE1-4EB8-8757-5003DE1FB6E7}">
      <dgm:prSet custT="1"/>
      <dgm:spPr/>
      <dgm:t>
        <a:bodyPr/>
        <a:lstStyle/>
        <a:p>
          <a:pPr algn="l"/>
          <a:r>
            <a:rPr lang="en-IN" sz="2400" b="1" kern="1200" dirty="0" smtClean="0">
              <a:solidFill>
                <a:srgbClr val="000000"/>
              </a:solidFill>
              <a:latin typeface="+mn-lt"/>
              <a:ea typeface="+mn-ea"/>
              <a:cs typeface="Times New Roman" pitchFamily="16" charset="0"/>
            </a:rPr>
            <a:t>Aim/Objective</a:t>
          </a:r>
        </a:p>
      </dgm:t>
    </dgm:pt>
    <dgm:pt modelId="{FD255DD1-BC42-4C68-9E0B-35B45E267C06}" type="parTrans" cxnId="{6BC45368-80DD-48A0-A0BF-ACAE18E94D0B}">
      <dgm:prSet/>
      <dgm:spPr/>
      <dgm:t>
        <a:bodyPr/>
        <a:lstStyle/>
        <a:p>
          <a:endParaRPr lang="en-US"/>
        </a:p>
      </dgm:t>
    </dgm:pt>
    <dgm:pt modelId="{EE8A8FFB-2367-4BE5-8D65-1EEA398DCA44}" type="sibTrans" cxnId="{6BC45368-80DD-48A0-A0BF-ACAE18E94D0B}">
      <dgm:prSet/>
      <dgm:spPr/>
      <dgm:t>
        <a:bodyPr/>
        <a:lstStyle/>
        <a:p>
          <a:endParaRPr lang="en-US"/>
        </a:p>
      </dgm:t>
    </dgm:pt>
    <dgm:pt modelId="{5FFED6D5-0330-4178-975C-62908F28B1D7}" type="pres">
      <dgm:prSet presAssocID="{D351A74B-AECF-42A5-996F-844F5972DD2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5D52AC-C6AC-4931-8411-4741140F491A}" type="pres">
      <dgm:prSet presAssocID="{9D00CF06-A78A-4A05-A883-A0956348DEAA}" presName="linNode" presStyleCnt="0"/>
      <dgm:spPr/>
    </dgm:pt>
    <dgm:pt modelId="{4630EEA1-C442-45E7-9DB8-505814BBB605}" type="pres">
      <dgm:prSet presAssocID="{9D00CF06-A78A-4A05-A883-A0956348DEAA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4E74E2-E31D-4CDB-B0BE-ED402B5E9551}" type="pres">
      <dgm:prSet presAssocID="{9D00CF06-A78A-4A05-A883-A0956348DEAA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65E938-C007-4552-B2BD-841B57A8DFF2}" type="pres">
      <dgm:prSet presAssocID="{430DAFF9-3974-44B7-A563-4C0179674CC0}" presName="sp" presStyleCnt="0"/>
      <dgm:spPr/>
    </dgm:pt>
    <dgm:pt modelId="{9325CD82-EFF3-4492-B6D8-45A3B9D6528C}" type="pres">
      <dgm:prSet presAssocID="{FD42CA42-3971-437B-A38B-5F07E27DD04B}" presName="linNode" presStyleCnt="0"/>
      <dgm:spPr/>
    </dgm:pt>
    <dgm:pt modelId="{C43637F6-62AB-48D0-AC6C-5662824A8185}" type="pres">
      <dgm:prSet presAssocID="{FD42CA42-3971-437B-A38B-5F07E27DD04B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19F1D-A6C0-41CF-849A-A7AE1DBE3F93}" type="pres">
      <dgm:prSet presAssocID="{FD42CA42-3971-437B-A38B-5F07E27DD04B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04A135-C9E2-4479-B645-8765AED38D8F}" type="pres">
      <dgm:prSet presAssocID="{52F5F38F-3C58-47FA-BEF2-2202DBD4B0DB}" presName="sp" presStyleCnt="0"/>
      <dgm:spPr/>
    </dgm:pt>
    <dgm:pt modelId="{CDE430A9-DF9A-4AA2-B108-FD1A002F4FB0}" type="pres">
      <dgm:prSet presAssocID="{4E97BD63-3583-4F36-84BF-F1236AA1E914}" presName="linNode" presStyleCnt="0"/>
      <dgm:spPr/>
    </dgm:pt>
    <dgm:pt modelId="{90BDDD4B-48C7-4D24-8ACE-5E62934F7280}" type="pres">
      <dgm:prSet presAssocID="{4E97BD63-3583-4F36-84BF-F1236AA1E914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0885DC-29F5-43C6-A7B2-577CF1BD1A17}" type="pres">
      <dgm:prSet presAssocID="{4E97BD63-3583-4F36-84BF-F1236AA1E914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55850A-AE83-4D7A-BE4B-22EEE5428637}" type="pres">
      <dgm:prSet presAssocID="{188162F4-367F-4824-908E-D8AB7940F729}" presName="sp" presStyleCnt="0"/>
      <dgm:spPr/>
    </dgm:pt>
    <dgm:pt modelId="{E7C8C7F5-979B-4852-8ECD-266DDEE48D42}" type="pres">
      <dgm:prSet presAssocID="{71B2B052-AB3C-4205-A02C-AF2FFEC64A25}" presName="linNode" presStyleCnt="0"/>
      <dgm:spPr/>
    </dgm:pt>
    <dgm:pt modelId="{25DB6881-2519-4DD0-B0B3-48F822B6E31E}" type="pres">
      <dgm:prSet presAssocID="{71B2B052-AB3C-4205-A02C-AF2FFEC64A25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9870F-2D88-4D56-ADDE-8F5ADD33D7CB}" type="pres">
      <dgm:prSet presAssocID="{71B2B052-AB3C-4205-A02C-AF2FFEC64A25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A4076C-509E-410C-B5DA-F40E7F986486}" type="pres">
      <dgm:prSet presAssocID="{A9E19953-A96F-431E-8F26-6B74C991E7C7}" presName="sp" presStyleCnt="0"/>
      <dgm:spPr/>
    </dgm:pt>
    <dgm:pt modelId="{CF16E9D5-877D-4EC6-BD6D-4DE78EC67AB0}" type="pres">
      <dgm:prSet presAssocID="{B62FA50F-8515-4BE0-951A-FAB47A6C2E90}" presName="linNode" presStyleCnt="0"/>
      <dgm:spPr/>
    </dgm:pt>
    <dgm:pt modelId="{BB137280-6D03-4230-95D0-3EF5F1DBB9F6}" type="pres">
      <dgm:prSet presAssocID="{B62FA50F-8515-4BE0-951A-FAB47A6C2E90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AB7179-5E96-4103-9784-625B5C1899B7}" type="pres">
      <dgm:prSet presAssocID="{B62FA50F-8515-4BE0-951A-FAB47A6C2E90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5A393-0A30-496C-9435-F8A1B4D0DB2A}" type="pres">
      <dgm:prSet presAssocID="{F33075DF-C72E-4D12-AAA0-2E42510C5753}" presName="sp" presStyleCnt="0"/>
      <dgm:spPr/>
    </dgm:pt>
    <dgm:pt modelId="{F7B988D7-6ACF-4ED1-8121-D7883543DA70}" type="pres">
      <dgm:prSet presAssocID="{8DBB4A22-D1F0-42FD-88B5-7F6E4C2AAF90}" presName="linNode" presStyleCnt="0"/>
      <dgm:spPr/>
    </dgm:pt>
    <dgm:pt modelId="{6F83E341-820D-4C1C-A934-2016A1A7682C}" type="pres">
      <dgm:prSet presAssocID="{8DBB4A22-D1F0-42FD-88B5-7F6E4C2AAF90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B28DDC-4804-4A0B-B12C-E05FD8390D1E}" type="pres">
      <dgm:prSet presAssocID="{8DBB4A22-D1F0-42FD-88B5-7F6E4C2AAF90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13633E-F8DA-4841-927F-CC3F538C2DEB}" type="presOf" srcId="{F31B14AF-C719-401F-9979-5505FDA38CD3}" destId="{9E819F1D-A6C0-41CF-849A-A7AE1DBE3F93}" srcOrd="0" destOrd="0" presId="urn:microsoft.com/office/officeart/2005/8/layout/vList5"/>
    <dgm:cxn modelId="{D497D891-8435-4E00-A315-14B7228728D5}" type="presOf" srcId="{B62FA50F-8515-4BE0-951A-FAB47A6C2E90}" destId="{BB137280-6D03-4230-95D0-3EF5F1DBB9F6}" srcOrd="0" destOrd="0" presId="urn:microsoft.com/office/officeart/2005/8/layout/vList5"/>
    <dgm:cxn modelId="{E9ABE0DA-2D4A-41D4-BDEA-83A5C47C2117}" type="presOf" srcId="{27C97E94-0C75-4472-9D4B-63378E434092}" destId="{130885DC-29F5-43C6-A7B2-577CF1BD1A17}" srcOrd="0" destOrd="0" presId="urn:microsoft.com/office/officeart/2005/8/layout/vList5"/>
    <dgm:cxn modelId="{6BC45368-80DD-48A0-A0BF-ACAE18E94D0B}" srcId="{9D00CF06-A78A-4A05-A883-A0956348DEAA}" destId="{FC2D3987-0AE1-4EB8-8757-5003DE1FB6E7}" srcOrd="0" destOrd="0" parTransId="{FD255DD1-BC42-4C68-9E0B-35B45E267C06}" sibTransId="{EE8A8FFB-2367-4BE5-8D65-1EEA398DCA44}"/>
    <dgm:cxn modelId="{4C3EBEC7-A42E-483D-8E83-D714E9589F46}" srcId="{D351A74B-AECF-42A5-996F-844F5972DD2F}" destId="{71B2B052-AB3C-4205-A02C-AF2FFEC64A25}" srcOrd="3" destOrd="0" parTransId="{7474EBC3-E096-4457-A733-BB9040439D86}" sibTransId="{A9E19953-A96F-431E-8F26-6B74C991E7C7}"/>
    <dgm:cxn modelId="{8D0F4D31-A9CF-4918-9B35-769BB5FE5F51}" srcId="{D351A74B-AECF-42A5-996F-844F5972DD2F}" destId="{8DBB4A22-D1F0-42FD-88B5-7F6E4C2AAF90}" srcOrd="5" destOrd="0" parTransId="{F3B37590-CD9F-439E-8F0C-9D446562EE54}" sibTransId="{3223D80A-2752-4496-8639-F911C71DD015}"/>
    <dgm:cxn modelId="{DAF04C7A-EE96-4F8F-A532-59081F0F10BA}" type="presOf" srcId="{46600BA8-8CE0-46A8-A533-6A5CD0D5704F}" destId="{B1B28DDC-4804-4A0B-B12C-E05FD8390D1E}" srcOrd="0" destOrd="0" presId="urn:microsoft.com/office/officeart/2005/8/layout/vList5"/>
    <dgm:cxn modelId="{803B7565-3640-469F-B3B0-4078C21F4F60}" srcId="{8DBB4A22-D1F0-42FD-88B5-7F6E4C2AAF90}" destId="{46600BA8-8CE0-46A8-A533-6A5CD0D5704F}" srcOrd="0" destOrd="0" parTransId="{8F039062-6D2A-43CA-8C75-A64A3FD4DAE8}" sibTransId="{9E2F41FD-EAE1-4471-8FC5-32A20D9CB736}"/>
    <dgm:cxn modelId="{3A4E5EBF-50BF-4AC4-9C62-CB7E386CE4C7}" type="presOf" srcId="{9D00CF06-A78A-4A05-A883-A0956348DEAA}" destId="{4630EEA1-C442-45E7-9DB8-505814BBB605}" srcOrd="0" destOrd="0" presId="urn:microsoft.com/office/officeart/2005/8/layout/vList5"/>
    <dgm:cxn modelId="{8E1CF673-DEA1-4F32-A417-A6673122FBA3}" srcId="{4E97BD63-3583-4F36-84BF-F1236AA1E914}" destId="{27C97E94-0C75-4472-9D4B-63378E434092}" srcOrd="0" destOrd="0" parTransId="{8FFFA5C2-0B61-4E5C-B9E2-EE1564526140}" sibTransId="{601CAC47-CBB3-4B4F-9258-89BAF5346C80}"/>
    <dgm:cxn modelId="{4C91D509-8D32-4244-B591-A51D811DEF43}" type="presOf" srcId="{71B2B052-AB3C-4205-A02C-AF2FFEC64A25}" destId="{25DB6881-2519-4DD0-B0B3-48F822B6E31E}" srcOrd="0" destOrd="0" presId="urn:microsoft.com/office/officeart/2005/8/layout/vList5"/>
    <dgm:cxn modelId="{F17EA517-29EE-40FC-9E11-D1B991449217}" srcId="{D351A74B-AECF-42A5-996F-844F5972DD2F}" destId="{4E97BD63-3583-4F36-84BF-F1236AA1E914}" srcOrd="2" destOrd="0" parTransId="{68B87622-943D-4DE8-A68D-EB4184806CA2}" sibTransId="{188162F4-367F-4824-908E-D8AB7940F729}"/>
    <dgm:cxn modelId="{BB6176EB-5E08-487E-9641-EA02FF4F9462}" type="presOf" srcId="{70B55118-ED8E-42C7-8013-FA6C917398A3}" destId="{6D39870F-2D88-4D56-ADDE-8F5ADD33D7CB}" srcOrd="0" destOrd="0" presId="urn:microsoft.com/office/officeart/2005/8/layout/vList5"/>
    <dgm:cxn modelId="{7D7BA948-E31D-41DF-9919-F24CD711142D}" srcId="{D351A74B-AECF-42A5-996F-844F5972DD2F}" destId="{B62FA50F-8515-4BE0-951A-FAB47A6C2E90}" srcOrd="4" destOrd="0" parTransId="{0ABAFA81-AB94-4770-96E5-73A335146975}" sibTransId="{F33075DF-C72E-4D12-AAA0-2E42510C5753}"/>
    <dgm:cxn modelId="{3985F8B4-7719-4147-AFD6-844164F87FBB}" type="presOf" srcId="{FD42CA42-3971-437B-A38B-5F07E27DD04B}" destId="{C43637F6-62AB-48D0-AC6C-5662824A8185}" srcOrd="0" destOrd="0" presId="urn:microsoft.com/office/officeart/2005/8/layout/vList5"/>
    <dgm:cxn modelId="{A64A5A75-33BA-4700-ADCC-38B5913CA034}" type="presOf" srcId="{8DBB4A22-D1F0-42FD-88B5-7F6E4C2AAF90}" destId="{6F83E341-820D-4C1C-A934-2016A1A7682C}" srcOrd="0" destOrd="0" presId="urn:microsoft.com/office/officeart/2005/8/layout/vList5"/>
    <dgm:cxn modelId="{5F834D41-BED7-45EE-83F2-9DD470B99C2B}" type="presOf" srcId="{D351A74B-AECF-42A5-996F-844F5972DD2F}" destId="{5FFED6D5-0330-4178-975C-62908F28B1D7}" srcOrd="0" destOrd="0" presId="urn:microsoft.com/office/officeart/2005/8/layout/vList5"/>
    <dgm:cxn modelId="{ED628FC1-7ED7-4284-ACDC-4229EB79D6C2}" srcId="{D351A74B-AECF-42A5-996F-844F5972DD2F}" destId="{FD42CA42-3971-437B-A38B-5F07E27DD04B}" srcOrd="1" destOrd="0" parTransId="{D5EA6FFF-4C26-4BB1-AA43-C447805261B5}" sibTransId="{52F5F38F-3C58-47FA-BEF2-2202DBD4B0DB}"/>
    <dgm:cxn modelId="{9F431F9E-1273-4C00-952E-E9BCE456ED86}" srcId="{71B2B052-AB3C-4205-A02C-AF2FFEC64A25}" destId="{70B55118-ED8E-42C7-8013-FA6C917398A3}" srcOrd="0" destOrd="0" parTransId="{2F06CD5E-E821-4AFC-B38F-C8AB52245E27}" sibTransId="{8BF044C9-9E60-443C-B475-D161F05186C1}"/>
    <dgm:cxn modelId="{B97F8C23-32D0-4923-AAB8-4AE0836C5B0D}" srcId="{D351A74B-AECF-42A5-996F-844F5972DD2F}" destId="{9D00CF06-A78A-4A05-A883-A0956348DEAA}" srcOrd="0" destOrd="0" parTransId="{302529BA-91C5-4C0B-8E38-85B54437E7CC}" sibTransId="{430DAFF9-3974-44B7-A563-4C0179674CC0}"/>
    <dgm:cxn modelId="{748D5D97-7259-4347-9847-D12DC3F130C9}" type="presOf" srcId="{4E97BD63-3583-4F36-84BF-F1236AA1E914}" destId="{90BDDD4B-48C7-4D24-8ACE-5E62934F7280}" srcOrd="0" destOrd="0" presId="urn:microsoft.com/office/officeart/2005/8/layout/vList5"/>
    <dgm:cxn modelId="{09156273-8390-44C0-B556-2D57AAC40C75}" type="presOf" srcId="{FC2D3987-0AE1-4EB8-8757-5003DE1FB6E7}" destId="{1E4E74E2-E31D-4CDB-B0BE-ED402B5E9551}" srcOrd="0" destOrd="0" presId="urn:microsoft.com/office/officeart/2005/8/layout/vList5"/>
    <dgm:cxn modelId="{9B85BE6D-E16F-4551-B76B-98EF82E24042}" srcId="{FD42CA42-3971-437B-A38B-5F07E27DD04B}" destId="{F31B14AF-C719-401F-9979-5505FDA38CD3}" srcOrd="0" destOrd="0" parTransId="{BBD7E511-9986-4B2F-B66D-262FA9A5CF8A}" sibTransId="{A912E44F-F70C-449F-BB65-850BFC1935B9}"/>
    <dgm:cxn modelId="{FA02285A-CA5E-4BA4-8455-F4E42EC0E70B}" srcId="{B62FA50F-8515-4BE0-951A-FAB47A6C2E90}" destId="{9E19CC9F-A733-47C8-BC9A-ACC2E4D86763}" srcOrd="0" destOrd="0" parTransId="{CC6FD525-B01D-4298-BD39-4F648C7D56FB}" sibTransId="{56DC1142-5DF1-4F6E-A604-083491BB809A}"/>
    <dgm:cxn modelId="{41393EAF-4C89-4E3C-9C54-EB5E37CFEAA9}" type="presOf" srcId="{9E19CC9F-A733-47C8-BC9A-ACC2E4D86763}" destId="{B4AB7179-5E96-4103-9784-625B5C1899B7}" srcOrd="0" destOrd="0" presId="urn:microsoft.com/office/officeart/2005/8/layout/vList5"/>
    <dgm:cxn modelId="{72B41ABA-6A7E-46F3-9A91-0774C3E7D3C4}" type="presParOf" srcId="{5FFED6D5-0330-4178-975C-62908F28B1D7}" destId="{865D52AC-C6AC-4931-8411-4741140F491A}" srcOrd="0" destOrd="0" presId="urn:microsoft.com/office/officeart/2005/8/layout/vList5"/>
    <dgm:cxn modelId="{D4F6E2A2-92BC-4B3F-94BC-70424D9123B0}" type="presParOf" srcId="{865D52AC-C6AC-4931-8411-4741140F491A}" destId="{4630EEA1-C442-45E7-9DB8-505814BBB605}" srcOrd="0" destOrd="0" presId="urn:microsoft.com/office/officeart/2005/8/layout/vList5"/>
    <dgm:cxn modelId="{5DAA0DB9-CD28-4AE6-B5E4-B9B4AFAAAE39}" type="presParOf" srcId="{865D52AC-C6AC-4931-8411-4741140F491A}" destId="{1E4E74E2-E31D-4CDB-B0BE-ED402B5E9551}" srcOrd="1" destOrd="0" presId="urn:microsoft.com/office/officeart/2005/8/layout/vList5"/>
    <dgm:cxn modelId="{8688D97E-9544-494A-ADB0-3E425441FD0D}" type="presParOf" srcId="{5FFED6D5-0330-4178-975C-62908F28B1D7}" destId="{C665E938-C007-4552-B2BD-841B57A8DFF2}" srcOrd="1" destOrd="0" presId="urn:microsoft.com/office/officeart/2005/8/layout/vList5"/>
    <dgm:cxn modelId="{C198BB17-733D-4F6E-BFC2-9376F9E0CBD1}" type="presParOf" srcId="{5FFED6D5-0330-4178-975C-62908F28B1D7}" destId="{9325CD82-EFF3-4492-B6D8-45A3B9D6528C}" srcOrd="2" destOrd="0" presId="urn:microsoft.com/office/officeart/2005/8/layout/vList5"/>
    <dgm:cxn modelId="{A5946809-7E43-4EEA-ACB0-C8A2426F82A8}" type="presParOf" srcId="{9325CD82-EFF3-4492-B6D8-45A3B9D6528C}" destId="{C43637F6-62AB-48D0-AC6C-5662824A8185}" srcOrd="0" destOrd="0" presId="urn:microsoft.com/office/officeart/2005/8/layout/vList5"/>
    <dgm:cxn modelId="{0A614333-7414-4D88-9858-87AF0054FCE8}" type="presParOf" srcId="{9325CD82-EFF3-4492-B6D8-45A3B9D6528C}" destId="{9E819F1D-A6C0-41CF-849A-A7AE1DBE3F93}" srcOrd="1" destOrd="0" presId="urn:microsoft.com/office/officeart/2005/8/layout/vList5"/>
    <dgm:cxn modelId="{FBD5AB3B-F832-43F6-9E89-00911BDD8BE5}" type="presParOf" srcId="{5FFED6D5-0330-4178-975C-62908F28B1D7}" destId="{C204A135-C9E2-4479-B645-8765AED38D8F}" srcOrd="3" destOrd="0" presId="urn:microsoft.com/office/officeart/2005/8/layout/vList5"/>
    <dgm:cxn modelId="{0C781F30-5485-47D4-BCBF-A8E670CDB4AE}" type="presParOf" srcId="{5FFED6D5-0330-4178-975C-62908F28B1D7}" destId="{CDE430A9-DF9A-4AA2-B108-FD1A002F4FB0}" srcOrd="4" destOrd="0" presId="urn:microsoft.com/office/officeart/2005/8/layout/vList5"/>
    <dgm:cxn modelId="{F67D83EB-A0BB-42CF-816B-D6CC5B57D9B3}" type="presParOf" srcId="{CDE430A9-DF9A-4AA2-B108-FD1A002F4FB0}" destId="{90BDDD4B-48C7-4D24-8ACE-5E62934F7280}" srcOrd="0" destOrd="0" presId="urn:microsoft.com/office/officeart/2005/8/layout/vList5"/>
    <dgm:cxn modelId="{0210E272-144B-49C9-8774-9F06CDFBBF19}" type="presParOf" srcId="{CDE430A9-DF9A-4AA2-B108-FD1A002F4FB0}" destId="{130885DC-29F5-43C6-A7B2-577CF1BD1A17}" srcOrd="1" destOrd="0" presId="urn:microsoft.com/office/officeart/2005/8/layout/vList5"/>
    <dgm:cxn modelId="{514C4090-FEE5-481C-8D9C-31CB9686F95D}" type="presParOf" srcId="{5FFED6D5-0330-4178-975C-62908F28B1D7}" destId="{9755850A-AE83-4D7A-BE4B-22EEE5428637}" srcOrd="5" destOrd="0" presId="urn:microsoft.com/office/officeart/2005/8/layout/vList5"/>
    <dgm:cxn modelId="{FC6882FE-6719-4BFE-A35E-8A6773E89B0C}" type="presParOf" srcId="{5FFED6D5-0330-4178-975C-62908F28B1D7}" destId="{E7C8C7F5-979B-4852-8ECD-266DDEE48D42}" srcOrd="6" destOrd="0" presId="urn:microsoft.com/office/officeart/2005/8/layout/vList5"/>
    <dgm:cxn modelId="{AF706B36-F678-400B-A141-2025EEE0FC73}" type="presParOf" srcId="{E7C8C7F5-979B-4852-8ECD-266DDEE48D42}" destId="{25DB6881-2519-4DD0-B0B3-48F822B6E31E}" srcOrd="0" destOrd="0" presId="urn:microsoft.com/office/officeart/2005/8/layout/vList5"/>
    <dgm:cxn modelId="{17218ADA-E51E-4F00-BC97-516E305F36B4}" type="presParOf" srcId="{E7C8C7F5-979B-4852-8ECD-266DDEE48D42}" destId="{6D39870F-2D88-4D56-ADDE-8F5ADD33D7CB}" srcOrd="1" destOrd="0" presId="urn:microsoft.com/office/officeart/2005/8/layout/vList5"/>
    <dgm:cxn modelId="{459B5E8E-DB9F-4280-8BC0-CBE79F960AD0}" type="presParOf" srcId="{5FFED6D5-0330-4178-975C-62908F28B1D7}" destId="{E5A4076C-509E-410C-B5DA-F40E7F986486}" srcOrd="7" destOrd="0" presId="urn:microsoft.com/office/officeart/2005/8/layout/vList5"/>
    <dgm:cxn modelId="{C47D4956-D2C9-4D0D-A3AD-E4A695ACBB1B}" type="presParOf" srcId="{5FFED6D5-0330-4178-975C-62908F28B1D7}" destId="{CF16E9D5-877D-4EC6-BD6D-4DE78EC67AB0}" srcOrd="8" destOrd="0" presId="urn:microsoft.com/office/officeart/2005/8/layout/vList5"/>
    <dgm:cxn modelId="{E78A696B-8366-45CB-9CC8-0924EB201984}" type="presParOf" srcId="{CF16E9D5-877D-4EC6-BD6D-4DE78EC67AB0}" destId="{BB137280-6D03-4230-95D0-3EF5F1DBB9F6}" srcOrd="0" destOrd="0" presId="urn:microsoft.com/office/officeart/2005/8/layout/vList5"/>
    <dgm:cxn modelId="{DFEE1523-EE33-4324-9F1F-AA7C80B7AAF7}" type="presParOf" srcId="{CF16E9D5-877D-4EC6-BD6D-4DE78EC67AB0}" destId="{B4AB7179-5E96-4103-9784-625B5C1899B7}" srcOrd="1" destOrd="0" presId="urn:microsoft.com/office/officeart/2005/8/layout/vList5"/>
    <dgm:cxn modelId="{89652C88-4BDB-47D3-A16D-F42227CF5DA4}" type="presParOf" srcId="{5FFED6D5-0330-4178-975C-62908F28B1D7}" destId="{3775A393-0A30-496C-9435-F8A1B4D0DB2A}" srcOrd="9" destOrd="0" presId="urn:microsoft.com/office/officeart/2005/8/layout/vList5"/>
    <dgm:cxn modelId="{7D0DF19C-6535-4AA4-AC26-8BC8F6C08B17}" type="presParOf" srcId="{5FFED6D5-0330-4178-975C-62908F28B1D7}" destId="{F7B988D7-6ACF-4ED1-8121-D7883543DA70}" srcOrd="10" destOrd="0" presId="urn:microsoft.com/office/officeart/2005/8/layout/vList5"/>
    <dgm:cxn modelId="{B15F02B3-7678-4C4E-BCA6-9B1D1D36F690}" type="presParOf" srcId="{F7B988D7-6ACF-4ED1-8121-D7883543DA70}" destId="{6F83E341-820D-4C1C-A934-2016A1A7682C}" srcOrd="0" destOrd="0" presId="urn:microsoft.com/office/officeart/2005/8/layout/vList5"/>
    <dgm:cxn modelId="{1401B108-5D41-42D0-A17B-3C101BAA2916}" type="presParOf" srcId="{F7B988D7-6ACF-4ED1-8121-D7883543DA70}" destId="{B1B28DDC-4804-4A0B-B12C-E05FD8390D1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5D610E-F1D4-4ADE-B273-B6386AB6C4AD}" type="doc">
      <dgm:prSet loTypeId="urn:microsoft.com/office/officeart/2005/8/layout/vList5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7FEF9E-EB84-4A58-A0C0-A631A7DB5583}">
      <dgm:prSet phldrT="[Text]" custT="1"/>
      <dgm:spPr/>
      <dgm:t>
        <a:bodyPr/>
        <a:lstStyle/>
        <a:p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7</a:t>
          </a:r>
          <a:endParaRPr lang="en-US" sz="2400" b="1" kern="1200" dirty="0" smtClean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gm:t>
    </dgm:pt>
    <dgm:pt modelId="{4BC5B02C-816D-4B19-9C23-99AF7C743F37}" type="parTrans" cxnId="{B975FFAB-C25B-4CBB-9AD2-72DF0F69737B}">
      <dgm:prSet/>
      <dgm:spPr/>
      <dgm:t>
        <a:bodyPr/>
        <a:lstStyle/>
        <a:p>
          <a:endParaRPr lang="en-US"/>
        </a:p>
      </dgm:t>
    </dgm:pt>
    <dgm:pt modelId="{4DC06EF0-8EDA-4E91-B486-EE0E09CE35ED}" type="sibTrans" cxnId="{B975FFAB-C25B-4CBB-9AD2-72DF0F69737B}">
      <dgm:prSet/>
      <dgm:spPr/>
      <dgm:t>
        <a:bodyPr/>
        <a:lstStyle/>
        <a:p>
          <a:endParaRPr lang="en-US"/>
        </a:p>
      </dgm:t>
    </dgm:pt>
    <dgm:pt modelId="{4DF69AD4-5B03-4510-8CE3-6B2F8078A915}">
      <dgm:prSet phldrT="[Text]" custT="1"/>
      <dgm:spPr/>
      <dgm:t>
        <a:bodyPr/>
        <a:lstStyle/>
        <a:p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Possible outcome of the project</a:t>
          </a:r>
          <a:endParaRPr lang="en-US" sz="2400" b="1" kern="1200" dirty="0" smtClean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gm:t>
    </dgm:pt>
    <dgm:pt modelId="{17C700A1-BB7B-49DF-AE52-040BB67CEBFF}" type="parTrans" cxnId="{3146328A-BF45-472A-9CD2-30F03124BFB0}">
      <dgm:prSet/>
      <dgm:spPr/>
      <dgm:t>
        <a:bodyPr/>
        <a:lstStyle/>
        <a:p>
          <a:endParaRPr lang="en-US"/>
        </a:p>
      </dgm:t>
    </dgm:pt>
    <dgm:pt modelId="{1EC3FB87-F6E8-436C-9704-7A43410809C3}" type="sibTrans" cxnId="{3146328A-BF45-472A-9CD2-30F03124BFB0}">
      <dgm:prSet/>
      <dgm:spPr/>
      <dgm:t>
        <a:bodyPr/>
        <a:lstStyle/>
        <a:p>
          <a:endParaRPr lang="en-US"/>
        </a:p>
      </dgm:t>
    </dgm:pt>
    <dgm:pt modelId="{48DAD30A-9C39-4572-86F8-CB238D339981}">
      <dgm:prSet phldrT="[Text]" custT="1"/>
      <dgm:spPr/>
      <dgm:t>
        <a:bodyPr/>
        <a:lstStyle/>
        <a:p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8</a:t>
          </a:r>
          <a:endParaRPr lang="en-US" sz="2400" b="1" kern="1200" dirty="0" smtClean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gm:t>
    </dgm:pt>
    <dgm:pt modelId="{8874C4CF-AD87-4C5B-9630-6D8F33CC302B}" type="parTrans" cxnId="{C4DF9A9A-459E-4369-9F36-F8826820F72F}">
      <dgm:prSet/>
      <dgm:spPr/>
      <dgm:t>
        <a:bodyPr/>
        <a:lstStyle/>
        <a:p>
          <a:endParaRPr lang="en-US"/>
        </a:p>
      </dgm:t>
    </dgm:pt>
    <dgm:pt modelId="{4B3A9F64-ACF8-4A5B-A3D5-3D88873925EB}" type="sibTrans" cxnId="{C4DF9A9A-459E-4369-9F36-F8826820F72F}">
      <dgm:prSet/>
      <dgm:spPr/>
      <dgm:t>
        <a:bodyPr/>
        <a:lstStyle/>
        <a:p>
          <a:endParaRPr lang="en-US"/>
        </a:p>
      </dgm:t>
    </dgm:pt>
    <dgm:pt modelId="{6E648691-CE91-4D57-A382-B3E7C0B67A12}">
      <dgm:prSet phldrT="[Text]" custT="1"/>
      <dgm:spPr/>
      <dgm:t>
        <a:bodyPr/>
        <a:lstStyle/>
        <a:p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Importance of the project in engineering aspect</a:t>
          </a:r>
          <a:endParaRPr lang="en-US" sz="2400" b="1" kern="1200" dirty="0" smtClean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gm:t>
    </dgm:pt>
    <dgm:pt modelId="{DC5FCBEC-4393-41D7-B558-E023FAB96EA5}" type="parTrans" cxnId="{24C066E2-DC34-4E49-8A20-4962C3F1D8CC}">
      <dgm:prSet/>
      <dgm:spPr/>
      <dgm:t>
        <a:bodyPr/>
        <a:lstStyle/>
        <a:p>
          <a:endParaRPr lang="en-US"/>
        </a:p>
      </dgm:t>
    </dgm:pt>
    <dgm:pt modelId="{31F1422B-928A-417A-B74C-711E7611E40B}" type="sibTrans" cxnId="{24C066E2-DC34-4E49-8A20-4962C3F1D8CC}">
      <dgm:prSet/>
      <dgm:spPr/>
      <dgm:t>
        <a:bodyPr/>
        <a:lstStyle/>
        <a:p>
          <a:endParaRPr lang="en-US"/>
        </a:p>
      </dgm:t>
    </dgm:pt>
    <dgm:pt modelId="{B2E62419-BEFC-4515-B33A-6C76036697D4}">
      <dgm:prSet phldrT="[Text]" custT="1"/>
      <dgm:spPr/>
      <dgm:t>
        <a:bodyPr/>
        <a:lstStyle/>
        <a:p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9</a:t>
          </a:r>
          <a:endParaRPr lang="en-US" sz="2400" b="1" kern="1200" dirty="0" smtClean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gm:t>
    </dgm:pt>
    <dgm:pt modelId="{D74A6328-1A02-47CB-A5AA-392B3BED72A9}" type="parTrans" cxnId="{6FD4AF5C-2209-4594-AAEE-E93C7F715C10}">
      <dgm:prSet/>
      <dgm:spPr/>
      <dgm:t>
        <a:bodyPr/>
        <a:lstStyle/>
        <a:p>
          <a:endParaRPr lang="en-US"/>
        </a:p>
      </dgm:t>
    </dgm:pt>
    <dgm:pt modelId="{3FF1551A-937E-4610-8402-654E9C8340B2}" type="sibTrans" cxnId="{6FD4AF5C-2209-4594-AAEE-E93C7F715C10}">
      <dgm:prSet/>
      <dgm:spPr/>
      <dgm:t>
        <a:bodyPr/>
        <a:lstStyle/>
        <a:p>
          <a:endParaRPr lang="en-US"/>
        </a:p>
      </dgm:t>
    </dgm:pt>
    <dgm:pt modelId="{84FBFA44-1D71-4593-9F46-039409078DBD}">
      <dgm:prSet phldrT="[Text]" custT="1"/>
      <dgm:spPr/>
      <dgm:t>
        <a:bodyPr/>
        <a:lstStyle/>
        <a:p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Innovativeness(if any)</a:t>
          </a:r>
          <a:endParaRPr lang="en-US" sz="2400" b="1" kern="1200" dirty="0" smtClean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gm:t>
    </dgm:pt>
    <dgm:pt modelId="{1330480B-D797-459C-A6A7-2F7C3C4C4519}" type="parTrans" cxnId="{13C2302D-737A-46D5-9035-C82BDD04BDC7}">
      <dgm:prSet/>
      <dgm:spPr/>
      <dgm:t>
        <a:bodyPr/>
        <a:lstStyle/>
        <a:p>
          <a:endParaRPr lang="en-US"/>
        </a:p>
      </dgm:t>
    </dgm:pt>
    <dgm:pt modelId="{8AD1BB8A-1203-498C-BA7B-8997801CBD9A}" type="sibTrans" cxnId="{13C2302D-737A-46D5-9035-C82BDD04BDC7}">
      <dgm:prSet/>
      <dgm:spPr/>
      <dgm:t>
        <a:bodyPr/>
        <a:lstStyle/>
        <a:p>
          <a:endParaRPr lang="en-US"/>
        </a:p>
      </dgm:t>
    </dgm:pt>
    <dgm:pt modelId="{B2F84DEC-60A8-4B5A-86EE-F53DDE24BACA}">
      <dgm:prSet phldrT="[Text]" custT="1"/>
      <dgm:spPr/>
      <dgm:t>
        <a:bodyPr/>
        <a:lstStyle/>
        <a:p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11</a:t>
          </a:r>
          <a:endParaRPr lang="en-US" sz="2400" b="1" kern="1200" dirty="0" smtClean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gm:t>
    </dgm:pt>
    <dgm:pt modelId="{703816A9-4CCB-4F0E-8F4F-FFB30AFF4EB6}" type="parTrans" cxnId="{D086F16E-E94A-4836-AFA6-52EE24C3B766}">
      <dgm:prSet/>
      <dgm:spPr/>
      <dgm:t>
        <a:bodyPr/>
        <a:lstStyle/>
        <a:p>
          <a:endParaRPr lang="en-US"/>
        </a:p>
      </dgm:t>
    </dgm:pt>
    <dgm:pt modelId="{9EE354C9-4FDC-4BF5-BFAA-40A1742EACC0}" type="sibTrans" cxnId="{D086F16E-E94A-4836-AFA6-52EE24C3B766}">
      <dgm:prSet/>
      <dgm:spPr/>
      <dgm:t>
        <a:bodyPr/>
        <a:lstStyle/>
        <a:p>
          <a:endParaRPr lang="en-US"/>
        </a:p>
      </dgm:t>
    </dgm:pt>
    <dgm:pt modelId="{3289563D-8DD5-42F6-9927-76EDC998E287}">
      <dgm:prSet phldrT="[Text]" custT="1"/>
      <dgm:spPr/>
      <dgm:t>
        <a:bodyPr/>
        <a:lstStyle/>
        <a:p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10</a:t>
          </a:r>
          <a:endParaRPr lang="en-US" sz="2400" b="1" kern="1200" dirty="0" smtClean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gm:t>
    </dgm:pt>
    <dgm:pt modelId="{6A15F318-8745-472A-8517-75C08B698A09}" type="parTrans" cxnId="{30BE108F-676F-4C27-A4B4-38C5FD8668AB}">
      <dgm:prSet/>
      <dgm:spPr/>
      <dgm:t>
        <a:bodyPr/>
        <a:lstStyle/>
        <a:p>
          <a:endParaRPr lang="en-US"/>
        </a:p>
      </dgm:t>
    </dgm:pt>
    <dgm:pt modelId="{6BECD31B-CFF1-4C0B-89B0-0D01E8D5009C}" type="sibTrans" cxnId="{30BE108F-676F-4C27-A4B4-38C5FD8668AB}">
      <dgm:prSet/>
      <dgm:spPr/>
      <dgm:t>
        <a:bodyPr/>
        <a:lstStyle/>
        <a:p>
          <a:endParaRPr lang="en-US"/>
        </a:p>
      </dgm:t>
    </dgm:pt>
    <dgm:pt modelId="{4C68188A-6BF1-4330-8A35-4A50F7FEA2A7}">
      <dgm:prSet custT="1"/>
      <dgm:spPr/>
      <dgm:t>
        <a:bodyPr/>
        <a:lstStyle/>
        <a:p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Conclusions</a:t>
          </a:r>
        </a:p>
      </dgm:t>
    </dgm:pt>
    <dgm:pt modelId="{4DEDB76F-8D96-48C1-9332-E09F05C83025}" type="parTrans" cxnId="{B4A26733-8B51-46FF-9C05-96B2D43AF054}">
      <dgm:prSet/>
      <dgm:spPr/>
      <dgm:t>
        <a:bodyPr/>
        <a:lstStyle/>
        <a:p>
          <a:endParaRPr lang="en-US"/>
        </a:p>
      </dgm:t>
    </dgm:pt>
    <dgm:pt modelId="{4CC0435C-7B79-4BE6-A9C2-00165688F69A}" type="sibTrans" cxnId="{B4A26733-8B51-46FF-9C05-96B2D43AF054}">
      <dgm:prSet/>
      <dgm:spPr/>
      <dgm:t>
        <a:bodyPr/>
        <a:lstStyle/>
        <a:p>
          <a:endParaRPr lang="en-US"/>
        </a:p>
      </dgm:t>
    </dgm:pt>
    <dgm:pt modelId="{00F9E5B3-DAFD-4073-89EB-3F2337B515F4}">
      <dgm:prSet custT="1"/>
      <dgm:spPr/>
      <dgm:t>
        <a:bodyPr/>
        <a:lstStyle/>
        <a:p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References</a:t>
          </a:r>
        </a:p>
      </dgm:t>
    </dgm:pt>
    <dgm:pt modelId="{CAC2E94D-3C2B-49C5-93E9-7CB05CCC7046}" type="parTrans" cxnId="{DB8B3E5B-FF0F-476A-8D53-D7D69EC7174A}">
      <dgm:prSet/>
      <dgm:spPr/>
      <dgm:t>
        <a:bodyPr/>
        <a:lstStyle/>
        <a:p>
          <a:endParaRPr lang="en-US"/>
        </a:p>
      </dgm:t>
    </dgm:pt>
    <dgm:pt modelId="{44B0DC69-9906-41CA-B0FD-4DD92B59BCF1}" type="sibTrans" cxnId="{DB8B3E5B-FF0F-476A-8D53-D7D69EC7174A}">
      <dgm:prSet/>
      <dgm:spPr/>
      <dgm:t>
        <a:bodyPr/>
        <a:lstStyle/>
        <a:p>
          <a:endParaRPr lang="en-US"/>
        </a:p>
      </dgm:t>
    </dgm:pt>
    <dgm:pt modelId="{D9930837-164E-4EBC-BEA3-CB95F9E573BE}" type="pres">
      <dgm:prSet presAssocID="{0B5D610E-F1D4-4ADE-B273-B6386AB6C4A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F937E2-8F50-4D7F-B189-13F98B7E972F}" type="pres">
      <dgm:prSet presAssocID="{307FEF9E-EB84-4A58-A0C0-A631A7DB5583}" presName="linNode" presStyleCnt="0"/>
      <dgm:spPr/>
    </dgm:pt>
    <dgm:pt modelId="{187CDF34-B3EF-45D0-9762-B19DA6B6DAC1}" type="pres">
      <dgm:prSet presAssocID="{307FEF9E-EB84-4A58-A0C0-A631A7DB5583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D6467-02CE-4ED2-B681-4FEF9FBE08BD}" type="pres">
      <dgm:prSet presAssocID="{307FEF9E-EB84-4A58-A0C0-A631A7DB5583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3A894-D702-4E24-9428-9F3F5B805620}" type="pres">
      <dgm:prSet presAssocID="{4DC06EF0-8EDA-4E91-B486-EE0E09CE35ED}" presName="sp" presStyleCnt="0"/>
      <dgm:spPr/>
    </dgm:pt>
    <dgm:pt modelId="{FD4949D7-398F-4D94-B94B-731B4E9F5FD0}" type="pres">
      <dgm:prSet presAssocID="{48DAD30A-9C39-4572-86F8-CB238D339981}" presName="linNode" presStyleCnt="0"/>
      <dgm:spPr/>
    </dgm:pt>
    <dgm:pt modelId="{66957C81-6424-4D2A-949A-197A32E4C402}" type="pres">
      <dgm:prSet presAssocID="{48DAD30A-9C39-4572-86F8-CB238D339981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55AF7-FFA6-43DE-B076-65B80E976461}" type="pres">
      <dgm:prSet presAssocID="{48DAD30A-9C39-4572-86F8-CB238D339981}" presName="descendantText" presStyleLbl="alignAccFollowNode1" presStyleIdx="1" presStyleCnt="5" custLinFactNeighborX="1852" custLinFactNeighborY="38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F568F1-CE83-4577-9616-32232BA57898}" type="pres">
      <dgm:prSet presAssocID="{4B3A9F64-ACF8-4A5B-A3D5-3D88873925EB}" presName="sp" presStyleCnt="0"/>
      <dgm:spPr/>
    </dgm:pt>
    <dgm:pt modelId="{5D2124EF-80AE-4102-8FA8-8920C8046B70}" type="pres">
      <dgm:prSet presAssocID="{B2E62419-BEFC-4515-B33A-6C76036697D4}" presName="linNode" presStyleCnt="0"/>
      <dgm:spPr/>
    </dgm:pt>
    <dgm:pt modelId="{C3483305-0AEC-4816-8B7F-B95753F3558E}" type="pres">
      <dgm:prSet presAssocID="{B2E62419-BEFC-4515-B33A-6C76036697D4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D6C11A-7C55-407F-AC9B-3CC84265652B}" type="pres">
      <dgm:prSet presAssocID="{B2E62419-BEFC-4515-B33A-6C76036697D4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18A343-F054-4D71-8026-FC2575429825}" type="pres">
      <dgm:prSet presAssocID="{3FF1551A-937E-4610-8402-654E9C8340B2}" presName="sp" presStyleCnt="0"/>
      <dgm:spPr/>
    </dgm:pt>
    <dgm:pt modelId="{E7AD45BC-AC61-470F-A925-749ABE0FA049}" type="pres">
      <dgm:prSet presAssocID="{3289563D-8DD5-42F6-9927-76EDC998E287}" presName="linNode" presStyleCnt="0"/>
      <dgm:spPr/>
    </dgm:pt>
    <dgm:pt modelId="{3BA0ACDA-655D-4BC5-A869-1E6D6326A0F1}" type="pres">
      <dgm:prSet presAssocID="{3289563D-8DD5-42F6-9927-76EDC998E287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EC667C-0511-4437-8C20-7B91DA7D3E32}" type="pres">
      <dgm:prSet presAssocID="{3289563D-8DD5-42F6-9927-76EDC998E287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ACD672-C9AD-4774-B595-23D563F536BE}" type="pres">
      <dgm:prSet presAssocID="{6BECD31B-CFF1-4C0B-89B0-0D01E8D5009C}" presName="sp" presStyleCnt="0"/>
      <dgm:spPr/>
    </dgm:pt>
    <dgm:pt modelId="{D109E39B-D773-4EE4-911A-B2828DFFC184}" type="pres">
      <dgm:prSet presAssocID="{B2F84DEC-60A8-4B5A-86EE-F53DDE24BACA}" presName="linNode" presStyleCnt="0"/>
      <dgm:spPr/>
    </dgm:pt>
    <dgm:pt modelId="{CABBFCB0-2E17-489A-8EE6-A2BCF8DD44EB}" type="pres">
      <dgm:prSet presAssocID="{B2F84DEC-60A8-4B5A-86EE-F53DDE24BACA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470D01-976A-4B82-A5FF-88DF4073B0A4}" type="pres">
      <dgm:prSet presAssocID="{B2F84DEC-60A8-4B5A-86EE-F53DDE24BACA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B75021-5802-4D98-AE75-E76D40E6CC58}" type="presOf" srcId="{B2E62419-BEFC-4515-B33A-6C76036697D4}" destId="{C3483305-0AEC-4816-8B7F-B95753F3558E}" srcOrd="0" destOrd="0" presId="urn:microsoft.com/office/officeart/2005/8/layout/vList5"/>
    <dgm:cxn modelId="{CC5C3440-8C6A-45BE-A31D-EA4D27738D8F}" type="presOf" srcId="{84FBFA44-1D71-4593-9F46-039409078DBD}" destId="{CDD6C11A-7C55-407F-AC9B-3CC84265652B}" srcOrd="0" destOrd="0" presId="urn:microsoft.com/office/officeart/2005/8/layout/vList5"/>
    <dgm:cxn modelId="{B4E32F9F-3CED-46A0-AC08-8D15021EA299}" type="presOf" srcId="{B2F84DEC-60A8-4B5A-86EE-F53DDE24BACA}" destId="{CABBFCB0-2E17-489A-8EE6-A2BCF8DD44EB}" srcOrd="0" destOrd="0" presId="urn:microsoft.com/office/officeart/2005/8/layout/vList5"/>
    <dgm:cxn modelId="{A92720DE-EBD7-4118-BE3E-CAE1CC8245E5}" type="presOf" srcId="{4C68188A-6BF1-4330-8A35-4A50F7FEA2A7}" destId="{09EC667C-0511-4437-8C20-7B91DA7D3E32}" srcOrd="0" destOrd="0" presId="urn:microsoft.com/office/officeart/2005/8/layout/vList5"/>
    <dgm:cxn modelId="{6FD4AF5C-2209-4594-AAEE-E93C7F715C10}" srcId="{0B5D610E-F1D4-4ADE-B273-B6386AB6C4AD}" destId="{B2E62419-BEFC-4515-B33A-6C76036697D4}" srcOrd="2" destOrd="0" parTransId="{D74A6328-1A02-47CB-A5AA-392B3BED72A9}" sibTransId="{3FF1551A-937E-4610-8402-654E9C8340B2}"/>
    <dgm:cxn modelId="{44B54232-D719-4964-B0C9-011588103EDC}" type="presOf" srcId="{48DAD30A-9C39-4572-86F8-CB238D339981}" destId="{66957C81-6424-4D2A-949A-197A32E4C402}" srcOrd="0" destOrd="0" presId="urn:microsoft.com/office/officeart/2005/8/layout/vList5"/>
    <dgm:cxn modelId="{13C2302D-737A-46D5-9035-C82BDD04BDC7}" srcId="{B2E62419-BEFC-4515-B33A-6C76036697D4}" destId="{84FBFA44-1D71-4593-9F46-039409078DBD}" srcOrd="0" destOrd="0" parTransId="{1330480B-D797-459C-A6A7-2F7C3C4C4519}" sibTransId="{8AD1BB8A-1203-498C-BA7B-8997801CBD9A}"/>
    <dgm:cxn modelId="{3146328A-BF45-472A-9CD2-30F03124BFB0}" srcId="{307FEF9E-EB84-4A58-A0C0-A631A7DB5583}" destId="{4DF69AD4-5B03-4510-8CE3-6B2F8078A915}" srcOrd="0" destOrd="0" parTransId="{17C700A1-BB7B-49DF-AE52-040BB67CEBFF}" sibTransId="{1EC3FB87-F6E8-436C-9704-7A43410809C3}"/>
    <dgm:cxn modelId="{0BF7AF53-0C61-41B0-803E-F84F010F775C}" type="presOf" srcId="{3289563D-8DD5-42F6-9927-76EDC998E287}" destId="{3BA0ACDA-655D-4BC5-A869-1E6D6326A0F1}" srcOrd="0" destOrd="0" presId="urn:microsoft.com/office/officeart/2005/8/layout/vList5"/>
    <dgm:cxn modelId="{D086F16E-E94A-4836-AFA6-52EE24C3B766}" srcId="{0B5D610E-F1D4-4ADE-B273-B6386AB6C4AD}" destId="{B2F84DEC-60A8-4B5A-86EE-F53DDE24BACA}" srcOrd="4" destOrd="0" parTransId="{703816A9-4CCB-4F0E-8F4F-FFB30AFF4EB6}" sibTransId="{9EE354C9-4FDC-4BF5-BFAA-40A1742EACC0}"/>
    <dgm:cxn modelId="{C8AED2F0-230F-4098-92A1-AD98DCF1707A}" type="presOf" srcId="{00F9E5B3-DAFD-4073-89EB-3F2337B515F4}" destId="{79470D01-976A-4B82-A5FF-88DF4073B0A4}" srcOrd="0" destOrd="0" presId="urn:microsoft.com/office/officeart/2005/8/layout/vList5"/>
    <dgm:cxn modelId="{30BE108F-676F-4C27-A4B4-38C5FD8668AB}" srcId="{0B5D610E-F1D4-4ADE-B273-B6386AB6C4AD}" destId="{3289563D-8DD5-42F6-9927-76EDC998E287}" srcOrd="3" destOrd="0" parTransId="{6A15F318-8745-472A-8517-75C08B698A09}" sibTransId="{6BECD31B-CFF1-4C0B-89B0-0D01E8D5009C}"/>
    <dgm:cxn modelId="{77EB5D86-5DCA-4775-9588-1466C3E624B7}" type="presOf" srcId="{307FEF9E-EB84-4A58-A0C0-A631A7DB5583}" destId="{187CDF34-B3EF-45D0-9762-B19DA6B6DAC1}" srcOrd="0" destOrd="0" presId="urn:microsoft.com/office/officeart/2005/8/layout/vList5"/>
    <dgm:cxn modelId="{5E134786-923D-473A-B24D-7144348A18C4}" type="presOf" srcId="{0B5D610E-F1D4-4ADE-B273-B6386AB6C4AD}" destId="{D9930837-164E-4EBC-BEA3-CB95F9E573BE}" srcOrd="0" destOrd="0" presId="urn:microsoft.com/office/officeart/2005/8/layout/vList5"/>
    <dgm:cxn modelId="{C5C96FE1-68B4-4365-98CF-ACDCD4154435}" type="presOf" srcId="{4DF69AD4-5B03-4510-8CE3-6B2F8078A915}" destId="{417D6467-02CE-4ED2-B681-4FEF9FBE08BD}" srcOrd="0" destOrd="0" presId="urn:microsoft.com/office/officeart/2005/8/layout/vList5"/>
    <dgm:cxn modelId="{124501D2-D8C7-426A-9D43-3E5EF70EA9C3}" type="presOf" srcId="{6E648691-CE91-4D57-A382-B3E7C0B67A12}" destId="{4D455AF7-FFA6-43DE-B076-65B80E976461}" srcOrd="0" destOrd="0" presId="urn:microsoft.com/office/officeart/2005/8/layout/vList5"/>
    <dgm:cxn modelId="{C4DF9A9A-459E-4369-9F36-F8826820F72F}" srcId="{0B5D610E-F1D4-4ADE-B273-B6386AB6C4AD}" destId="{48DAD30A-9C39-4572-86F8-CB238D339981}" srcOrd="1" destOrd="0" parTransId="{8874C4CF-AD87-4C5B-9630-6D8F33CC302B}" sibTransId="{4B3A9F64-ACF8-4A5B-A3D5-3D88873925EB}"/>
    <dgm:cxn modelId="{B4A26733-8B51-46FF-9C05-96B2D43AF054}" srcId="{3289563D-8DD5-42F6-9927-76EDC998E287}" destId="{4C68188A-6BF1-4330-8A35-4A50F7FEA2A7}" srcOrd="0" destOrd="0" parTransId="{4DEDB76F-8D96-48C1-9332-E09F05C83025}" sibTransId="{4CC0435C-7B79-4BE6-A9C2-00165688F69A}"/>
    <dgm:cxn modelId="{24C066E2-DC34-4E49-8A20-4962C3F1D8CC}" srcId="{48DAD30A-9C39-4572-86F8-CB238D339981}" destId="{6E648691-CE91-4D57-A382-B3E7C0B67A12}" srcOrd="0" destOrd="0" parTransId="{DC5FCBEC-4393-41D7-B558-E023FAB96EA5}" sibTransId="{31F1422B-928A-417A-B74C-711E7611E40B}"/>
    <dgm:cxn modelId="{DB8B3E5B-FF0F-476A-8D53-D7D69EC7174A}" srcId="{B2F84DEC-60A8-4B5A-86EE-F53DDE24BACA}" destId="{00F9E5B3-DAFD-4073-89EB-3F2337B515F4}" srcOrd="0" destOrd="0" parTransId="{CAC2E94D-3C2B-49C5-93E9-7CB05CCC7046}" sibTransId="{44B0DC69-9906-41CA-B0FD-4DD92B59BCF1}"/>
    <dgm:cxn modelId="{B975FFAB-C25B-4CBB-9AD2-72DF0F69737B}" srcId="{0B5D610E-F1D4-4ADE-B273-B6386AB6C4AD}" destId="{307FEF9E-EB84-4A58-A0C0-A631A7DB5583}" srcOrd="0" destOrd="0" parTransId="{4BC5B02C-816D-4B19-9C23-99AF7C743F37}" sibTransId="{4DC06EF0-8EDA-4E91-B486-EE0E09CE35ED}"/>
    <dgm:cxn modelId="{856365AF-E1F5-4F1F-9DA0-0AF3D9EDB309}" type="presParOf" srcId="{D9930837-164E-4EBC-BEA3-CB95F9E573BE}" destId="{51F937E2-8F50-4D7F-B189-13F98B7E972F}" srcOrd="0" destOrd="0" presId="urn:microsoft.com/office/officeart/2005/8/layout/vList5"/>
    <dgm:cxn modelId="{3CFEFCD6-E62C-46DB-9388-BAAEA8147163}" type="presParOf" srcId="{51F937E2-8F50-4D7F-B189-13F98B7E972F}" destId="{187CDF34-B3EF-45D0-9762-B19DA6B6DAC1}" srcOrd="0" destOrd="0" presId="urn:microsoft.com/office/officeart/2005/8/layout/vList5"/>
    <dgm:cxn modelId="{A197752B-0344-459F-BA32-22346E3FE094}" type="presParOf" srcId="{51F937E2-8F50-4D7F-B189-13F98B7E972F}" destId="{417D6467-02CE-4ED2-B681-4FEF9FBE08BD}" srcOrd="1" destOrd="0" presId="urn:microsoft.com/office/officeart/2005/8/layout/vList5"/>
    <dgm:cxn modelId="{B45FA732-49F8-404D-AD49-A62918FEB5D4}" type="presParOf" srcId="{D9930837-164E-4EBC-BEA3-CB95F9E573BE}" destId="{FBD3A894-D702-4E24-9428-9F3F5B805620}" srcOrd="1" destOrd="0" presId="urn:microsoft.com/office/officeart/2005/8/layout/vList5"/>
    <dgm:cxn modelId="{B2F7C627-A54B-411E-A897-ED377CE748D4}" type="presParOf" srcId="{D9930837-164E-4EBC-BEA3-CB95F9E573BE}" destId="{FD4949D7-398F-4D94-B94B-731B4E9F5FD0}" srcOrd="2" destOrd="0" presId="urn:microsoft.com/office/officeart/2005/8/layout/vList5"/>
    <dgm:cxn modelId="{4939EACE-0280-41C8-A171-7987EB1D656E}" type="presParOf" srcId="{FD4949D7-398F-4D94-B94B-731B4E9F5FD0}" destId="{66957C81-6424-4D2A-949A-197A32E4C402}" srcOrd="0" destOrd="0" presId="urn:microsoft.com/office/officeart/2005/8/layout/vList5"/>
    <dgm:cxn modelId="{DC9516BE-F181-4C03-A70E-1DF3B4C22427}" type="presParOf" srcId="{FD4949D7-398F-4D94-B94B-731B4E9F5FD0}" destId="{4D455AF7-FFA6-43DE-B076-65B80E976461}" srcOrd="1" destOrd="0" presId="urn:microsoft.com/office/officeart/2005/8/layout/vList5"/>
    <dgm:cxn modelId="{2E2D5387-EDD7-4AC3-BA41-B51D5A775171}" type="presParOf" srcId="{D9930837-164E-4EBC-BEA3-CB95F9E573BE}" destId="{00F568F1-CE83-4577-9616-32232BA57898}" srcOrd="3" destOrd="0" presId="urn:microsoft.com/office/officeart/2005/8/layout/vList5"/>
    <dgm:cxn modelId="{95575E21-B5D1-41D7-9558-95E161DE6839}" type="presParOf" srcId="{D9930837-164E-4EBC-BEA3-CB95F9E573BE}" destId="{5D2124EF-80AE-4102-8FA8-8920C8046B70}" srcOrd="4" destOrd="0" presId="urn:microsoft.com/office/officeart/2005/8/layout/vList5"/>
    <dgm:cxn modelId="{85D488D7-2A0E-4A02-8F4F-9359EE5F1B55}" type="presParOf" srcId="{5D2124EF-80AE-4102-8FA8-8920C8046B70}" destId="{C3483305-0AEC-4816-8B7F-B95753F3558E}" srcOrd="0" destOrd="0" presId="urn:microsoft.com/office/officeart/2005/8/layout/vList5"/>
    <dgm:cxn modelId="{1C046341-6764-42F8-BB3B-D984DE891F5C}" type="presParOf" srcId="{5D2124EF-80AE-4102-8FA8-8920C8046B70}" destId="{CDD6C11A-7C55-407F-AC9B-3CC84265652B}" srcOrd="1" destOrd="0" presId="urn:microsoft.com/office/officeart/2005/8/layout/vList5"/>
    <dgm:cxn modelId="{B348EC03-6BA7-4B59-8C02-813F04F7683C}" type="presParOf" srcId="{D9930837-164E-4EBC-BEA3-CB95F9E573BE}" destId="{A218A343-F054-4D71-8026-FC2575429825}" srcOrd="5" destOrd="0" presId="urn:microsoft.com/office/officeart/2005/8/layout/vList5"/>
    <dgm:cxn modelId="{D8082394-0C07-4FF0-8486-9671C13A3B95}" type="presParOf" srcId="{D9930837-164E-4EBC-BEA3-CB95F9E573BE}" destId="{E7AD45BC-AC61-470F-A925-749ABE0FA049}" srcOrd="6" destOrd="0" presId="urn:microsoft.com/office/officeart/2005/8/layout/vList5"/>
    <dgm:cxn modelId="{EC27CF85-B302-4738-8418-AEAB7138E97F}" type="presParOf" srcId="{E7AD45BC-AC61-470F-A925-749ABE0FA049}" destId="{3BA0ACDA-655D-4BC5-A869-1E6D6326A0F1}" srcOrd="0" destOrd="0" presId="urn:microsoft.com/office/officeart/2005/8/layout/vList5"/>
    <dgm:cxn modelId="{27AEE0FC-F599-490D-B9C8-9BDDC38CE7AC}" type="presParOf" srcId="{E7AD45BC-AC61-470F-A925-749ABE0FA049}" destId="{09EC667C-0511-4437-8C20-7B91DA7D3E32}" srcOrd="1" destOrd="0" presId="urn:microsoft.com/office/officeart/2005/8/layout/vList5"/>
    <dgm:cxn modelId="{1FFC2882-2853-429A-B2F1-963B37EDF68A}" type="presParOf" srcId="{D9930837-164E-4EBC-BEA3-CB95F9E573BE}" destId="{AEACD672-C9AD-4774-B595-23D563F536BE}" srcOrd="7" destOrd="0" presId="urn:microsoft.com/office/officeart/2005/8/layout/vList5"/>
    <dgm:cxn modelId="{CCB77DF9-962E-413A-BD98-44E016B44882}" type="presParOf" srcId="{D9930837-164E-4EBC-BEA3-CB95F9E573BE}" destId="{D109E39B-D773-4EE4-911A-B2828DFFC184}" srcOrd="8" destOrd="0" presId="urn:microsoft.com/office/officeart/2005/8/layout/vList5"/>
    <dgm:cxn modelId="{D8F741CF-D9E0-48F7-B745-2FF4B5C6B65F}" type="presParOf" srcId="{D109E39B-D773-4EE4-911A-B2828DFFC184}" destId="{CABBFCB0-2E17-489A-8EE6-A2BCF8DD44EB}" srcOrd="0" destOrd="0" presId="urn:microsoft.com/office/officeart/2005/8/layout/vList5"/>
    <dgm:cxn modelId="{7254470B-036D-4EA6-9003-AFEFF26C809D}" type="presParOf" srcId="{D109E39B-D773-4EE4-911A-B2828DFFC184}" destId="{79470D01-976A-4B82-A5FF-88DF4073B0A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0F141C-6AE8-4EB5-BC3B-A66381FE6FC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</dgm:spPr>
      <dgm:t>
        <a:bodyPr/>
        <a:lstStyle/>
        <a:p>
          <a:endParaRPr lang="en-US"/>
        </a:p>
      </dgm:t>
    </dgm:pt>
    <dgm:pt modelId="{604B358F-9AEF-4ECA-AEA8-3E495CE6E715}">
      <dgm:prSet phldrT="[Text]"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IN" sz="2400" b="1" kern="1200" dirty="0" smtClean="0">
              <a:solidFill>
                <a:srgbClr val="000000"/>
              </a:solidFill>
              <a:latin typeface="+mn-lt"/>
              <a:ea typeface="+mn-ea"/>
              <a:cs typeface="Times New Roman" pitchFamily="16" charset="0"/>
            </a:rPr>
            <a:t>1</a:t>
          </a:r>
          <a:endParaRPr lang="en-US" sz="2400" b="1" kern="1200" dirty="0" smtClean="0">
            <a:solidFill>
              <a:srgbClr val="000000"/>
            </a:solidFill>
            <a:latin typeface="+mn-lt"/>
            <a:ea typeface="+mn-ea"/>
            <a:cs typeface="Times New Roman" pitchFamily="16" charset="0"/>
          </a:endParaRPr>
        </a:p>
      </dgm:t>
    </dgm:pt>
    <dgm:pt modelId="{ECACA099-2326-44EF-A24D-64FC47DC71B2}" type="parTrans" cxnId="{1F3BE89F-E8BF-4E3C-B30E-E2E161CA20EF}">
      <dgm:prSet/>
      <dgm:spPr/>
      <dgm:t>
        <a:bodyPr/>
        <a:lstStyle/>
        <a:p>
          <a:endParaRPr lang="en-US"/>
        </a:p>
      </dgm:t>
    </dgm:pt>
    <dgm:pt modelId="{63A8C4FF-5499-45A3-BD7B-891176D64781}" type="sibTrans" cxnId="{1F3BE89F-E8BF-4E3C-B30E-E2E161CA20EF}">
      <dgm:prSet/>
      <dgm:spPr/>
      <dgm:t>
        <a:bodyPr/>
        <a:lstStyle/>
        <a:p>
          <a:endParaRPr lang="en-US"/>
        </a:p>
      </dgm:t>
    </dgm:pt>
    <dgm:pt modelId="{DF2C2075-CB84-4762-AFB6-A4DB1ED1845D}">
      <dgm:prSet phldrT="[Text]"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IN" sz="2400" b="1" kern="1200" dirty="0" smtClean="0">
              <a:solidFill>
                <a:srgbClr val="000000"/>
              </a:solidFill>
              <a:latin typeface="+mn-lt"/>
              <a:ea typeface="+mn-ea"/>
              <a:cs typeface="Times New Roman" pitchFamily="16" charset="0"/>
            </a:rPr>
            <a:t>The aim is to show that a joint user and receive antenna selection (JURAS) scheme potentially provides significant gain over a user selection (US) scheme.</a:t>
          </a:r>
          <a:endParaRPr lang="en-US" sz="2400" b="1" kern="1200" dirty="0" smtClean="0">
            <a:solidFill>
              <a:srgbClr val="000000"/>
            </a:solidFill>
            <a:latin typeface="+mn-lt"/>
            <a:ea typeface="+mn-ea"/>
            <a:cs typeface="Times New Roman" pitchFamily="16" charset="0"/>
          </a:endParaRPr>
        </a:p>
      </dgm:t>
    </dgm:pt>
    <dgm:pt modelId="{2DBD4ADB-DA15-477F-9E0B-F8F671386E6F}" type="parTrans" cxnId="{41A013B1-2527-40C9-A924-D7D77DE8C83A}">
      <dgm:prSet/>
      <dgm:spPr/>
      <dgm:t>
        <a:bodyPr/>
        <a:lstStyle/>
        <a:p>
          <a:endParaRPr lang="en-US"/>
        </a:p>
      </dgm:t>
    </dgm:pt>
    <dgm:pt modelId="{929DB427-F7E5-48D7-85C1-DF94BA60E6FB}" type="sibTrans" cxnId="{41A013B1-2527-40C9-A924-D7D77DE8C83A}">
      <dgm:prSet/>
      <dgm:spPr/>
      <dgm:t>
        <a:bodyPr/>
        <a:lstStyle/>
        <a:p>
          <a:endParaRPr lang="en-US"/>
        </a:p>
      </dgm:t>
    </dgm:pt>
    <dgm:pt modelId="{10F6517E-0DEF-4CAB-B67F-0842E5299971}">
      <dgm:prSet phldrT="[Text]"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IN" sz="2400" b="1" kern="1200" dirty="0" smtClean="0">
              <a:solidFill>
                <a:srgbClr val="000000"/>
              </a:solidFill>
              <a:latin typeface="+mn-lt"/>
              <a:ea typeface="+mn-ea"/>
              <a:cs typeface="Times New Roman" pitchFamily="16" charset="0"/>
            </a:rPr>
            <a:t>2</a:t>
          </a:r>
          <a:endParaRPr lang="en-US" sz="2400" b="1" kern="1200" dirty="0" smtClean="0">
            <a:solidFill>
              <a:srgbClr val="000000"/>
            </a:solidFill>
            <a:latin typeface="+mn-lt"/>
            <a:ea typeface="+mn-ea"/>
            <a:cs typeface="Times New Roman" pitchFamily="16" charset="0"/>
          </a:endParaRPr>
        </a:p>
      </dgm:t>
    </dgm:pt>
    <dgm:pt modelId="{56FDEE72-0D4E-45DF-8515-4EC5E6184DBB}" type="parTrans" cxnId="{DF721505-BC32-46AD-A203-6F4A36A14871}">
      <dgm:prSet/>
      <dgm:spPr/>
      <dgm:t>
        <a:bodyPr/>
        <a:lstStyle/>
        <a:p>
          <a:endParaRPr lang="en-US"/>
        </a:p>
      </dgm:t>
    </dgm:pt>
    <dgm:pt modelId="{0749A047-0F29-4EDB-8A17-E6A7A6CBE60E}" type="sibTrans" cxnId="{DF721505-BC32-46AD-A203-6F4A36A14871}">
      <dgm:prSet/>
      <dgm:spPr/>
      <dgm:t>
        <a:bodyPr/>
        <a:lstStyle/>
        <a:p>
          <a:endParaRPr lang="en-US"/>
        </a:p>
      </dgm:t>
    </dgm:pt>
    <dgm:pt modelId="{4FEC974C-A111-42E2-A836-2937C86BE380}">
      <dgm:prSet phldrT="[Text]"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IN" sz="2400" b="1" kern="1200" dirty="0" smtClean="0">
              <a:solidFill>
                <a:srgbClr val="000000"/>
              </a:solidFill>
              <a:latin typeface="+mn-lt"/>
              <a:ea typeface="+mn-ea"/>
              <a:cs typeface="Times New Roman" pitchFamily="16" charset="0"/>
            </a:rPr>
            <a:t>Two sub-optimal joint user and antenna selection algorithms with dynamic data stream allocation are also going to analyzed.</a:t>
          </a:r>
          <a:endParaRPr lang="en-US" sz="2400" b="1" kern="1200" dirty="0" smtClean="0">
            <a:solidFill>
              <a:srgbClr val="000000"/>
            </a:solidFill>
            <a:latin typeface="+mn-lt"/>
            <a:ea typeface="+mn-ea"/>
            <a:cs typeface="Times New Roman" pitchFamily="16" charset="0"/>
          </a:endParaRPr>
        </a:p>
      </dgm:t>
    </dgm:pt>
    <dgm:pt modelId="{02051079-5E3C-4E6B-9FE2-442160906408}" type="parTrans" cxnId="{F267896B-1B7A-4AD3-8ABA-70CB807A3907}">
      <dgm:prSet/>
      <dgm:spPr/>
      <dgm:t>
        <a:bodyPr/>
        <a:lstStyle/>
        <a:p>
          <a:endParaRPr lang="en-US"/>
        </a:p>
      </dgm:t>
    </dgm:pt>
    <dgm:pt modelId="{FF652F15-F497-4EB3-9C7A-96706C74CD5E}" type="sibTrans" cxnId="{F267896B-1B7A-4AD3-8ABA-70CB807A3907}">
      <dgm:prSet/>
      <dgm:spPr/>
      <dgm:t>
        <a:bodyPr/>
        <a:lstStyle/>
        <a:p>
          <a:endParaRPr lang="en-US"/>
        </a:p>
      </dgm:t>
    </dgm:pt>
    <dgm:pt modelId="{92D28483-0107-4A71-A4DC-7441A53B57DA}" type="pres">
      <dgm:prSet presAssocID="{B70F141C-6AE8-4EB5-BC3B-A66381FE6FC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F7D20D-55D8-4190-8EC2-458CD15039C5}" type="pres">
      <dgm:prSet presAssocID="{604B358F-9AEF-4ECA-AEA8-3E495CE6E715}" presName="linNode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0F950FAD-C4D7-4756-BD6C-A3832C1251FE}" type="pres">
      <dgm:prSet presAssocID="{604B358F-9AEF-4ECA-AEA8-3E495CE6E715}" presName="parentText" presStyleLbl="node1" presStyleIdx="0" presStyleCnt="2" custScaleX="45436" custScaleY="8017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C46B9A-7754-477B-9BA3-336836D27FF7}" type="pres">
      <dgm:prSet presAssocID="{604B358F-9AEF-4ECA-AEA8-3E495CE6E715}" presName="descendantText" presStyleLbl="alignAccFollowNode1" presStyleIdx="0" presStyleCnt="2" custScaleX="1371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C10CBC-C64D-4BC4-B688-B9C800256A00}" type="pres">
      <dgm:prSet presAssocID="{63A8C4FF-5499-45A3-BD7B-891176D64781}" presName="sp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94648C53-8710-4C8D-95B1-0ED0279EE0E2}" type="pres">
      <dgm:prSet presAssocID="{10F6517E-0DEF-4CAB-B67F-0842E5299971}" presName="linNode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1599C015-F1EF-472E-BA68-268D3758FD98}" type="pres">
      <dgm:prSet presAssocID="{10F6517E-0DEF-4CAB-B67F-0842E5299971}" presName="parentText" presStyleLbl="node1" presStyleIdx="1" presStyleCnt="2" custScaleX="40446" custScaleY="7483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948BCE-35CF-43E0-9FF3-D9E548472318}" type="pres">
      <dgm:prSet presAssocID="{10F6517E-0DEF-4CAB-B67F-0842E5299971}" presName="descendantText" presStyleLbl="alignAccFollowNode1" presStyleIdx="1" presStyleCnt="2" custScaleX="1334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A013B1-2527-40C9-A924-D7D77DE8C83A}" srcId="{604B358F-9AEF-4ECA-AEA8-3E495CE6E715}" destId="{DF2C2075-CB84-4762-AFB6-A4DB1ED1845D}" srcOrd="0" destOrd="0" parTransId="{2DBD4ADB-DA15-477F-9E0B-F8F671386E6F}" sibTransId="{929DB427-F7E5-48D7-85C1-DF94BA60E6FB}"/>
    <dgm:cxn modelId="{ECFD70DB-9F44-4012-B556-537D2D934B1B}" type="presOf" srcId="{4FEC974C-A111-42E2-A836-2937C86BE380}" destId="{AB948BCE-35CF-43E0-9FF3-D9E548472318}" srcOrd="0" destOrd="0" presId="urn:microsoft.com/office/officeart/2005/8/layout/vList5"/>
    <dgm:cxn modelId="{DF721505-BC32-46AD-A203-6F4A36A14871}" srcId="{B70F141C-6AE8-4EB5-BC3B-A66381FE6FC9}" destId="{10F6517E-0DEF-4CAB-B67F-0842E5299971}" srcOrd="1" destOrd="0" parTransId="{56FDEE72-0D4E-45DF-8515-4EC5E6184DBB}" sibTransId="{0749A047-0F29-4EDB-8A17-E6A7A6CBE60E}"/>
    <dgm:cxn modelId="{B12217AA-171C-4B47-AFF6-480812905D37}" type="presOf" srcId="{10F6517E-0DEF-4CAB-B67F-0842E5299971}" destId="{1599C015-F1EF-472E-BA68-268D3758FD98}" srcOrd="0" destOrd="0" presId="urn:microsoft.com/office/officeart/2005/8/layout/vList5"/>
    <dgm:cxn modelId="{1F3BE89F-E8BF-4E3C-B30E-E2E161CA20EF}" srcId="{B70F141C-6AE8-4EB5-BC3B-A66381FE6FC9}" destId="{604B358F-9AEF-4ECA-AEA8-3E495CE6E715}" srcOrd="0" destOrd="0" parTransId="{ECACA099-2326-44EF-A24D-64FC47DC71B2}" sibTransId="{63A8C4FF-5499-45A3-BD7B-891176D64781}"/>
    <dgm:cxn modelId="{8B0149AE-5BEB-4684-B816-0A16BA56A28E}" type="presOf" srcId="{DF2C2075-CB84-4762-AFB6-A4DB1ED1845D}" destId="{59C46B9A-7754-477B-9BA3-336836D27FF7}" srcOrd="0" destOrd="0" presId="urn:microsoft.com/office/officeart/2005/8/layout/vList5"/>
    <dgm:cxn modelId="{47031E4A-CCBD-462C-AD30-7C6FC6C498EC}" type="presOf" srcId="{B70F141C-6AE8-4EB5-BC3B-A66381FE6FC9}" destId="{92D28483-0107-4A71-A4DC-7441A53B57DA}" srcOrd="0" destOrd="0" presId="urn:microsoft.com/office/officeart/2005/8/layout/vList5"/>
    <dgm:cxn modelId="{B2AF7CD1-93AC-49B7-AEBC-12F365429979}" type="presOf" srcId="{604B358F-9AEF-4ECA-AEA8-3E495CE6E715}" destId="{0F950FAD-C4D7-4756-BD6C-A3832C1251FE}" srcOrd="0" destOrd="0" presId="urn:microsoft.com/office/officeart/2005/8/layout/vList5"/>
    <dgm:cxn modelId="{F267896B-1B7A-4AD3-8ABA-70CB807A3907}" srcId="{10F6517E-0DEF-4CAB-B67F-0842E5299971}" destId="{4FEC974C-A111-42E2-A836-2937C86BE380}" srcOrd="0" destOrd="0" parTransId="{02051079-5E3C-4E6B-9FE2-442160906408}" sibTransId="{FF652F15-F497-4EB3-9C7A-96706C74CD5E}"/>
    <dgm:cxn modelId="{7E352857-7824-4120-A6A2-6EFFBC8A560F}" type="presParOf" srcId="{92D28483-0107-4A71-A4DC-7441A53B57DA}" destId="{78F7D20D-55D8-4190-8EC2-458CD15039C5}" srcOrd="0" destOrd="0" presId="urn:microsoft.com/office/officeart/2005/8/layout/vList5"/>
    <dgm:cxn modelId="{964C8562-30E0-4FF8-889B-6218D7D1BC68}" type="presParOf" srcId="{78F7D20D-55D8-4190-8EC2-458CD15039C5}" destId="{0F950FAD-C4D7-4756-BD6C-A3832C1251FE}" srcOrd="0" destOrd="0" presId="urn:microsoft.com/office/officeart/2005/8/layout/vList5"/>
    <dgm:cxn modelId="{89FA1870-CE32-4487-85BB-8136B351DE15}" type="presParOf" srcId="{78F7D20D-55D8-4190-8EC2-458CD15039C5}" destId="{59C46B9A-7754-477B-9BA3-336836D27FF7}" srcOrd="1" destOrd="0" presId="urn:microsoft.com/office/officeart/2005/8/layout/vList5"/>
    <dgm:cxn modelId="{164CDB13-1D81-46C7-B7F5-214222DF2D55}" type="presParOf" srcId="{92D28483-0107-4A71-A4DC-7441A53B57DA}" destId="{31C10CBC-C64D-4BC4-B688-B9C800256A00}" srcOrd="1" destOrd="0" presId="urn:microsoft.com/office/officeart/2005/8/layout/vList5"/>
    <dgm:cxn modelId="{E7F0B6DE-AE7E-406A-8A58-CDE3C91A442D}" type="presParOf" srcId="{92D28483-0107-4A71-A4DC-7441A53B57DA}" destId="{94648C53-8710-4C8D-95B1-0ED0279EE0E2}" srcOrd="2" destOrd="0" presId="urn:microsoft.com/office/officeart/2005/8/layout/vList5"/>
    <dgm:cxn modelId="{A356E2BB-457F-4155-B0B1-552606883F1D}" type="presParOf" srcId="{94648C53-8710-4C8D-95B1-0ED0279EE0E2}" destId="{1599C015-F1EF-472E-BA68-268D3758FD98}" srcOrd="0" destOrd="0" presId="urn:microsoft.com/office/officeart/2005/8/layout/vList5"/>
    <dgm:cxn modelId="{386F70D4-A74A-447F-A926-33C4A2CBD4F4}" type="presParOf" srcId="{94648C53-8710-4C8D-95B1-0ED0279EE0E2}" destId="{AB948BCE-35CF-43E0-9FF3-D9E54847231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A0D4DF-C447-4CD4-8B7B-590F4AF1988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751DB5-BBDE-463E-84AC-0ADBDDF7CD21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ctr"/>
          <a:r>
            <a:rPr lang="en-IN" b="1" dirty="0" smtClean="0">
              <a:solidFill>
                <a:schemeClr val="tx1"/>
              </a:solidFill>
            </a:rPr>
            <a:t>SYSTEM MODEL</a:t>
          </a:r>
          <a:endParaRPr lang="en-US" b="1" dirty="0">
            <a:solidFill>
              <a:schemeClr val="tx1"/>
            </a:solidFill>
          </a:endParaRPr>
        </a:p>
      </dgm:t>
    </dgm:pt>
    <dgm:pt modelId="{47D7BDD7-CB1B-4A13-A26D-1DD2DA46DE72}" type="parTrans" cxnId="{BE9DCA5E-A0A9-47D3-AB7F-F2292E0A3789}">
      <dgm:prSet/>
      <dgm:spPr/>
      <dgm:t>
        <a:bodyPr/>
        <a:lstStyle/>
        <a:p>
          <a:endParaRPr lang="en-US"/>
        </a:p>
      </dgm:t>
    </dgm:pt>
    <dgm:pt modelId="{E52F808F-F6A6-4E4F-8027-3F8AA68F84AA}" type="sibTrans" cxnId="{BE9DCA5E-A0A9-47D3-AB7F-F2292E0A3789}">
      <dgm:prSet/>
      <dgm:spPr/>
      <dgm:t>
        <a:bodyPr/>
        <a:lstStyle/>
        <a:p>
          <a:endParaRPr lang="en-US"/>
        </a:p>
      </dgm:t>
    </dgm:pt>
    <dgm:pt modelId="{0518E72B-9F39-4E90-BCA7-6F0CCF25B3CD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IN" sz="2400" b="1" kern="1200" dirty="0" smtClean="0">
              <a:solidFill>
                <a:srgbClr val="000000"/>
              </a:solidFill>
              <a:latin typeface="+mn-lt"/>
              <a:ea typeface="+mn-ea"/>
              <a:cs typeface="Times New Roman" pitchFamily="16" charset="0"/>
            </a:rPr>
            <a:t>A system model is designed for a single-cell single carrier downlink MU-MIMO system.</a:t>
          </a:r>
          <a:endParaRPr lang="en-US" sz="2400" b="1" kern="1200" dirty="0">
            <a:solidFill>
              <a:srgbClr val="000000"/>
            </a:solidFill>
            <a:latin typeface="+mn-lt"/>
            <a:ea typeface="+mn-ea"/>
            <a:cs typeface="Times New Roman" pitchFamily="16" charset="0"/>
          </a:endParaRPr>
        </a:p>
      </dgm:t>
    </dgm:pt>
    <dgm:pt modelId="{51C6B8A5-313E-41B3-8EDF-0606234787A9}" type="parTrans" cxnId="{F125E609-04D6-4C0E-BB90-906F834CB90C}">
      <dgm:prSet/>
      <dgm:spPr/>
      <dgm:t>
        <a:bodyPr/>
        <a:lstStyle/>
        <a:p>
          <a:endParaRPr lang="en-US"/>
        </a:p>
      </dgm:t>
    </dgm:pt>
    <dgm:pt modelId="{67976EC8-589E-4D8F-A32F-34142C9BBF73}" type="sibTrans" cxnId="{F125E609-04D6-4C0E-BB90-906F834CB90C}">
      <dgm:prSet/>
      <dgm:spPr/>
      <dgm:t>
        <a:bodyPr/>
        <a:lstStyle/>
        <a:p>
          <a:endParaRPr lang="en-US"/>
        </a:p>
      </dgm:t>
    </dgm:pt>
    <dgm:pt modelId="{6AA470E7-F311-459D-8F5E-75312E381DCC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IN" b="1" dirty="0" smtClean="0">
              <a:solidFill>
                <a:schemeClr val="tx1"/>
              </a:solidFill>
            </a:rPr>
            <a:t>SUBOPTIMAL ALGORITHM</a:t>
          </a:r>
          <a:endParaRPr lang="en-US" b="1" dirty="0">
            <a:solidFill>
              <a:schemeClr val="tx1"/>
            </a:solidFill>
          </a:endParaRPr>
        </a:p>
      </dgm:t>
    </dgm:pt>
    <dgm:pt modelId="{214C1405-2832-48F3-8C59-ECF4D24A7FB5}" type="parTrans" cxnId="{2ED86482-D34E-4975-9D80-14643E26823E}">
      <dgm:prSet/>
      <dgm:spPr/>
      <dgm:t>
        <a:bodyPr/>
        <a:lstStyle/>
        <a:p>
          <a:endParaRPr lang="en-US"/>
        </a:p>
      </dgm:t>
    </dgm:pt>
    <dgm:pt modelId="{1F707694-0D0B-46C6-8B79-F54C8B2227AD}" type="sibTrans" cxnId="{2ED86482-D34E-4975-9D80-14643E26823E}">
      <dgm:prSet/>
      <dgm:spPr/>
      <dgm:t>
        <a:bodyPr/>
        <a:lstStyle/>
        <a:p>
          <a:endParaRPr lang="en-US"/>
        </a:p>
      </dgm:t>
    </dgm:pt>
    <dgm:pt modelId="{27EC354E-7F3D-45AA-A96B-A7413823FBE7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Two suboptimal joint user and antenna selection algorithms with dynamic data stream allocation are performed on the system model.</a:t>
          </a:r>
          <a:endParaRPr lang="en-US" sz="2400" b="1" kern="1200" dirty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gm:t>
    </dgm:pt>
    <dgm:pt modelId="{A61D3F2C-A106-4CA4-B056-95D890D05A98}" type="parTrans" cxnId="{B4893502-DED1-4742-AD8A-C886429B91DF}">
      <dgm:prSet/>
      <dgm:spPr/>
      <dgm:t>
        <a:bodyPr/>
        <a:lstStyle/>
        <a:p>
          <a:endParaRPr lang="en-US"/>
        </a:p>
      </dgm:t>
    </dgm:pt>
    <dgm:pt modelId="{6135E9EF-51B0-4313-A2CD-493E3F166A51}" type="sibTrans" cxnId="{B4893502-DED1-4742-AD8A-C886429B91DF}">
      <dgm:prSet/>
      <dgm:spPr/>
      <dgm:t>
        <a:bodyPr/>
        <a:lstStyle/>
        <a:p>
          <a:endParaRPr lang="en-US"/>
        </a:p>
      </dgm:t>
    </dgm:pt>
    <dgm:pt modelId="{0EF99BC4-B722-47E3-AEA0-B513212A9BAB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IN" b="1" dirty="0" smtClean="0">
              <a:solidFill>
                <a:schemeClr val="tx1"/>
              </a:solidFill>
            </a:rPr>
            <a:t>COMPLEXITY</a:t>
          </a:r>
          <a:endParaRPr lang="en-US" b="1" dirty="0">
            <a:solidFill>
              <a:schemeClr val="tx1"/>
            </a:solidFill>
          </a:endParaRPr>
        </a:p>
      </dgm:t>
    </dgm:pt>
    <dgm:pt modelId="{8BD6877D-7048-4973-8601-D142905B4B7B}" type="parTrans" cxnId="{B74D132B-7617-49D0-9D7D-05E070D58563}">
      <dgm:prSet/>
      <dgm:spPr/>
      <dgm:t>
        <a:bodyPr/>
        <a:lstStyle/>
        <a:p>
          <a:endParaRPr lang="en-US"/>
        </a:p>
      </dgm:t>
    </dgm:pt>
    <dgm:pt modelId="{0CCD42DE-E940-48FB-A54F-736C033E9EFF}" type="sibTrans" cxnId="{B74D132B-7617-49D0-9D7D-05E070D58563}">
      <dgm:prSet/>
      <dgm:spPr/>
      <dgm:t>
        <a:bodyPr/>
        <a:lstStyle/>
        <a:p>
          <a:endParaRPr lang="en-US"/>
        </a:p>
      </dgm:t>
    </dgm:pt>
    <dgm:pt modelId="{E7A60024-A5A4-4B76-A95E-39AC357BD529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Computational complexity analysis is done.</a:t>
          </a:r>
          <a:endParaRPr lang="en-US" sz="2400" b="1" kern="1200" dirty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gm:t>
    </dgm:pt>
    <dgm:pt modelId="{BFE0808D-1F85-4B5E-87B8-CF7FB498E43A}" type="parTrans" cxnId="{A3BC8A0D-6E6D-480D-BD8B-D6C4B9307F12}">
      <dgm:prSet/>
      <dgm:spPr/>
      <dgm:t>
        <a:bodyPr/>
        <a:lstStyle/>
        <a:p>
          <a:endParaRPr lang="en-US"/>
        </a:p>
      </dgm:t>
    </dgm:pt>
    <dgm:pt modelId="{6EE78E2D-A62F-41DA-AE99-231DB9BF80D5}" type="sibTrans" cxnId="{A3BC8A0D-6E6D-480D-BD8B-D6C4B9307F12}">
      <dgm:prSet/>
      <dgm:spPr/>
      <dgm:t>
        <a:bodyPr/>
        <a:lstStyle/>
        <a:p>
          <a:endParaRPr lang="en-US"/>
        </a:p>
      </dgm:t>
    </dgm:pt>
    <dgm:pt modelId="{68ED83C9-1DBC-4EB2-AF43-67D2B31F188A}" type="pres">
      <dgm:prSet presAssocID="{BDA0D4DF-C447-4CD4-8B7B-590F4AF1988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9C08C6-7554-4161-90AB-4AE3DB212FB7}" type="pres">
      <dgm:prSet presAssocID="{4E751DB5-BBDE-463E-84AC-0ADBDDF7CD21}" presName="composite" presStyleCnt="0"/>
      <dgm:spPr/>
    </dgm:pt>
    <dgm:pt modelId="{485166BA-0AC5-4A66-AE53-C4B3912A1E20}" type="pres">
      <dgm:prSet presAssocID="{4E751DB5-BBDE-463E-84AC-0ADBDDF7CD21}" presName="parentText" presStyleLbl="alignNode1" presStyleIdx="0" presStyleCnt="3" custLinFactNeighborX="0" custLinFactNeighborY="-52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1C8640-FDA3-494F-83C0-7A3D2CA74966}" type="pres">
      <dgm:prSet presAssocID="{4E751DB5-BBDE-463E-84AC-0ADBDDF7CD21}" presName="descendantText" presStyleLbl="alignAcc1" presStyleIdx="0" presStyleCnt="3" custLinFactNeighborX="-355" custLinFactNeighborY="-2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68A30C-B4C3-47F7-9D29-172AD816AA47}" type="pres">
      <dgm:prSet presAssocID="{E52F808F-F6A6-4E4F-8027-3F8AA68F84AA}" presName="sp" presStyleCnt="0"/>
      <dgm:spPr/>
    </dgm:pt>
    <dgm:pt modelId="{86C08136-FCFA-4A17-9359-9799CC9C1071}" type="pres">
      <dgm:prSet presAssocID="{6AA470E7-F311-459D-8F5E-75312E381DCC}" presName="composite" presStyleCnt="0"/>
      <dgm:spPr/>
    </dgm:pt>
    <dgm:pt modelId="{21B2B973-E95F-4FC0-A0D4-6EFCAF68CE9E}" type="pres">
      <dgm:prSet presAssocID="{6AA470E7-F311-459D-8F5E-75312E381DCC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B42EF4-1A27-4C83-B78F-67042C577080}" type="pres">
      <dgm:prSet presAssocID="{6AA470E7-F311-459D-8F5E-75312E381DCC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BE38A4-89D1-41A3-9760-D79F8BA2201D}" type="pres">
      <dgm:prSet presAssocID="{1F707694-0D0B-46C6-8B79-F54C8B2227AD}" presName="sp" presStyleCnt="0"/>
      <dgm:spPr/>
    </dgm:pt>
    <dgm:pt modelId="{BBB40257-CFF3-4CA3-AC2A-43BC744F3FA6}" type="pres">
      <dgm:prSet presAssocID="{0EF99BC4-B722-47E3-AEA0-B513212A9BAB}" presName="composite" presStyleCnt="0"/>
      <dgm:spPr/>
    </dgm:pt>
    <dgm:pt modelId="{86DEF412-5333-4A9E-9650-2489B10A03B3}" type="pres">
      <dgm:prSet presAssocID="{0EF99BC4-B722-47E3-AEA0-B513212A9BA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613BA7-15C3-4BC3-9D91-8AB8C20DA9F6}" type="pres">
      <dgm:prSet presAssocID="{0EF99BC4-B722-47E3-AEA0-B513212A9BA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EEBE50-5D0B-44B7-9C8E-74FBDEDFD7F6}" type="presOf" srcId="{E7A60024-A5A4-4B76-A95E-39AC357BD529}" destId="{E1613BA7-15C3-4BC3-9D91-8AB8C20DA9F6}" srcOrd="0" destOrd="0" presId="urn:microsoft.com/office/officeart/2005/8/layout/chevron2"/>
    <dgm:cxn modelId="{2ED86482-D34E-4975-9D80-14643E26823E}" srcId="{BDA0D4DF-C447-4CD4-8B7B-590F4AF1988F}" destId="{6AA470E7-F311-459D-8F5E-75312E381DCC}" srcOrd="1" destOrd="0" parTransId="{214C1405-2832-48F3-8C59-ECF4D24A7FB5}" sibTransId="{1F707694-0D0B-46C6-8B79-F54C8B2227AD}"/>
    <dgm:cxn modelId="{F8775D7C-403A-4F86-81CC-F52B843B11D8}" type="presOf" srcId="{BDA0D4DF-C447-4CD4-8B7B-590F4AF1988F}" destId="{68ED83C9-1DBC-4EB2-AF43-67D2B31F188A}" srcOrd="0" destOrd="0" presId="urn:microsoft.com/office/officeart/2005/8/layout/chevron2"/>
    <dgm:cxn modelId="{65D37587-5763-4B97-8E97-12C85405862D}" type="presOf" srcId="{27EC354E-7F3D-45AA-A96B-A7413823FBE7}" destId="{65B42EF4-1A27-4C83-B78F-67042C577080}" srcOrd="0" destOrd="0" presId="urn:microsoft.com/office/officeart/2005/8/layout/chevron2"/>
    <dgm:cxn modelId="{B74D132B-7617-49D0-9D7D-05E070D58563}" srcId="{BDA0D4DF-C447-4CD4-8B7B-590F4AF1988F}" destId="{0EF99BC4-B722-47E3-AEA0-B513212A9BAB}" srcOrd="2" destOrd="0" parTransId="{8BD6877D-7048-4973-8601-D142905B4B7B}" sibTransId="{0CCD42DE-E940-48FB-A54F-736C033E9EFF}"/>
    <dgm:cxn modelId="{A3BC8A0D-6E6D-480D-BD8B-D6C4B9307F12}" srcId="{0EF99BC4-B722-47E3-AEA0-B513212A9BAB}" destId="{E7A60024-A5A4-4B76-A95E-39AC357BD529}" srcOrd="0" destOrd="0" parTransId="{BFE0808D-1F85-4B5E-87B8-CF7FB498E43A}" sibTransId="{6EE78E2D-A62F-41DA-AE99-231DB9BF80D5}"/>
    <dgm:cxn modelId="{174800C1-6A91-48F4-99A0-5001D24C4C83}" type="presOf" srcId="{0EF99BC4-B722-47E3-AEA0-B513212A9BAB}" destId="{86DEF412-5333-4A9E-9650-2489B10A03B3}" srcOrd="0" destOrd="0" presId="urn:microsoft.com/office/officeart/2005/8/layout/chevron2"/>
    <dgm:cxn modelId="{3C328D4A-FADA-48DB-8E0D-6896B6714614}" type="presOf" srcId="{0518E72B-9F39-4E90-BCA7-6F0CCF25B3CD}" destId="{CA1C8640-FDA3-494F-83C0-7A3D2CA74966}" srcOrd="0" destOrd="0" presId="urn:microsoft.com/office/officeart/2005/8/layout/chevron2"/>
    <dgm:cxn modelId="{E24C8BF0-B4AB-47FB-8DC5-4E07D1F597A8}" type="presOf" srcId="{6AA470E7-F311-459D-8F5E-75312E381DCC}" destId="{21B2B973-E95F-4FC0-A0D4-6EFCAF68CE9E}" srcOrd="0" destOrd="0" presId="urn:microsoft.com/office/officeart/2005/8/layout/chevron2"/>
    <dgm:cxn modelId="{F125E609-04D6-4C0E-BB90-906F834CB90C}" srcId="{4E751DB5-BBDE-463E-84AC-0ADBDDF7CD21}" destId="{0518E72B-9F39-4E90-BCA7-6F0CCF25B3CD}" srcOrd="0" destOrd="0" parTransId="{51C6B8A5-313E-41B3-8EDF-0606234787A9}" sibTransId="{67976EC8-589E-4D8F-A32F-34142C9BBF73}"/>
    <dgm:cxn modelId="{B4893502-DED1-4742-AD8A-C886429B91DF}" srcId="{6AA470E7-F311-459D-8F5E-75312E381DCC}" destId="{27EC354E-7F3D-45AA-A96B-A7413823FBE7}" srcOrd="0" destOrd="0" parTransId="{A61D3F2C-A106-4CA4-B056-95D890D05A98}" sibTransId="{6135E9EF-51B0-4313-A2CD-493E3F166A51}"/>
    <dgm:cxn modelId="{BE9DCA5E-A0A9-47D3-AB7F-F2292E0A3789}" srcId="{BDA0D4DF-C447-4CD4-8B7B-590F4AF1988F}" destId="{4E751DB5-BBDE-463E-84AC-0ADBDDF7CD21}" srcOrd="0" destOrd="0" parTransId="{47D7BDD7-CB1B-4A13-A26D-1DD2DA46DE72}" sibTransId="{E52F808F-F6A6-4E4F-8027-3F8AA68F84AA}"/>
    <dgm:cxn modelId="{EC5DB8F2-1DC6-41EA-99C7-B0C1B793F400}" type="presOf" srcId="{4E751DB5-BBDE-463E-84AC-0ADBDDF7CD21}" destId="{485166BA-0AC5-4A66-AE53-C4B3912A1E20}" srcOrd="0" destOrd="0" presId="urn:microsoft.com/office/officeart/2005/8/layout/chevron2"/>
    <dgm:cxn modelId="{15113DEA-8B78-4F93-92CC-23ADE9C67B47}" type="presParOf" srcId="{68ED83C9-1DBC-4EB2-AF43-67D2B31F188A}" destId="{719C08C6-7554-4161-90AB-4AE3DB212FB7}" srcOrd="0" destOrd="0" presId="urn:microsoft.com/office/officeart/2005/8/layout/chevron2"/>
    <dgm:cxn modelId="{8E784268-7254-4E47-A47D-8849113AB2A0}" type="presParOf" srcId="{719C08C6-7554-4161-90AB-4AE3DB212FB7}" destId="{485166BA-0AC5-4A66-AE53-C4B3912A1E20}" srcOrd="0" destOrd="0" presId="urn:microsoft.com/office/officeart/2005/8/layout/chevron2"/>
    <dgm:cxn modelId="{33CD148B-7D39-4847-9730-8945D47211F0}" type="presParOf" srcId="{719C08C6-7554-4161-90AB-4AE3DB212FB7}" destId="{CA1C8640-FDA3-494F-83C0-7A3D2CA74966}" srcOrd="1" destOrd="0" presId="urn:microsoft.com/office/officeart/2005/8/layout/chevron2"/>
    <dgm:cxn modelId="{C65862D1-064F-47EA-820B-63BD52979E92}" type="presParOf" srcId="{68ED83C9-1DBC-4EB2-AF43-67D2B31F188A}" destId="{8868A30C-B4C3-47F7-9D29-172AD816AA47}" srcOrd="1" destOrd="0" presId="urn:microsoft.com/office/officeart/2005/8/layout/chevron2"/>
    <dgm:cxn modelId="{1E07E2F1-7BBF-4F87-B0CB-DAC4633F834A}" type="presParOf" srcId="{68ED83C9-1DBC-4EB2-AF43-67D2B31F188A}" destId="{86C08136-FCFA-4A17-9359-9799CC9C1071}" srcOrd="2" destOrd="0" presId="urn:microsoft.com/office/officeart/2005/8/layout/chevron2"/>
    <dgm:cxn modelId="{3B07E7F3-26CE-47DD-B978-A0568A5D0836}" type="presParOf" srcId="{86C08136-FCFA-4A17-9359-9799CC9C1071}" destId="{21B2B973-E95F-4FC0-A0D4-6EFCAF68CE9E}" srcOrd="0" destOrd="0" presId="urn:microsoft.com/office/officeart/2005/8/layout/chevron2"/>
    <dgm:cxn modelId="{47DC00D8-D993-4640-9C4F-65615D0C2AF9}" type="presParOf" srcId="{86C08136-FCFA-4A17-9359-9799CC9C1071}" destId="{65B42EF4-1A27-4C83-B78F-67042C577080}" srcOrd="1" destOrd="0" presId="urn:microsoft.com/office/officeart/2005/8/layout/chevron2"/>
    <dgm:cxn modelId="{88D6761E-02DA-4BF6-9951-13A186756B34}" type="presParOf" srcId="{68ED83C9-1DBC-4EB2-AF43-67D2B31F188A}" destId="{76BE38A4-89D1-41A3-9760-D79F8BA2201D}" srcOrd="3" destOrd="0" presId="urn:microsoft.com/office/officeart/2005/8/layout/chevron2"/>
    <dgm:cxn modelId="{F4DC12A0-D7CA-40ED-AABD-76A481211113}" type="presParOf" srcId="{68ED83C9-1DBC-4EB2-AF43-67D2B31F188A}" destId="{BBB40257-CFF3-4CA3-AC2A-43BC744F3FA6}" srcOrd="4" destOrd="0" presId="urn:microsoft.com/office/officeart/2005/8/layout/chevron2"/>
    <dgm:cxn modelId="{5556BB3A-27E7-475B-AAFE-7320671B238E}" type="presParOf" srcId="{BBB40257-CFF3-4CA3-AC2A-43BC744F3FA6}" destId="{86DEF412-5333-4A9E-9650-2489B10A03B3}" srcOrd="0" destOrd="0" presId="urn:microsoft.com/office/officeart/2005/8/layout/chevron2"/>
    <dgm:cxn modelId="{1DCA521A-5025-41ED-9B8D-C63D3C73B7B4}" type="presParOf" srcId="{BBB40257-CFF3-4CA3-AC2A-43BC744F3FA6}" destId="{E1613BA7-15C3-4BC3-9D91-8AB8C20DA9F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61ECEA-DDB1-487F-8259-55927026A77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B41154-EA10-4A80-ABD2-366DC7FF5911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GB" b="1" dirty="0" smtClean="0">
              <a:solidFill>
                <a:schemeClr val="tx1"/>
              </a:solidFill>
            </a:rPr>
            <a:t>SIMULATION</a:t>
          </a:r>
          <a:endParaRPr lang="en-US" b="1" dirty="0">
            <a:solidFill>
              <a:schemeClr val="tx1"/>
            </a:solidFill>
          </a:endParaRPr>
        </a:p>
      </dgm:t>
    </dgm:pt>
    <dgm:pt modelId="{639ABE8E-62ED-4DD2-BA1A-9D468D7A7009}" type="parTrans" cxnId="{E9FF25B3-4FAC-4715-B933-E018F792C488}">
      <dgm:prSet/>
      <dgm:spPr/>
      <dgm:t>
        <a:bodyPr/>
        <a:lstStyle/>
        <a:p>
          <a:endParaRPr lang="en-US"/>
        </a:p>
      </dgm:t>
    </dgm:pt>
    <dgm:pt modelId="{0A46BAEE-270C-4244-A439-A676AFF186E7}" type="sibTrans" cxnId="{E9FF25B3-4FAC-4715-B933-E018F792C488}">
      <dgm:prSet/>
      <dgm:spPr/>
      <dgm:t>
        <a:bodyPr/>
        <a:lstStyle/>
        <a:p>
          <a:endParaRPr lang="en-US"/>
        </a:p>
      </dgm:t>
    </dgm:pt>
    <dgm:pt modelId="{53FEE37D-1827-4C38-BC2F-8444C377930D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Simulation results are obtained using </a:t>
          </a:r>
          <a:r>
            <a:rPr lang="en-IN" sz="2400" b="1" kern="1200" dirty="0" err="1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matlab</a:t>
          </a:r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 software and then analyzed.</a:t>
          </a:r>
          <a:endParaRPr lang="en-US" sz="2400" b="1" kern="1200" dirty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gm:t>
    </dgm:pt>
    <dgm:pt modelId="{2CA2674B-AEEC-42A5-B027-BC28BD57FC77}" type="parTrans" cxnId="{66364D6A-FB1F-410C-86F3-C7B7F06B38A2}">
      <dgm:prSet/>
      <dgm:spPr/>
      <dgm:t>
        <a:bodyPr/>
        <a:lstStyle/>
        <a:p>
          <a:endParaRPr lang="en-US"/>
        </a:p>
      </dgm:t>
    </dgm:pt>
    <dgm:pt modelId="{9C65E56E-BBCC-4247-8DC3-EF4B4CAC808C}" type="sibTrans" cxnId="{66364D6A-FB1F-410C-86F3-C7B7F06B38A2}">
      <dgm:prSet/>
      <dgm:spPr/>
      <dgm:t>
        <a:bodyPr/>
        <a:lstStyle/>
        <a:p>
          <a:endParaRPr lang="en-US"/>
        </a:p>
      </dgm:t>
    </dgm:pt>
    <dgm:pt modelId="{FE7FFEE2-1E8B-4014-AF49-B21F7242D180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IN" sz="1100" b="1" dirty="0" smtClean="0">
              <a:solidFill>
                <a:schemeClr val="tx1"/>
              </a:solidFill>
            </a:rPr>
            <a:t>PERFORMANCE</a:t>
          </a:r>
          <a:endParaRPr lang="en-US" sz="1000" b="1" dirty="0">
            <a:solidFill>
              <a:schemeClr val="tx1"/>
            </a:solidFill>
          </a:endParaRPr>
        </a:p>
      </dgm:t>
    </dgm:pt>
    <dgm:pt modelId="{F57F9D25-7FB2-487C-8B8E-510EEDE8BB44}" type="parTrans" cxnId="{1C369E05-081F-46D7-9447-4B8C7CC40AA8}">
      <dgm:prSet/>
      <dgm:spPr/>
      <dgm:t>
        <a:bodyPr/>
        <a:lstStyle/>
        <a:p>
          <a:endParaRPr lang="en-US"/>
        </a:p>
      </dgm:t>
    </dgm:pt>
    <dgm:pt modelId="{5E71E320-9399-4DCD-9980-D034AAACAE23}" type="sibTrans" cxnId="{1C369E05-081F-46D7-9447-4B8C7CC40AA8}">
      <dgm:prSet/>
      <dgm:spPr/>
      <dgm:t>
        <a:bodyPr/>
        <a:lstStyle/>
        <a:p>
          <a:endParaRPr lang="en-US"/>
        </a:p>
      </dgm:t>
    </dgm:pt>
    <dgm:pt modelId="{87D4B721-1702-487C-9F11-953EAE297F98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Sum rate or sum capacity (Performance gain) analysis is done.</a:t>
          </a:r>
          <a:endParaRPr lang="en-US" sz="3600" b="1" kern="1200" dirty="0"/>
        </a:p>
      </dgm:t>
    </dgm:pt>
    <dgm:pt modelId="{4A101072-ABE5-4EEE-80E6-77CF9794226C}" type="parTrans" cxnId="{C207CC9F-BAA4-4CD8-A69B-3BC7B60465D4}">
      <dgm:prSet/>
      <dgm:spPr/>
      <dgm:t>
        <a:bodyPr/>
        <a:lstStyle/>
        <a:p>
          <a:endParaRPr lang="en-US"/>
        </a:p>
      </dgm:t>
    </dgm:pt>
    <dgm:pt modelId="{04A54F23-6F96-485D-9890-0A3D54F7F077}" type="sibTrans" cxnId="{C207CC9F-BAA4-4CD8-A69B-3BC7B60465D4}">
      <dgm:prSet/>
      <dgm:spPr/>
      <dgm:t>
        <a:bodyPr/>
        <a:lstStyle/>
        <a:p>
          <a:endParaRPr lang="en-US"/>
        </a:p>
      </dgm:t>
    </dgm:pt>
    <dgm:pt modelId="{B7335266-407B-4BBF-AD50-046796472848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IN" sz="1400" b="1" dirty="0" smtClean="0">
              <a:solidFill>
                <a:schemeClr val="tx1"/>
              </a:solidFill>
            </a:rPr>
            <a:t>RESULT</a:t>
          </a:r>
          <a:endParaRPr lang="en-US" sz="1400" b="1" dirty="0">
            <a:solidFill>
              <a:schemeClr val="tx1"/>
            </a:solidFill>
          </a:endParaRPr>
        </a:p>
      </dgm:t>
    </dgm:pt>
    <dgm:pt modelId="{AD4D283D-4BDE-422F-A3E1-64D060EB977C}" type="parTrans" cxnId="{CA25197B-7F28-4F6D-962C-1848C3D7B22E}">
      <dgm:prSet/>
      <dgm:spPr/>
      <dgm:t>
        <a:bodyPr/>
        <a:lstStyle/>
        <a:p>
          <a:endParaRPr lang="en-US"/>
        </a:p>
      </dgm:t>
    </dgm:pt>
    <dgm:pt modelId="{96733D0A-32EA-457E-B851-2F0F2972791B}" type="sibTrans" cxnId="{CA25197B-7F28-4F6D-962C-1848C3D7B22E}">
      <dgm:prSet/>
      <dgm:spPr/>
      <dgm:t>
        <a:bodyPr/>
        <a:lstStyle/>
        <a:p>
          <a:endParaRPr lang="en-US"/>
        </a:p>
      </dgm:t>
    </dgm:pt>
    <dgm:pt modelId="{34D4CBBB-7929-4CBE-9468-FCD47B5FB6A3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GB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Best JURAS </a:t>
          </a:r>
          <a:r>
            <a:rPr lang="en-GB" sz="2400" b="1" kern="1200" dirty="0" err="1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acheme</a:t>
          </a:r>
          <a:r>
            <a:rPr lang="en-GB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 is obtained after performance analysis. </a:t>
          </a:r>
          <a:endParaRPr lang="en-US" sz="2400" b="1" kern="1200" dirty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gm:t>
    </dgm:pt>
    <dgm:pt modelId="{8E525D65-C4C6-4AF7-9642-B79DEB478431}" type="parTrans" cxnId="{6A95C8AC-008D-4E00-B120-161316ED6D6B}">
      <dgm:prSet/>
      <dgm:spPr/>
      <dgm:t>
        <a:bodyPr/>
        <a:lstStyle/>
        <a:p>
          <a:endParaRPr lang="en-US"/>
        </a:p>
      </dgm:t>
    </dgm:pt>
    <dgm:pt modelId="{0EFCA563-8253-417E-B8F5-B11E8F1860BE}" type="sibTrans" cxnId="{6A95C8AC-008D-4E00-B120-161316ED6D6B}">
      <dgm:prSet/>
      <dgm:spPr/>
      <dgm:t>
        <a:bodyPr/>
        <a:lstStyle/>
        <a:p>
          <a:endParaRPr lang="en-US"/>
        </a:p>
      </dgm:t>
    </dgm:pt>
    <dgm:pt modelId="{AA9281FE-BA23-4C76-A752-3B0C001FCA05}" type="pres">
      <dgm:prSet presAssocID="{C661ECEA-DDB1-487F-8259-55927026A77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16C7D7-7444-4841-8754-A77D58DC99EB}" type="pres">
      <dgm:prSet presAssocID="{9FB41154-EA10-4A80-ABD2-366DC7FF5911}" presName="composite" presStyleCnt="0"/>
      <dgm:spPr/>
    </dgm:pt>
    <dgm:pt modelId="{02263CCF-49FC-4371-A92D-394EF2336EA5}" type="pres">
      <dgm:prSet presAssocID="{9FB41154-EA10-4A80-ABD2-366DC7FF591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AB3E6E-A647-424F-AC98-8F4A556A01C5}" type="pres">
      <dgm:prSet presAssocID="{9FB41154-EA10-4A80-ABD2-366DC7FF591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CF2B3E-7745-4E4D-82DC-ED7D4490DB6C}" type="pres">
      <dgm:prSet presAssocID="{0A46BAEE-270C-4244-A439-A676AFF186E7}" presName="sp" presStyleCnt="0"/>
      <dgm:spPr/>
    </dgm:pt>
    <dgm:pt modelId="{8969AF69-4478-42FB-A1F7-6CF6CAA6376F}" type="pres">
      <dgm:prSet presAssocID="{FE7FFEE2-1E8B-4014-AF49-B21F7242D180}" presName="composite" presStyleCnt="0"/>
      <dgm:spPr/>
    </dgm:pt>
    <dgm:pt modelId="{C9895545-C6A3-4F14-A2F3-D56F6FEFC672}" type="pres">
      <dgm:prSet presAssocID="{FE7FFEE2-1E8B-4014-AF49-B21F7242D18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B8AFEC-4EB1-4EC5-A994-F7E9119E6269}" type="pres">
      <dgm:prSet presAssocID="{FE7FFEE2-1E8B-4014-AF49-B21F7242D18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B30FCA-8805-48DA-BA62-F98438E2259E}" type="pres">
      <dgm:prSet presAssocID="{5E71E320-9399-4DCD-9980-D034AAACAE23}" presName="sp" presStyleCnt="0"/>
      <dgm:spPr/>
    </dgm:pt>
    <dgm:pt modelId="{15951EFE-966F-48B7-9500-CACBF0A6112F}" type="pres">
      <dgm:prSet presAssocID="{B7335266-407B-4BBF-AD50-046796472848}" presName="composite" presStyleCnt="0"/>
      <dgm:spPr/>
    </dgm:pt>
    <dgm:pt modelId="{C82F607B-65AF-4E96-9674-0489BD5F2604}" type="pres">
      <dgm:prSet presAssocID="{B7335266-407B-4BBF-AD50-04679647284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719404-70B1-4AE4-80E7-D312FECA0126}" type="pres">
      <dgm:prSet presAssocID="{B7335266-407B-4BBF-AD50-04679647284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07CC9F-BAA4-4CD8-A69B-3BC7B60465D4}" srcId="{FE7FFEE2-1E8B-4014-AF49-B21F7242D180}" destId="{87D4B721-1702-487C-9F11-953EAE297F98}" srcOrd="0" destOrd="0" parTransId="{4A101072-ABE5-4EEE-80E6-77CF9794226C}" sibTransId="{04A54F23-6F96-485D-9890-0A3D54F7F077}"/>
    <dgm:cxn modelId="{EEE92DB1-6840-4F2C-A35E-785DF65CF7E5}" type="presOf" srcId="{34D4CBBB-7929-4CBE-9468-FCD47B5FB6A3}" destId="{7E719404-70B1-4AE4-80E7-D312FECA0126}" srcOrd="0" destOrd="0" presId="urn:microsoft.com/office/officeart/2005/8/layout/chevron2"/>
    <dgm:cxn modelId="{35B5ECA9-B64D-44BB-9BB3-210FF6B2CFD6}" type="presOf" srcId="{FE7FFEE2-1E8B-4014-AF49-B21F7242D180}" destId="{C9895545-C6A3-4F14-A2F3-D56F6FEFC672}" srcOrd="0" destOrd="0" presId="urn:microsoft.com/office/officeart/2005/8/layout/chevron2"/>
    <dgm:cxn modelId="{CA25197B-7F28-4F6D-962C-1848C3D7B22E}" srcId="{C661ECEA-DDB1-487F-8259-55927026A779}" destId="{B7335266-407B-4BBF-AD50-046796472848}" srcOrd="2" destOrd="0" parTransId="{AD4D283D-4BDE-422F-A3E1-64D060EB977C}" sibTransId="{96733D0A-32EA-457E-B851-2F0F2972791B}"/>
    <dgm:cxn modelId="{0762270E-6B73-4EB4-9CED-4A4C0D1DE635}" type="presOf" srcId="{C661ECEA-DDB1-487F-8259-55927026A779}" destId="{AA9281FE-BA23-4C76-A752-3B0C001FCA05}" srcOrd="0" destOrd="0" presId="urn:microsoft.com/office/officeart/2005/8/layout/chevron2"/>
    <dgm:cxn modelId="{6A95C8AC-008D-4E00-B120-161316ED6D6B}" srcId="{B7335266-407B-4BBF-AD50-046796472848}" destId="{34D4CBBB-7929-4CBE-9468-FCD47B5FB6A3}" srcOrd="0" destOrd="0" parTransId="{8E525D65-C4C6-4AF7-9642-B79DEB478431}" sibTransId="{0EFCA563-8253-417E-B8F5-B11E8F1860BE}"/>
    <dgm:cxn modelId="{8DDE6F0C-4261-4045-9A88-12F5ECEBB9C0}" type="presOf" srcId="{53FEE37D-1827-4C38-BC2F-8444C377930D}" destId="{32AB3E6E-A647-424F-AC98-8F4A556A01C5}" srcOrd="0" destOrd="0" presId="urn:microsoft.com/office/officeart/2005/8/layout/chevron2"/>
    <dgm:cxn modelId="{FB401517-670E-433B-A4CE-786FF80DD0C2}" type="presOf" srcId="{87D4B721-1702-487C-9F11-953EAE297F98}" destId="{F9B8AFEC-4EB1-4EC5-A994-F7E9119E6269}" srcOrd="0" destOrd="0" presId="urn:microsoft.com/office/officeart/2005/8/layout/chevron2"/>
    <dgm:cxn modelId="{BDB2D96B-12A2-4754-B372-414A97F9819F}" type="presOf" srcId="{9FB41154-EA10-4A80-ABD2-366DC7FF5911}" destId="{02263CCF-49FC-4371-A92D-394EF2336EA5}" srcOrd="0" destOrd="0" presId="urn:microsoft.com/office/officeart/2005/8/layout/chevron2"/>
    <dgm:cxn modelId="{66364D6A-FB1F-410C-86F3-C7B7F06B38A2}" srcId="{9FB41154-EA10-4A80-ABD2-366DC7FF5911}" destId="{53FEE37D-1827-4C38-BC2F-8444C377930D}" srcOrd="0" destOrd="0" parTransId="{2CA2674B-AEEC-42A5-B027-BC28BD57FC77}" sibTransId="{9C65E56E-BBCC-4247-8DC3-EF4B4CAC808C}"/>
    <dgm:cxn modelId="{BE40F876-64BA-4722-803E-8DC7FB062D34}" type="presOf" srcId="{B7335266-407B-4BBF-AD50-046796472848}" destId="{C82F607B-65AF-4E96-9674-0489BD5F2604}" srcOrd="0" destOrd="0" presId="urn:microsoft.com/office/officeart/2005/8/layout/chevron2"/>
    <dgm:cxn modelId="{1C369E05-081F-46D7-9447-4B8C7CC40AA8}" srcId="{C661ECEA-DDB1-487F-8259-55927026A779}" destId="{FE7FFEE2-1E8B-4014-AF49-B21F7242D180}" srcOrd="1" destOrd="0" parTransId="{F57F9D25-7FB2-487C-8B8E-510EEDE8BB44}" sibTransId="{5E71E320-9399-4DCD-9980-D034AAACAE23}"/>
    <dgm:cxn modelId="{E9FF25B3-4FAC-4715-B933-E018F792C488}" srcId="{C661ECEA-DDB1-487F-8259-55927026A779}" destId="{9FB41154-EA10-4A80-ABD2-366DC7FF5911}" srcOrd="0" destOrd="0" parTransId="{639ABE8E-62ED-4DD2-BA1A-9D468D7A7009}" sibTransId="{0A46BAEE-270C-4244-A439-A676AFF186E7}"/>
    <dgm:cxn modelId="{FE072245-1408-4396-8BC6-04682E1707DE}" type="presParOf" srcId="{AA9281FE-BA23-4C76-A752-3B0C001FCA05}" destId="{B016C7D7-7444-4841-8754-A77D58DC99EB}" srcOrd="0" destOrd="0" presId="urn:microsoft.com/office/officeart/2005/8/layout/chevron2"/>
    <dgm:cxn modelId="{233058A2-5518-4FA9-B7DE-280D5B0DBDAE}" type="presParOf" srcId="{B016C7D7-7444-4841-8754-A77D58DC99EB}" destId="{02263CCF-49FC-4371-A92D-394EF2336EA5}" srcOrd="0" destOrd="0" presId="urn:microsoft.com/office/officeart/2005/8/layout/chevron2"/>
    <dgm:cxn modelId="{08D84B6A-679A-46A0-8493-B15B2083831D}" type="presParOf" srcId="{B016C7D7-7444-4841-8754-A77D58DC99EB}" destId="{32AB3E6E-A647-424F-AC98-8F4A556A01C5}" srcOrd="1" destOrd="0" presId="urn:microsoft.com/office/officeart/2005/8/layout/chevron2"/>
    <dgm:cxn modelId="{DE002403-2B77-4FB3-8C09-88B50E0275FC}" type="presParOf" srcId="{AA9281FE-BA23-4C76-A752-3B0C001FCA05}" destId="{C6CF2B3E-7745-4E4D-82DC-ED7D4490DB6C}" srcOrd="1" destOrd="0" presId="urn:microsoft.com/office/officeart/2005/8/layout/chevron2"/>
    <dgm:cxn modelId="{D8484429-2160-4287-B518-E5120FFE8BBE}" type="presParOf" srcId="{AA9281FE-BA23-4C76-A752-3B0C001FCA05}" destId="{8969AF69-4478-42FB-A1F7-6CF6CAA6376F}" srcOrd="2" destOrd="0" presId="urn:microsoft.com/office/officeart/2005/8/layout/chevron2"/>
    <dgm:cxn modelId="{222514B3-4B65-4BA8-89BD-096562D2903E}" type="presParOf" srcId="{8969AF69-4478-42FB-A1F7-6CF6CAA6376F}" destId="{C9895545-C6A3-4F14-A2F3-D56F6FEFC672}" srcOrd="0" destOrd="0" presId="urn:microsoft.com/office/officeart/2005/8/layout/chevron2"/>
    <dgm:cxn modelId="{8E4F2E4B-8F6B-4008-B7C5-64F7EE5E5D11}" type="presParOf" srcId="{8969AF69-4478-42FB-A1F7-6CF6CAA6376F}" destId="{F9B8AFEC-4EB1-4EC5-A994-F7E9119E6269}" srcOrd="1" destOrd="0" presId="urn:microsoft.com/office/officeart/2005/8/layout/chevron2"/>
    <dgm:cxn modelId="{3B08DB25-AACF-4395-9FC9-ECDEA105AA80}" type="presParOf" srcId="{AA9281FE-BA23-4C76-A752-3B0C001FCA05}" destId="{F5B30FCA-8805-48DA-BA62-F98438E2259E}" srcOrd="3" destOrd="0" presId="urn:microsoft.com/office/officeart/2005/8/layout/chevron2"/>
    <dgm:cxn modelId="{3EDC85CF-9AAA-4333-AF4C-1FAC58B4163F}" type="presParOf" srcId="{AA9281FE-BA23-4C76-A752-3B0C001FCA05}" destId="{15951EFE-966F-48B7-9500-CACBF0A6112F}" srcOrd="4" destOrd="0" presId="urn:microsoft.com/office/officeart/2005/8/layout/chevron2"/>
    <dgm:cxn modelId="{72489C18-F09A-40C9-99FC-35CA91FFA9D9}" type="presParOf" srcId="{15951EFE-966F-48B7-9500-CACBF0A6112F}" destId="{C82F607B-65AF-4E96-9674-0489BD5F2604}" srcOrd="0" destOrd="0" presId="urn:microsoft.com/office/officeart/2005/8/layout/chevron2"/>
    <dgm:cxn modelId="{889807D9-F08F-4034-B0C9-02D883C3B5DA}" type="presParOf" srcId="{15951EFE-966F-48B7-9500-CACBF0A6112F}" destId="{7E719404-70B1-4AE4-80E7-D312FECA012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64BF28-DD52-4214-A16D-A73F9A7BC9D3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085299F9-5AAF-4D2A-9B5A-5D7C8EBD77D1}">
      <dgm:prSet phldrT="[Text]" custT="1"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pPr algn="l"/>
          <a:r>
            <a:rPr lang="en-IN" sz="24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The </a:t>
          </a:r>
          <a:r>
            <a:rPr lang="en-IN" sz="2400" b="1" kern="1200" dirty="0" smtClean="0">
              <a:solidFill>
                <a:srgbClr val="00B0F0"/>
              </a:solidFill>
              <a:latin typeface="+mn-lt"/>
              <a:ea typeface="+mn-ea"/>
              <a:cs typeface="+mn-cs"/>
            </a:rPr>
            <a:t>potential gain </a:t>
          </a:r>
          <a:r>
            <a:rPr lang="en-IN" sz="24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of joint user and receive antenna selection over user selection in a MU-MIMO. </a:t>
          </a:r>
          <a:endParaRPr lang="en-US" sz="24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9BD8410F-3650-45FB-813A-C3A97487E0A4}" type="parTrans" cxnId="{C76A5A41-B316-41F4-ACA0-94C0B7B0E194}">
      <dgm:prSet/>
      <dgm:spPr/>
      <dgm:t>
        <a:bodyPr/>
        <a:lstStyle/>
        <a:p>
          <a:endParaRPr lang="en-US"/>
        </a:p>
      </dgm:t>
    </dgm:pt>
    <dgm:pt modelId="{9F487DE7-6C91-4BEB-B0CB-D2B9AE2690D0}" type="sibTrans" cxnId="{C76A5A41-B316-41F4-ACA0-94C0B7B0E194}">
      <dgm:prSet/>
      <dgm:spPr/>
      <dgm:t>
        <a:bodyPr/>
        <a:lstStyle/>
        <a:p>
          <a:endParaRPr lang="en-US"/>
        </a:p>
      </dgm:t>
    </dgm:pt>
    <dgm:pt modelId="{FD7938BD-7A6A-465C-AC38-71FE82117A37}">
      <dgm:prSet phldrT="[Text]" custT="1"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pPr algn="l"/>
          <a:r>
            <a:rPr lang="en-IN" sz="2400" b="1" kern="1200" dirty="0" smtClean="0">
              <a:solidFill>
                <a:srgbClr val="00B0F0"/>
              </a:solidFill>
              <a:latin typeface="+mn-lt"/>
              <a:ea typeface="+mn-ea"/>
              <a:cs typeface="+mn-cs"/>
            </a:rPr>
            <a:t>Performance</a:t>
          </a:r>
          <a:r>
            <a:rPr lang="en-IN" sz="24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 of the Joint user and receive antenna selection algorithm with different </a:t>
          </a:r>
          <a:r>
            <a:rPr lang="en-IN" sz="2400" b="1" kern="1200" dirty="0" smtClean="0">
              <a:solidFill>
                <a:srgbClr val="00B0F0"/>
              </a:solidFill>
              <a:latin typeface="+mn-lt"/>
              <a:ea typeface="+mn-ea"/>
              <a:cs typeface="+mn-cs"/>
            </a:rPr>
            <a:t>SNR</a:t>
          </a:r>
          <a:r>
            <a:rPr lang="en-IN" sz="24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 level.</a:t>
          </a:r>
          <a:endParaRPr lang="en-US" sz="24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4C636AA0-666C-4739-AAA8-34C20B99F24F}" type="parTrans" cxnId="{9539A1A6-1984-40AF-82CC-24D6E7F48186}">
      <dgm:prSet/>
      <dgm:spPr/>
      <dgm:t>
        <a:bodyPr/>
        <a:lstStyle/>
        <a:p>
          <a:endParaRPr lang="en-US"/>
        </a:p>
      </dgm:t>
    </dgm:pt>
    <dgm:pt modelId="{19FE44EE-9084-42C0-A110-7AD60A8C7798}" type="sibTrans" cxnId="{9539A1A6-1984-40AF-82CC-24D6E7F48186}">
      <dgm:prSet/>
      <dgm:spPr/>
      <dgm:t>
        <a:bodyPr/>
        <a:lstStyle/>
        <a:p>
          <a:endParaRPr lang="en-US"/>
        </a:p>
      </dgm:t>
    </dgm:pt>
    <dgm:pt modelId="{460211F3-83B0-4F85-B703-148A9241DE48}">
      <dgm:prSet phldrT="[Text]" custT="1"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pPr algn="l"/>
          <a:r>
            <a:rPr lang="en-IN" sz="2400" b="1" kern="1200" dirty="0" smtClean="0">
              <a:solidFill>
                <a:srgbClr val="00B0F0"/>
              </a:solidFill>
              <a:latin typeface="+mn-lt"/>
              <a:ea typeface="+mn-ea"/>
              <a:cs typeface="+mn-cs"/>
            </a:rPr>
            <a:t>Performance comparison </a:t>
          </a:r>
          <a:r>
            <a:rPr lang="en-IN" sz="24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of two suboptimal joint user and receive antenna selection algorithms with the exhaustive algorithms.</a:t>
          </a:r>
          <a:endParaRPr lang="en-US" sz="24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4F8663CF-1096-4427-A8FC-DEB5AB1158AE}" type="parTrans" cxnId="{7A5522AF-1DC7-4D47-87C6-33BB8828F2DA}">
      <dgm:prSet/>
      <dgm:spPr/>
      <dgm:t>
        <a:bodyPr/>
        <a:lstStyle/>
        <a:p>
          <a:endParaRPr lang="en-US"/>
        </a:p>
      </dgm:t>
    </dgm:pt>
    <dgm:pt modelId="{BB6D9124-6804-43C1-B79B-0B5505DD06AB}" type="sibTrans" cxnId="{7A5522AF-1DC7-4D47-87C6-33BB8828F2DA}">
      <dgm:prSet/>
      <dgm:spPr/>
      <dgm:t>
        <a:bodyPr/>
        <a:lstStyle/>
        <a:p>
          <a:endParaRPr lang="en-US"/>
        </a:p>
      </dgm:t>
    </dgm:pt>
    <dgm:pt modelId="{D9853F5B-FA40-4A4F-B311-308B8FA021B6}">
      <dgm:prSet phldrT="[Text]" custT="1"/>
      <dgm:spPr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pPr algn="l"/>
          <a:r>
            <a:rPr lang="en-IN" sz="2400" b="1" kern="1200" dirty="0" smtClean="0">
              <a:solidFill>
                <a:srgbClr val="00B0F0"/>
              </a:solidFill>
              <a:latin typeface="+mn-lt"/>
              <a:ea typeface="+mn-ea"/>
              <a:cs typeface="+mn-cs"/>
            </a:rPr>
            <a:t>Complexity</a:t>
          </a:r>
          <a:r>
            <a:rPr lang="en-IN" sz="24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 analysis of the proposed algorithms.</a:t>
          </a:r>
          <a:endParaRPr lang="en-US" sz="24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4CF5E33E-4DB4-4664-BAF3-73B24F26535E}" type="parTrans" cxnId="{6E0A4091-F6FE-4995-AEBB-BC346E537739}">
      <dgm:prSet/>
      <dgm:spPr/>
      <dgm:t>
        <a:bodyPr/>
        <a:lstStyle/>
        <a:p>
          <a:endParaRPr lang="en-US"/>
        </a:p>
      </dgm:t>
    </dgm:pt>
    <dgm:pt modelId="{249A25D4-E69F-4861-970F-AE2758D7AA4A}" type="sibTrans" cxnId="{6E0A4091-F6FE-4995-AEBB-BC346E537739}">
      <dgm:prSet/>
      <dgm:spPr/>
      <dgm:t>
        <a:bodyPr/>
        <a:lstStyle/>
        <a:p>
          <a:endParaRPr lang="en-US"/>
        </a:p>
      </dgm:t>
    </dgm:pt>
    <dgm:pt modelId="{1D02CD14-77C8-4E65-95E6-23416375268A}" type="pres">
      <dgm:prSet presAssocID="{8764BF28-DD52-4214-A16D-A73F9A7BC9D3}" presName="compositeShape" presStyleCnt="0">
        <dgm:presLayoutVars>
          <dgm:dir/>
          <dgm:resizeHandles/>
        </dgm:presLayoutVars>
      </dgm:prSet>
      <dgm:spPr/>
    </dgm:pt>
    <dgm:pt modelId="{E18BBF71-909E-49C6-985F-CF7202BD870B}" type="pres">
      <dgm:prSet presAssocID="{8764BF28-DD52-4214-A16D-A73F9A7BC9D3}" presName="pyramid" presStyleLbl="node1" presStyleIdx="0" presStyleCnt="1" custScaleX="75614" custScaleY="87453" custLinFactNeighborX="-17995" custLinFactNeighborY="-471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</dgm:pt>
    <dgm:pt modelId="{AF03E413-E6AF-4AB9-A2FC-EC3284A39BA5}" type="pres">
      <dgm:prSet presAssocID="{8764BF28-DD52-4214-A16D-A73F9A7BC9D3}" presName="theList" presStyleCnt="0"/>
      <dgm:spPr>
        <a:scene3d>
          <a:camera prst="orthographicFront"/>
          <a:lightRig rig="threePt" dir="t"/>
        </a:scene3d>
        <a:sp3d>
          <a:bevelT prst="angle"/>
        </a:sp3d>
      </dgm:spPr>
    </dgm:pt>
    <dgm:pt modelId="{5F4EE70E-16B5-4100-B729-7B39873B59B1}" type="pres">
      <dgm:prSet presAssocID="{085299F9-5AAF-4D2A-9B5A-5D7C8EBD77D1}" presName="aNode" presStyleLbl="fgAcc1" presStyleIdx="0" presStyleCnt="4" custScaleX="204393" custScaleY="156537" custLinFactNeighborX="23166" custLinFactNeighborY="448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8611EA-6486-4B3E-B09D-3C60EC37602F}" type="pres">
      <dgm:prSet presAssocID="{085299F9-5AAF-4D2A-9B5A-5D7C8EBD77D1}" presName="aSpace" presStyleCnt="0"/>
      <dgm:spPr>
        <a:scene3d>
          <a:camera prst="orthographicFront"/>
          <a:lightRig rig="threePt" dir="t"/>
        </a:scene3d>
        <a:sp3d>
          <a:bevelT prst="angle"/>
        </a:sp3d>
      </dgm:spPr>
    </dgm:pt>
    <dgm:pt modelId="{605436D6-610D-40E5-AEDE-09303B0466B3}" type="pres">
      <dgm:prSet presAssocID="{FD7938BD-7A6A-465C-AC38-71FE82117A37}" presName="aNode" presStyleLbl="fgAcc1" presStyleIdx="1" presStyleCnt="4" custScaleX="207175" custScaleY="143499" custLinFactY="3697" custLinFactNeighborX="22219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439314-94F3-4B7A-9060-7F131A7B4DE1}" type="pres">
      <dgm:prSet presAssocID="{FD7938BD-7A6A-465C-AC38-71FE82117A37}" presName="aSpace" presStyleCnt="0"/>
      <dgm:spPr>
        <a:scene3d>
          <a:camera prst="orthographicFront"/>
          <a:lightRig rig="threePt" dir="t"/>
        </a:scene3d>
        <a:sp3d>
          <a:bevelT prst="angle"/>
        </a:sp3d>
      </dgm:spPr>
    </dgm:pt>
    <dgm:pt modelId="{F7856902-B4BE-4A95-9E53-D38D9D8F24E3}" type="pres">
      <dgm:prSet presAssocID="{460211F3-83B0-4F85-B703-148A9241DE48}" presName="aNode" presStyleLbl="fgAcc1" presStyleIdx="2" presStyleCnt="4" custScaleX="208543" custScaleY="160445" custLinFactY="15352" custLinFactNeighborX="22903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9CC910-3EDB-4E54-A42C-E3A5B24E3D1F}" type="pres">
      <dgm:prSet presAssocID="{460211F3-83B0-4F85-B703-148A9241DE48}" presName="aSpace" presStyleCnt="0"/>
      <dgm:spPr>
        <a:scene3d>
          <a:camera prst="orthographicFront"/>
          <a:lightRig rig="threePt" dir="t"/>
        </a:scene3d>
        <a:sp3d>
          <a:bevelT prst="angle"/>
        </a:sp3d>
      </dgm:spPr>
    </dgm:pt>
    <dgm:pt modelId="{85098CDD-B929-460F-A1CC-0EBC2812EA3B}" type="pres">
      <dgm:prSet presAssocID="{D9853F5B-FA40-4A4F-B311-308B8FA021B6}" presName="aNode" presStyleLbl="fgAcc1" presStyleIdx="3" presStyleCnt="4" custScaleX="208163" custLinFactY="27172" custLinFactNeighborX="2401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7833DD-84AD-49A3-A3AC-286D6DE76338}" type="pres">
      <dgm:prSet presAssocID="{D9853F5B-FA40-4A4F-B311-308B8FA021B6}" presName="aSpace" presStyleCnt="0"/>
      <dgm:spPr>
        <a:scene3d>
          <a:camera prst="orthographicFront"/>
          <a:lightRig rig="threePt" dir="t"/>
        </a:scene3d>
        <a:sp3d>
          <a:bevelT prst="angle"/>
        </a:sp3d>
      </dgm:spPr>
    </dgm:pt>
  </dgm:ptLst>
  <dgm:cxnLst>
    <dgm:cxn modelId="{EE200EEC-28E3-420F-BC3B-78B643483C4C}" type="presOf" srcId="{D9853F5B-FA40-4A4F-B311-308B8FA021B6}" destId="{85098CDD-B929-460F-A1CC-0EBC2812EA3B}" srcOrd="0" destOrd="0" presId="urn:microsoft.com/office/officeart/2005/8/layout/pyramid2"/>
    <dgm:cxn modelId="{30777A96-9A45-480C-AA1A-5742408D8D4B}" type="presOf" srcId="{8764BF28-DD52-4214-A16D-A73F9A7BC9D3}" destId="{1D02CD14-77C8-4E65-95E6-23416375268A}" srcOrd="0" destOrd="0" presId="urn:microsoft.com/office/officeart/2005/8/layout/pyramid2"/>
    <dgm:cxn modelId="{9539A1A6-1984-40AF-82CC-24D6E7F48186}" srcId="{8764BF28-DD52-4214-A16D-A73F9A7BC9D3}" destId="{FD7938BD-7A6A-465C-AC38-71FE82117A37}" srcOrd="1" destOrd="0" parTransId="{4C636AA0-666C-4739-AAA8-34C20B99F24F}" sibTransId="{19FE44EE-9084-42C0-A110-7AD60A8C7798}"/>
    <dgm:cxn modelId="{7A5522AF-1DC7-4D47-87C6-33BB8828F2DA}" srcId="{8764BF28-DD52-4214-A16D-A73F9A7BC9D3}" destId="{460211F3-83B0-4F85-B703-148A9241DE48}" srcOrd="2" destOrd="0" parTransId="{4F8663CF-1096-4427-A8FC-DEB5AB1158AE}" sibTransId="{BB6D9124-6804-43C1-B79B-0B5505DD06AB}"/>
    <dgm:cxn modelId="{D1163D27-4037-4F84-A78A-79C662F711F5}" type="presOf" srcId="{460211F3-83B0-4F85-B703-148A9241DE48}" destId="{F7856902-B4BE-4A95-9E53-D38D9D8F24E3}" srcOrd="0" destOrd="0" presId="urn:microsoft.com/office/officeart/2005/8/layout/pyramid2"/>
    <dgm:cxn modelId="{C76A5A41-B316-41F4-ACA0-94C0B7B0E194}" srcId="{8764BF28-DD52-4214-A16D-A73F9A7BC9D3}" destId="{085299F9-5AAF-4D2A-9B5A-5D7C8EBD77D1}" srcOrd="0" destOrd="0" parTransId="{9BD8410F-3650-45FB-813A-C3A97487E0A4}" sibTransId="{9F487DE7-6C91-4BEB-B0CB-D2B9AE2690D0}"/>
    <dgm:cxn modelId="{6E0A4091-F6FE-4995-AEBB-BC346E537739}" srcId="{8764BF28-DD52-4214-A16D-A73F9A7BC9D3}" destId="{D9853F5B-FA40-4A4F-B311-308B8FA021B6}" srcOrd="3" destOrd="0" parTransId="{4CF5E33E-4DB4-4664-BAF3-73B24F26535E}" sibTransId="{249A25D4-E69F-4861-970F-AE2758D7AA4A}"/>
    <dgm:cxn modelId="{99441F0B-C762-4ED3-A4FB-C9E1FD36F47F}" type="presOf" srcId="{085299F9-5AAF-4D2A-9B5A-5D7C8EBD77D1}" destId="{5F4EE70E-16B5-4100-B729-7B39873B59B1}" srcOrd="0" destOrd="0" presId="urn:microsoft.com/office/officeart/2005/8/layout/pyramid2"/>
    <dgm:cxn modelId="{8D6BCA04-A725-45B8-87E6-347DD25049C5}" type="presOf" srcId="{FD7938BD-7A6A-465C-AC38-71FE82117A37}" destId="{605436D6-610D-40E5-AEDE-09303B0466B3}" srcOrd="0" destOrd="0" presId="urn:microsoft.com/office/officeart/2005/8/layout/pyramid2"/>
    <dgm:cxn modelId="{BCDAA613-3873-4CDE-B2A8-12C8EDBBFD1B}" type="presParOf" srcId="{1D02CD14-77C8-4E65-95E6-23416375268A}" destId="{E18BBF71-909E-49C6-985F-CF7202BD870B}" srcOrd="0" destOrd="0" presId="urn:microsoft.com/office/officeart/2005/8/layout/pyramid2"/>
    <dgm:cxn modelId="{87BB60DD-09F4-4D78-9AE5-68822FEC8B69}" type="presParOf" srcId="{1D02CD14-77C8-4E65-95E6-23416375268A}" destId="{AF03E413-E6AF-4AB9-A2FC-EC3284A39BA5}" srcOrd="1" destOrd="0" presId="urn:microsoft.com/office/officeart/2005/8/layout/pyramid2"/>
    <dgm:cxn modelId="{24078CBC-62F4-403B-A3C7-2936A788028B}" type="presParOf" srcId="{AF03E413-E6AF-4AB9-A2FC-EC3284A39BA5}" destId="{5F4EE70E-16B5-4100-B729-7B39873B59B1}" srcOrd="0" destOrd="0" presId="urn:microsoft.com/office/officeart/2005/8/layout/pyramid2"/>
    <dgm:cxn modelId="{C6A8EF32-7B42-4C91-9043-2FE112AAEC1B}" type="presParOf" srcId="{AF03E413-E6AF-4AB9-A2FC-EC3284A39BA5}" destId="{D68611EA-6486-4B3E-B09D-3C60EC37602F}" srcOrd="1" destOrd="0" presId="urn:microsoft.com/office/officeart/2005/8/layout/pyramid2"/>
    <dgm:cxn modelId="{F45EE1C6-355F-491F-A157-5C374497717E}" type="presParOf" srcId="{AF03E413-E6AF-4AB9-A2FC-EC3284A39BA5}" destId="{605436D6-610D-40E5-AEDE-09303B0466B3}" srcOrd="2" destOrd="0" presId="urn:microsoft.com/office/officeart/2005/8/layout/pyramid2"/>
    <dgm:cxn modelId="{9F499EFD-3F79-4041-914C-6B27ECFBBA55}" type="presParOf" srcId="{AF03E413-E6AF-4AB9-A2FC-EC3284A39BA5}" destId="{E7439314-94F3-4B7A-9060-7F131A7B4DE1}" srcOrd="3" destOrd="0" presId="urn:microsoft.com/office/officeart/2005/8/layout/pyramid2"/>
    <dgm:cxn modelId="{839EF096-319C-42B9-BDEF-8734DC273584}" type="presParOf" srcId="{AF03E413-E6AF-4AB9-A2FC-EC3284A39BA5}" destId="{F7856902-B4BE-4A95-9E53-D38D9D8F24E3}" srcOrd="4" destOrd="0" presId="urn:microsoft.com/office/officeart/2005/8/layout/pyramid2"/>
    <dgm:cxn modelId="{195DF740-7024-4543-B401-D243BA02DDD7}" type="presParOf" srcId="{AF03E413-E6AF-4AB9-A2FC-EC3284A39BA5}" destId="{059CC910-3EDB-4E54-A42C-E3A5B24E3D1F}" srcOrd="5" destOrd="0" presId="urn:microsoft.com/office/officeart/2005/8/layout/pyramid2"/>
    <dgm:cxn modelId="{88B23A05-C3A7-4B14-8222-B2DC8914D521}" type="presParOf" srcId="{AF03E413-E6AF-4AB9-A2FC-EC3284A39BA5}" destId="{85098CDD-B929-460F-A1CC-0EBC2812EA3B}" srcOrd="6" destOrd="0" presId="urn:microsoft.com/office/officeart/2005/8/layout/pyramid2"/>
    <dgm:cxn modelId="{FB5E3F2B-7C5E-4DCA-B3C5-EDBA83E86E72}" type="presParOf" srcId="{AF03E413-E6AF-4AB9-A2FC-EC3284A39BA5}" destId="{2C7833DD-84AD-49A3-A3AC-286D6DE76338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4E74E2-E31D-4CDB-B0BE-ED402B5E9551}">
      <dsp:nvSpPr>
        <dsp:cNvPr id="0" name=""/>
        <dsp:cNvSpPr/>
      </dsp:nvSpPr>
      <dsp:spPr>
        <a:xfrm rot="5400000">
          <a:off x="5959416" y="-2561232"/>
          <a:ext cx="620638" cy="590092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contourW="3000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b="1" kern="1200" dirty="0" smtClean="0">
              <a:solidFill>
                <a:srgbClr val="000000"/>
              </a:solidFill>
              <a:latin typeface="+mn-lt"/>
              <a:ea typeface="+mn-ea"/>
              <a:cs typeface="Times New Roman" pitchFamily="16" charset="0"/>
            </a:rPr>
            <a:t>Aim/Objective</a:t>
          </a:r>
        </a:p>
      </dsp:txBody>
      <dsp:txXfrm rot="5400000">
        <a:off x="5959416" y="-2561232"/>
        <a:ext cx="620638" cy="5900928"/>
      </dsp:txXfrm>
    </dsp:sp>
    <dsp:sp modelId="{4630EEA1-C442-45E7-9DB8-505814BBB605}">
      <dsp:nvSpPr>
        <dsp:cNvPr id="0" name=""/>
        <dsp:cNvSpPr/>
      </dsp:nvSpPr>
      <dsp:spPr>
        <a:xfrm>
          <a:off x="0" y="1332"/>
          <a:ext cx="3319272" cy="775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1</a:t>
          </a:r>
          <a:endParaRPr lang="en-US" sz="2400" b="1" kern="1200" dirty="0" smtClean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sp:txBody>
      <dsp:txXfrm>
        <a:off x="0" y="1332"/>
        <a:ext cx="3319272" cy="775797"/>
      </dsp:txXfrm>
    </dsp:sp>
    <dsp:sp modelId="{9E819F1D-A6C0-41CF-849A-A7AE1DBE3F93}">
      <dsp:nvSpPr>
        <dsp:cNvPr id="0" name=""/>
        <dsp:cNvSpPr/>
      </dsp:nvSpPr>
      <dsp:spPr>
        <a:xfrm rot="5400000">
          <a:off x="5959416" y="-1746645"/>
          <a:ext cx="620638" cy="590092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contourW="3000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Introduction</a:t>
          </a:r>
          <a:endParaRPr lang="en-US" sz="2400" b="1" kern="1200" dirty="0" smtClean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sp:txBody>
      <dsp:txXfrm rot="5400000">
        <a:off x="5959416" y="-1746645"/>
        <a:ext cx="620638" cy="5900928"/>
      </dsp:txXfrm>
    </dsp:sp>
    <dsp:sp modelId="{C43637F6-62AB-48D0-AC6C-5662824A8185}">
      <dsp:nvSpPr>
        <dsp:cNvPr id="0" name=""/>
        <dsp:cNvSpPr/>
      </dsp:nvSpPr>
      <dsp:spPr>
        <a:xfrm>
          <a:off x="0" y="815919"/>
          <a:ext cx="3319272" cy="775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2</a:t>
          </a:r>
          <a:endParaRPr lang="en-US" sz="2400" b="1" kern="1200" dirty="0" smtClean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sp:txBody>
      <dsp:txXfrm>
        <a:off x="0" y="815919"/>
        <a:ext cx="3319272" cy="775797"/>
      </dsp:txXfrm>
    </dsp:sp>
    <dsp:sp modelId="{130885DC-29F5-43C6-A7B2-577CF1BD1A17}">
      <dsp:nvSpPr>
        <dsp:cNvPr id="0" name=""/>
        <dsp:cNvSpPr/>
      </dsp:nvSpPr>
      <dsp:spPr>
        <a:xfrm rot="5400000">
          <a:off x="5959416" y="-932057"/>
          <a:ext cx="620638" cy="590092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contourW="3000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System model</a:t>
          </a:r>
          <a:endParaRPr lang="en-US" sz="2400" b="1" kern="1200" dirty="0" smtClean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sp:txBody>
      <dsp:txXfrm rot="5400000">
        <a:off x="5959416" y="-932057"/>
        <a:ext cx="620638" cy="5900928"/>
      </dsp:txXfrm>
    </dsp:sp>
    <dsp:sp modelId="{90BDDD4B-48C7-4D24-8ACE-5E62934F7280}">
      <dsp:nvSpPr>
        <dsp:cNvPr id="0" name=""/>
        <dsp:cNvSpPr/>
      </dsp:nvSpPr>
      <dsp:spPr>
        <a:xfrm>
          <a:off x="0" y="1630507"/>
          <a:ext cx="3319272" cy="775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3</a:t>
          </a:r>
          <a:endParaRPr lang="en-US" sz="2400" b="1" kern="1200" dirty="0" smtClean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sp:txBody>
      <dsp:txXfrm>
        <a:off x="0" y="1630507"/>
        <a:ext cx="3319272" cy="775797"/>
      </dsp:txXfrm>
    </dsp:sp>
    <dsp:sp modelId="{6D39870F-2D88-4D56-ADDE-8F5ADD33D7CB}">
      <dsp:nvSpPr>
        <dsp:cNvPr id="0" name=""/>
        <dsp:cNvSpPr/>
      </dsp:nvSpPr>
      <dsp:spPr>
        <a:xfrm rot="5400000">
          <a:off x="5959416" y="-117470"/>
          <a:ext cx="620638" cy="590092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contourW="3000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Methodology</a:t>
          </a:r>
          <a:endParaRPr lang="en-US" sz="2400" b="1" kern="1200" dirty="0" smtClean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sp:txBody>
      <dsp:txXfrm rot="5400000">
        <a:off x="5959416" y="-117470"/>
        <a:ext cx="620638" cy="5900928"/>
      </dsp:txXfrm>
    </dsp:sp>
    <dsp:sp modelId="{25DB6881-2519-4DD0-B0B3-48F822B6E31E}">
      <dsp:nvSpPr>
        <dsp:cNvPr id="0" name=""/>
        <dsp:cNvSpPr/>
      </dsp:nvSpPr>
      <dsp:spPr>
        <a:xfrm>
          <a:off x="0" y="2445094"/>
          <a:ext cx="3319272" cy="775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4</a:t>
          </a:r>
          <a:endParaRPr lang="en-US" sz="2400" b="1" kern="1200" dirty="0" smtClean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sp:txBody>
      <dsp:txXfrm>
        <a:off x="0" y="2445094"/>
        <a:ext cx="3319272" cy="775797"/>
      </dsp:txXfrm>
    </dsp:sp>
    <dsp:sp modelId="{B4AB7179-5E96-4103-9784-625B5C1899B7}">
      <dsp:nvSpPr>
        <dsp:cNvPr id="0" name=""/>
        <dsp:cNvSpPr/>
      </dsp:nvSpPr>
      <dsp:spPr>
        <a:xfrm rot="5400000">
          <a:off x="5959416" y="697117"/>
          <a:ext cx="620638" cy="590092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contourW="3000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JURAS scheme for mu </a:t>
          </a:r>
          <a:r>
            <a:rPr lang="en-IN" sz="2400" b="1" kern="1200" dirty="0" err="1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mimo</a:t>
          </a:r>
          <a:endParaRPr lang="en-US" sz="2400" b="1" kern="1200" dirty="0" smtClean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sp:txBody>
      <dsp:txXfrm rot="5400000">
        <a:off x="5959416" y="697117"/>
        <a:ext cx="620638" cy="5900928"/>
      </dsp:txXfrm>
    </dsp:sp>
    <dsp:sp modelId="{BB137280-6D03-4230-95D0-3EF5F1DBB9F6}">
      <dsp:nvSpPr>
        <dsp:cNvPr id="0" name=""/>
        <dsp:cNvSpPr/>
      </dsp:nvSpPr>
      <dsp:spPr>
        <a:xfrm>
          <a:off x="0" y="3259682"/>
          <a:ext cx="3319272" cy="775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5</a:t>
          </a:r>
          <a:endParaRPr lang="en-US" sz="2400" b="1" kern="1200" dirty="0" smtClean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sp:txBody>
      <dsp:txXfrm>
        <a:off x="0" y="3259682"/>
        <a:ext cx="3319272" cy="775797"/>
      </dsp:txXfrm>
    </dsp:sp>
    <dsp:sp modelId="{B1B28DDC-4804-4A0B-B12C-E05FD8390D1E}">
      <dsp:nvSpPr>
        <dsp:cNvPr id="0" name=""/>
        <dsp:cNvSpPr/>
      </dsp:nvSpPr>
      <dsp:spPr>
        <a:xfrm rot="5400000">
          <a:off x="5959416" y="1511704"/>
          <a:ext cx="620638" cy="590092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contourW="3000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Complexity analysis</a:t>
          </a:r>
          <a:endParaRPr lang="en-US" sz="2400" b="1" kern="1200" dirty="0" smtClean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sp:txBody>
      <dsp:txXfrm rot="5400000">
        <a:off x="5959416" y="1511704"/>
        <a:ext cx="620638" cy="5900928"/>
      </dsp:txXfrm>
    </dsp:sp>
    <dsp:sp modelId="{6F83E341-820D-4C1C-A934-2016A1A7682C}">
      <dsp:nvSpPr>
        <dsp:cNvPr id="0" name=""/>
        <dsp:cNvSpPr/>
      </dsp:nvSpPr>
      <dsp:spPr>
        <a:xfrm>
          <a:off x="0" y="4074269"/>
          <a:ext cx="3319272" cy="775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6</a:t>
          </a:r>
          <a:endParaRPr lang="en-US" sz="2400" b="1" kern="1200" dirty="0" smtClean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sp:txBody>
      <dsp:txXfrm>
        <a:off x="0" y="4074269"/>
        <a:ext cx="3319272" cy="77579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17D6467-02CE-4ED2-B681-4FEF9FBE08BD}">
      <dsp:nvSpPr>
        <dsp:cNvPr id="0" name=""/>
        <dsp:cNvSpPr/>
      </dsp:nvSpPr>
      <dsp:spPr>
        <a:xfrm rot="5400000">
          <a:off x="5843111" y="-2455425"/>
          <a:ext cx="749617" cy="58521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contourW="3000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Possible outcome of the project</a:t>
          </a:r>
          <a:endParaRPr lang="en-US" sz="2400" b="1" kern="1200" dirty="0" smtClean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sp:txBody>
      <dsp:txXfrm rot="5400000">
        <a:off x="5843111" y="-2455425"/>
        <a:ext cx="749617" cy="5852160"/>
      </dsp:txXfrm>
    </dsp:sp>
    <dsp:sp modelId="{187CDF34-B3EF-45D0-9762-B19DA6B6DAC1}">
      <dsp:nvSpPr>
        <dsp:cNvPr id="0" name=""/>
        <dsp:cNvSpPr/>
      </dsp:nvSpPr>
      <dsp:spPr>
        <a:xfrm>
          <a:off x="0" y="2143"/>
          <a:ext cx="3291840" cy="93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7</a:t>
          </a:r>
          <a:endParaRPr lang="en-US" sz="2400" b="1" kern="1200" dirty="0" smtClean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sp:txBody>
      <dsp:txXfrm>
        <a:off x="0" y="2143"/>
        <a:ext cx="3291840" cy="937021"/>
      </dsp:txXfrm>
    </dsp:sp>
    <dsp:sp modelId="{4D455AF7-FFA6-43DE-B076-65B80E976461}">
      <dsp:nvSpPr>
        <dsp:cNvPr id="0" name=""/>
        <dsp:cNvSpPr/>
      </dsp:nvSpPr>
      <dsp:spPr>
        <a:xfrm rot="5400000">
          <a:off x="5843111" y="-1442910"/>
          <a:ext cx="749617" cy="58521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contourW="3000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Importance of the project in engineering aspect</a:t>
          </a:r>
          <a:endParaRPr lang="en-US" sz="2400" b="1" kern="1200" dirty="0" smtClean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sp:txBody>
      <dsp:txXfrm rot="5400000">
        <a:off x="5843111" y="-1442910"/>
        <a:ext cx="749617" cy="5852160"/>
      </dsp:txXfrm>
    </dsp:sp>
    <dsp:sp modelId="{66957C81-6424-4D2A-949A-197A32E4C402}">
      <dsp:nvSpPr>
        <dsp:cNvPr id="0" name=""/>
        <dsp:cNvSpPr/>
      </dsp:nvSpPr>
      <dsp:spPr>
        <a:xfrm>
          <a:off x="0" y="986016"/>
          <a:ext cx="3291840" cy="93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8</a:t>
          </a:r>
          <a:endParaRPr lang="en-US" sz="2400" b="1" kern="1200" dirty="0" smtClean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sp:txBody>
      <dsp:txXfrm>
        <a:off x="0" y="986016"/>
        <a:ext cx="3291840" cy="937021"/>
      </dsp:txXfrm>
    </dsp:sp>
    <dsp:sp modelId="{CDD6C11A-7C55-407F-AC9B-3CC84265652B}">
      <dsp:nvSpPr>
        <dsp:cNvPr id="0" name=""/>
        <dsp:cNvSpPr/>
      </dsp:nvSpPr>
      <dsp:spPr>
        <a:xfrm rot="5400000">
          <a:off x="5843111" y="-487680"/>
          <a:ext cx="749617" cy="58521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contourW="3000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Innovativeness(if any)</a:t>
          </a:r>
          <a:endParaRPr lang="en-US" sz="2400" b="1" kern="1200" dirty="0" smtClean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sp:txBody>
      <dsp:txXfrm rot="5400000">
        <a:off x="5843111" y="-487680"/>
        <a:ext cx="749617" cy="5852160"/>
      </dsp:txXfrm>
    </dsp:sp>
    <dsp:sp modelId="{C3483305-0AEC-4816-8B7F-B95753F3558E}">
      <dsp:nvSpPr>
        <dsp:cNvPr id="0" name=""/>
        <dsp:cNvSpPr/>
      </dsp:nvSpPr>
      <dsp:spPr>
        <a:xfrm>
          <a:off x="0" y="1969889"/>
          <a:ext cx="3291840" cy="93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9</a:t>
          </a:r>
          <a:endParaRPr lang="en-US" sz="2400" b="1" kern="1200" dirty="0" smtClean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sp:txBody>
      <dsp:txXfrm>
        <a:off x="0" y="1969889"/>
        <a:ext cx="3291840" cy="937021"/>
      </dsp:txXfrm>
    </dsp:sp>
    <dsp:sp modelId="{09EC667C-0511-4437-8C20-7B91DA7D3E32}">
      <dsp:nvSpPr>
        <dsp:cNvPr id="0" name=""/>
        <dsp:cNvSpPr/>
      </dsp:nvSpPr>
      <dsp:spPr>
        <a:xfrm rot="5400000">
          <a:off x="5843111" y="496192"/>
          <a:ext cx="749617" cy="58521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contourW="3000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Conclusions</a:t>
          </a:r>
        </a:p>
      </dsp:txBody>
      <dsp:txXfrm rot="5400000">
        <a:off x="5843111" y="496192"/>
        <a:ext cx="749617" cy="5852160"/>
      </dsp:txXfrm>
    </dsp:sp>
    <dsp:sp modelId="{3BA0ACDA-655D-4BC5-A869-1E6D6326A0F1}">
      <dsp:nvSpPr>
        <dsp:cNvPr id="0" name=""/>
        <dsp:cNvSpPr/>
      </dsp:nvSpPr>
      <dsp:spPr>
        <a:xfrm>
          <a:off x="0" y="2953762"/>
          <a:ext cx="3291840" cy="93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10</a:t>
          </a:r>
          <a:endParaRPr lang="en-US" sz="2400" b="1" kern="1200" dirty="0" smtClean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sp:txBody>
      <dsp:txXfrm>
        <a:off x="0" y="2953762"/>
        <a:ext cx="3291840" cy="937021"/>
      </dsp:txXfrm>
    </dsp:sp>
    <dsp:sp modelId="{79470D01-976A-4B82-A5FF-88DF4073B0A4}">
      <dsp:nvSpPr>
        <dsp:cNvPr id="0" name=""/>
        <dsp:cNvSpPr/>
      </dsp:nvSpPr>
      <dsp:spPr>
        <a:xfrm rot="5400000">
          <a:off x="5843111" y="1480065"/>
          <a:ext cx="749617" cy="58521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contourW="3000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References</a:t>
          </a:r>
        </a:p>
      </dsp:txBody>
      <dsp:txXfrm rot="5400000">
        <a:off x="5843111" y="1480065"/>
        <a:ext cx="749617" cy="5852160"/>
      </dsp:txXfrm>
    </dsp:sp>
    <dsp:sp modelId="{CABBFCB0-2E17-489A-8EE6-A2BCF8DD44EB}">
      <dsp:nvSpPr>
        <dsp:cNvPr id="0" name=""/>
        <dsp:cNvSpPr/>
      </dsp:nvSpPr>
      <dsp:spPr>
        <a:xfrm>
          <a:off x="0" y="3937634"/>
          <a:ext cx="3291840" cy="93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11</a:t>
          </a:r>
          <a:endParaRPr lang="en-US" sz="2400" b="1" kern="1200" dirty="0" smtClean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sp:txBody>
      <dsp:txXfrm>
        <a:off x="0" y="3937634"/>
        <a:ext cx="3291840" cy="93702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9C46B9A-7754-477B-9BA3-336836D27FF7}">
      <dsp:nvSpPr>
        <dsp:cNvPr id="0" name=""/>
        <dsp:cNvSpPr/>
      </dsp:nvSpPr>
      <dsp:spPr>
        <a:xfrm rot="5400000">
          <a:off x="3669410" y="-2346951"/>
          <a:ext cx="2358390" cy="70649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b="1" kern="1200" dirty="0" smtClean="0">
              <a:solidFill>
                <a:srgbClr val="000000"/>
              </a:solidFill>
              <a:latin typeface="+mn-lt"/>
              <a:ea typeface="+mn-ea"/>
              <a:cs typeface="Times New Roman" pitchFamily="16" charset="0"/>
            </a:rPr>
            <a:t>The aim is to show that a joint user and receive antenna selection (JURAS) scheme potentially provides significant gain over a user selection (US) scheme.</a:t>
          </a:r>
          <a:endParaRPr lang="en-US" sz="2400" b="1" kern="1200" dirty="0" smtClean="0">
            <a:solidFill>
              <a:srgbClr val="000000"/>
            </a:solidFill>
            <a:latin typeface="+mn-lt"/>
            <a:ea typeface="+mn-ea"/>
            <a:cs typeface="Times New Roman" pitchFamily="16" charset="0"/>
          </a:endParaRPr>
        </a:p>
      </dsp:txBody>
      <dsp:txXfrm rot="5400000">
        <a:off x="3669410" y="-2346951"/>
        <a:ext cx="2358390" cy="7064912"/>
      </dsp:txXfrm>
    </dsp:sp>
    <dsp:sp modelId="{0F950FAD-C4D7-4756-BD6C-A3832C1251FE}">
      <dsp:nvSpPr>
        <dsp:cNvPr id="0" name=""/>
        <dsp:cNvSpPr/>
      </dsp:nvSpPr>
      <dsp:spPr>
        <a:xfrm>
          <a:off x="3" y="3775"/>
          <a:ext cx="1316145" cy="23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>
              <a:solidFill>
                <a:srgbClr val="000000"/>
              </a:solidFill>
              <a:latin typeface="+mn-lt"/>
              <a:ea typeface="+mn-ea"/>
              <a:cs typeface="Times New Roman" pitchFamily="16" charset="0"/>
            </a:rPr>
            <a:t>1</a:t>
          </a:r>
          <a:endParaRPr lang="en-US" sz="2400" b="1" kern="1200" dirty="0" smtClean="0">
            <a:solidFill>
              <a:srgbClr val="000000"/>
            </a:solidFill>
            <a:latin typeface="+mn-lt"/>
            <a:ea typeface="+mn-ea"/>
            <a:cs typeface="Times New Roman" pitchFamily="16" charset="0"/>
          </a:endParaRPr>
        </a:p>
      </dsp:txBody>
      <dsp:txXfrm>
        <a:off x="3" y="3775"/>
        <a:ext cx="1316145" cy="2363460"/>
      </dsp:txXfrm>
    </dsp:sp>
    <dsp:sp modelId="{AB948BCE-35CF-43E0-9FF3-D9E548472318}">
      <dsp:nvSpPr>
        <dsp:cNvPr id="0" name=""/>
        <dsp:cNvSpPr/>
      </dsp:nvSpPr>
      <dsp:spPr>
        <a:xfrm rot="5400000">
          <a:off x="3622038" y="113066"/>
          <a:ext cx="2358390" cy="716152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b="1" kern="1200" dirty="0" smtClean="0">
              <a:solidFill>
                <a:srgbClr val="000000"/>
              </a:solidFill>
              <a:latin typeface="+mn-lt"/>
              <a:ea typeface="+mn-ea"/>
              <a:cs typeface="Times New Roman" pitchFamily="16" charset="0"/>
            </a:rPr>
            <a:t>Two sub-optimal joint user and antenna selection algorithms with dynamic data stream allocation are also going to analyzed.</a:t>
          </a:r>
          <a:endParaRPr lang="en-US" sz="2400" b="1" kern="1200" dirty="0" smtClean="0">
            <a:solidFill>
              <a:srgbClr val="000000"/>
            </a:solidFill>
            <a:latin typeface="+mn-lt"/>
            <a:ea typeface="+mn-ea"/>
            <a:cs typeface="Times New Roman" pitchFamily="16" charset="0"/>
          </a:endParaRPr>
        </a:p>
      </dsp:txBody>
      <dsp:txXfrm rot="5400000">
        <a:off x="3622038" y="113066"/>
        <a:ext cx="2358390" cy="7161527"/>
      </dsp:txXfrm>
    </dsp:sp>
    <dsp:sp modelId="{1599C015-F1EF-472E-BA68-268D3758FD98}">
      <dsp:nvSpPr>
        <dsp:cNvPr id="0" name=""/>
        <dsp:cNvSpPr/>
      </dsp:nvSpPr>
      <dsp:spPr>
        <a:xfrm>
          <a:off x="3" y="2590796"/>
          <a:ext cx="1220466" cy="22060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>
              <a:solidFill>
                <a:srgbClr val="000000"/>
              </a:solidFill>
              <a:latin typeface="+mn-lt"/>
              <a:ea typeface="+mn-ea"/>
              <a:cs typeface="Times New Roman" pitchFamily="16" charset="0"/>
            </a:rPr>
            <a:t>2</a:t>
          </a:r>
          <a:endParaRPr lang="en-US" sz="2400" b="1" kern="1200" dirty="0" smtClean="0">
            <a:solidFill>
              <a:srgbClr val="000000"/>
            </a:solidFill>
            <a:latin typeface="+mn-lt"/>
            <a:ea typeface="+mn-ea"/>
            <a:cs typeface="Times New Roman" pitchFamily="16" charset="0"/>
          </a:endParaRPr>
        </a:p>
      </dsp:txBody>
      <dsp:txXfrm>
        <a:off x="3" y="2590796"/>
        <a:ext cx="1220466" cy="220606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85166BA-0AC5-4A66-AE53-C4B3912A1E20}">
      <dsp:nvSpPr>
        <dsp:cNvPr id="0" name=""/>
        <dsp:cNvSpPr/>
      </dsp:nvSpPr>
      <dsp:spPr>
        <a:xfrm rot="5400000">
          <a:off x="-262889" y="262889"/>
          <a:ext cx="1752600" cy="1226820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b="1" kern="1200" dirty="0" smtClean="0">
              <a:solidFill>
                <a:schemeClr val="tx1"/>
              </a:solidFill>
            </a:rPr>
            <a:t>SYSTEM MODEL</a:t>
          </a:r>
          <a:endParaRPr lang="en-US" sz="1300" b="1" kern="1200" dirty="0">
            <a:solidFill>
              <a:schemeClr val="tx1"/>
            </a:solidFill>
          </a:endParaRPr>
        </a:p>
      </dsp:txBody>
      <dsp:txXfrm rot="5400000">
        <a:off x="-262889" y="262889"/>
        <a:ext cx="1752600" cy="1226820"/>
      </dsp:txXfrm>
    </dsp:sp>
    <dsp:sp modelId="{CA1C8640-FDA3-494F-83C0-7A3D2CA74966}">
      <dsp:nvSpPr>
        <dsp:cNvPr id="0" name=""/>
        <dsp:cNvSpPr/>
      </dsp:nvSpPr>
      <dsp:spPr>
        <a:xfrm rot="5400000">
          <a:off x="4285073" y="-3084194"/>
          <a:ext cx="1139190" cy="7307580"/>
        </a:xfrm>
        <a:prstGeom prst="round2Same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b="1" kern="1200" dirty="0" smtClean="0">
              <a:solidFill>
                <a:srgbClr val="000000"/>
              </a:solidFill>
              <a:latin typeface="+mn-lt"/>
              <a:ea typeface="+mn-ea"/>
              <a:cs typeface="Times New Roman" pitchFamily="16" charset="0"/>
            </a:rPr>
            <a:t>A system model is designed for a single-cell single carrier downlink MU-MIMO system.</a:t>
          </a:r>
          <a:endParaRPr lang="en-US" sz="2400" b="1" kern="1200" dirty="0">
            <a:solidFill>
              <a:srgbClr val="000000"/>
            </a:solidFill>
            <a:latin typeface="+mn-lt"/>
            <a:ea typeface="+mn-ea"/>
            <a:cs typeface="Times New Roman" pitchFamily="16" charset="0"/>
          </a:endParaRPr>
        </a:p>
      </dsp:txBody>
      <dsp:txXfrm rot="5400000">
        <a:off x="4285073" y="-3084194"/>
        <a:ext cx="1139190" cy="7307580"/>
      </dsp:txXfrm>
    </dsp:sp>
    <dsp:sp modelId="{21B2B973-E95F-4FC0-A0D4-6EFCAF68CE9E}">
      <dsp:nvSpPr>
        <dsp:cNvPr id="0" name=""/>
        <dsp:cNvSpPr/>
      </dsp:nvSpPr>
      <dsp:spPr>
        <a:xfrm rot="5400000">
          <a:off x="-262889" y="1824989"/>
          <a:ext cx="1752600" cy="1226820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b="1" kern="1200" dirty="0" smtClean="0">
              <a:solidFill>
                <a:schemeClr val="tx1"/>
              </a:solidFill>
            </a:rPr>
            <a:t>SUBOPTIMAL ALGORITHM</a:t>
          </a:r>
          <a:endParaRPr lang="en-US" sz="1300" b="1" kern="1200" dirty="0">
            <a:solidFill>
              <a:schemeClr val="tx1"/>
            </a:solidFill>
          </a:endParaRPr>
        </a:p>
      </dsp:txBody>
      <dsp:txXfrm rot="5400000">
        <a:off x="-262889" y="1824989"/>
        <a:ext cx="1752600" cy="1226820"/>
      </dsp:txXfrm>
    </dsp:sp>
    <dsp:sp modelId="{65B42EF4-1A27-4C83-B78F-67042C577080}">
      <dsp:nvSpPr>
        <dsp:cNvPr id="0" name=""/>
        <dsp:cNvSpPr/>
      </dsp:nvSpPr>
      <dsp:spPr>
        <a:xfrm rot="5400000">
          <a:off x="4311015" y="-1522094"/>
          <a:ext cx="1139190" cy="7307580"/>
        </a:xfrm>
        <a:prstGeom prst="round2Same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Two suboptimal joint user and antenna selection algorithms with dynamic data stream allocation are performed on the system model.</a:t>
          </a:r>
          <a:endParaRPr lang="en-US" sz="2400" b="1" kern="1200" dirty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sp:txBody>
      <dsp:txXfrm rot="5400000">
        <a:off x="4311015" y="-1522094"/>
        <a:ext cx="1139190" cy="7307580"/>
      </dsp:txXfrm>
    </dsp:sp>
    <dsp:sp modelId="{86DEF412-5333-4A9E-9650-2489B10A03B3}">
      <dsp:nvSpPr>
        <dsp:cNvPr id="0" name=""/>
        <dsp:cNvSpPr/>
      </dsp:nvSpPr>
      <dsp:spPr>
        <a:xfrm rot="5400000">
          <a:off x="-262889" y="3385080"/>
          <a:ext cx="1752600" cy="1226820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b="1" kern="1200" dirty="0" smtClean="0">
              <a:solidFill>
                <a:schemeClr val="tx1"/>
              </a:solidFill>
            </a:rPr>
            <a:t>COMPLEXITY</a:t>
          </a:r>
          <a:endParaRPr lang="en-US" sz="1300" b="1" kern="1200" dirty="0">
            <a:solidFill>
              <a:schemeClr val="tx1"/>
            </a:solidFill>
          </a:endParaRPr>
        </a:p>
      </dsp:txBody>
      <dsp:txXfrm rot="5400000">
        <a:off x="-262889" y="3385080"/>
        <a:ext cx="1752600" cy="1226820"/>
      </dsp:txXfrm>
    </dsp:sp>
    <dsp:sp modelId="{E1613BA7-15C3-4BC3-9D91-8AB8C20DA9F6}">
      <dsp:nvSpPr>
        <dsp:cNvPr id="0" name=""/>
        <dsp:cNvSpPr/>
      </dsp:nvSpPr>
      <dsp:spPr>
        <a:xfrm rot="5400000">
          <a:off x="4311015" y="37995"/>
          <a:ext cx="1139190" cy="7307580"/>
        </a:xfrm>
        <a:prstGeom prst="round2Same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Computational complexity analysis is done.</a:t>
          </a:r>
          <a:endParaRPr lang="en-US" sz="2400" b="1" kern="1200" dirty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sp:txBody>
      <dsp:txXfrm rot="5400000">
        <a:off x="4311015" y="37995"/>
        <a:ext cx="1139190" cy="730758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2263CCF-49FC-4371-A92D-394EF2336EA5}">
      <dsp:nvSpPr>
        <dsp:cNvPr id="0" name=""/>
        <dsp:cNvSpPr/>
      </dsp:nvSpPr>
      <dsp:spPr>
        <a:xfrm rot="5400000">
          <a:off x="-259133" y="260866"/>
          <a:ext cx="1727559" cy="1209291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>
              <a:solidFill>
                <a:schemeClr val="tx1"/>
              </a:solidFill>
            </a:rPr>
            <a:t>SIMULATION</a:t>
          </a:r>
          <a:endParaRPr lang="en-US" sz="1400" b="1" kern="1200" dirty="0">
            <a:solidFill>
              <a:schemeClr val="tx1"/>
            </a:solidFill>
          </a:endParaRPr>
        </a:p>
      </dsp:txBody>
      <dsp:txXfrm rot="5400000">
        <a:off x="-259133" y="260866"/>
        <a:ext cx="1727559" cy="1209291"/>
      </dsp:txXfrm>
    </dsp:sp>
    <dsp:sp modelId="{32AB3E6E-A647-424F-AC98-8F4A556A01C5}">
      <dsp:nvSpPr>
        <dsp:cNvPr id="0" name=""/>
        <dsp:cNvSpPr/>
      </dsp:nvSpPr>
      <dsp:spPr>
        <a:xfrm rot="5400000">
          <a:off x="4234188" y="-3023165"/>
          <a:ext cx="1122913" cy="7172708"/>
        </a:xfrm>
        <a:prstGeom prst="round2Same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Simulation results are obtained using </a:t>
          </a:r>
          <a:r>
            <a:rPr lang="en-IN" sz="2400" b="1" kern="1200" dirty="0" err="1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matlab</a:t>
          </a:r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 software and then analyzed.</a:t>
          </a:r>
          <a:endParaRPr lang="en-US" sz="2400" b="1" kern="1200" dirty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sp:txBody>
      <dsp:txXfrm rot="5400000">
        <a:off x="4234188" y="-3023165"/>
        <a:ext cx="1122913" cy="7172708"/>
      </dsp:txXfrm>
    </dsp:sp>
    <dsp:sp modelId="{C9895545-C6A3-4F14-A2F3-D56F6FEFC672}">
      <dsp:nvSpPr>
        <dsp:cNvPr id="0" name=""/>
        <dsp:cNvSpPr/>
      </dsp:nvSpPr>
      <dsp:spPr>
        <a:xfrm rot="5400000">
          <a:off x="-259133" y="1795654"/>
          <a:ext cx="1727559" cy="1209291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1" kern="1200" dirty="0" smtClean="0">
              <a:solidFill>
                <a:schemeClr val="tx1"/>
              </a:solidFill>
            </a:rPr>
            <a:t>PERFORMANCE</a:t>
          </a:r>
          <a:endParaRPr lang="en-US" sz="1000" b="1" kern="1200" dirty="0">
            <a:solidFill>
              <a:schemeClr val="tx1"/>
            </a:solidFill>
          </a:endParaRPr>
        </a:p>
      </dsp:txBody>
      <dsp:txXfrm rot="5400000">
        <a:off x="-259133" y="1795654"/>
        <a:ext cx="1727559" cy="1209291"/>
      </dsp:txXfrm>
    </dsp:sp>
    <dsp:sp modelId="{F9B8AFEC-4EB1-4EC5-A994-F7E9119E6269}">
      <dsp:nvSpPr>
        <dsp:cNvPr id="0" name=""/>
        <dsp:cNvSpPr/>
      </dsp:nvSpPr>
      <dsp:spPr>
        <a:xfrm rot="5400000">
          <a:off x="4234188" y="-1488377"/>
          <a:ext cx="1122913" cy="7172708"/>
        </a:xfrm>
        <a:prstGeom prst="round2Same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Sum rate or sum capacity (Performance gain) analysis is done.</a:t>
          </a:r>
          <a:endParaRPr lang="en-US" sz="3600" b="1" kern="1200" dirty="0"/>
        </a:p>
      </dsp:txBody>
      <dsp:txXfrm rot="5400000">
        <a:off x="4234188" y="-1488377"/>
        <a:ext cx="1122913" cy="7172708"/>
      </dsp:txXfrm>
    </dsp:sp>
    <dsp:sp modelId="{C82F607B-65AF-4E96-9674-0489BD5F2604}">
      <dsp:nvSpPr>
        <dsp:cNvPr id="0" name=""/>
        <dsp:cNvSpPr/>
      </dsp:nvSpPr>
      <dsp:spPr>
        <a:xfrm rot="5400000">
          <a:off x="-259133" y="3330442"/>
          <a:ext cx="1727559" cy="1209291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>
              <a:solidFill>
                <a:schemeClr val="tx1"/>
              </a:solidFill>
            </a:rPr>
            <a:t>RESULT</a:t>
          </a:r>
          <a:endParaRPr lang="en-US" sz="1400" b="1" kern="1200" dirty="0">
            <a:solidFill>
              <a:schemeClr val="tx1"/>
            </a:solidFill>
          </a:endParaRPr>
        </a:p>
      </dsp:txBody>
      <dsp:txXfrm rot="5400000">
        <a:off x="-259133" y="3330442"/>
        <a:ext cx="1727559" cy="1209291"/>
      </dsp:txXfrm>
    </dsp:sp>
    <dsp:sp modelId="{7E719404-70B1-4AE4-80E7-D312FECA0126}">
      <dsp:nvSpPr>
        <dsp:cNvPr id="0" name=""/>
        <dsp:cNvSpPr/>
      </dsp:nvSpPr>
      <dsp:spPr>
        <a:xfrm rot="5400000">
          <a:off x="4234188" y="46411"/>
          <a:ext cx="1122913" cy="7172708"/>
        </a:xfrm>
        <a:prstGeom prst="round2Same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Best JURAS </a:t>
          </a:r>
          <a:r>
            <a:rPr lang="en-GB" sz="2400" b="1" kern="1200" dirty="0" err="1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acheme</a:t>
          </a:r>
          <a:r>
            <a:rPr lang="en-GB" sz="2400" b="1" kern="1200" dirty="0" smtClean="0">
              <a:solidFill>
                <a:srgbClr val="000000"/>
              </a:solidFill>
              <a:latin typeface="Times New Roman" pitchFamily="16" charset="0"/>
              <a:ea typeface="+mn-ea"/>
              <a:cs typeface="Times New Roman" pitchFamily="16" charset="0"/>
            </a:rPr>
            <a:t> is obtained after performance analysis. </a:t>
          </a:r>
          <a:endParaRPr lang="en-US" sz="2400" b="1" kern="1200" dirty="0">
            <a:solidFill>
              <a:srgbClr val="000000"/>
            </a:solidFill>
            <a:latin typeface="Times New Roman" pitchFamily="16" charset="0"/>
            <a:ea typeface="+mn-ea"/>
            <a:cs typeface="Times New Roman" pitchFamily="16" charset="0"/>
          </a:endParaRPr>
        </a:p>
      </dsp:txBody>
      <dsp:txXfrm rot="5400000">
        <a:off x="4234188" y="46411"/>
        <a:ext cx="1122913" cy="7172708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18BBF71-909E-49C6-985F-CF7202BD870B}">
      <dsp:nvSpPr>
        <dsp:cNvPr id="0" name=""/>
        <dsp:cNvSpPr/>
      </dsp:nvSpPr>
      <dsp:spPr>
        <a:xfrm>
          <a:off x="0" y="76199"/>
          <a:ext cx="3687543" cy="4264907"/>
        </a:xfrm>
        <a:prstGeom prst="triangle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</dsp:sp>
    <dsp:sp modelId="{5F4EE70E-16B5-4100-B729-7B39873B59B1}">
      <dsp:nvSpPr>
        <dsp:cNvPr id="0" name=""/>
        <dsp:cNvSpPr/>
      </dsp:nvSpPr>
      <dsp:spPr>
        <a:xfrm>
          <a:off x="1709400" y="526197"/>
          <a:ext cx="6479094" cy="99897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The </a:t>
          </a:r>
          <a:r>
            <a:rPr lang="en-IN" sz="2400" b="1" kern="1200" dirty="0" smtClean="0">
              <a:solidFill>
                <a:srgbClr val="00B0F0"/>
              </a:solidFill>
              <a:latin typeface="+mn-lt"/>
              <a:ea typeface="+mn-ea"/>
              <a:cs typeface="+mn-cs"/>
            </a:rPr>
            <a:t>potential gain </a:t>
          </a:r>
          <a:r>
            <a:rPr lang="en-IN" sz="24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of joint user and receive antenna selection over user selection in a MU-MIMO. </a:t>
          </a:r>
          <a:endParaRPr lang="en-US" sz="24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709400" y="526197"/>
        <a:ext cx="6479094" cy="998979"/>
      </dsp:txXfrm>
    </dsp:sp>
    <dsp:sp modelId="{605436D6-610D-40E5-AEDE-09303B0466B3}">
      <dsp:nvSpPr>
        <dsp:cNvPr id="0" name=""/>
        <dsp:cNvSpPr/>
      </dsp:nvSpPr>
      <dsp:spPr>
        <a:xfrm>
          <a:off x="1635287" y="1672548"/>
          <a:ext cx="6567281" cy="91577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>
              <a:solidFill>
                <a:srgbClr val="00B0F0"/>
              </a:solidFill>
              <a:latin typeface="+mn-lt"/>
              <a:ea typeface="+mn-ea"/>
              <a:cs typeface="+mn-cs"/>
            </a:rPr>
            <a:t>Performance</a:t>
          </a:r>
          <a:r>
            <a:rPr lang="en-IN" sz="24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 of the Joint user and receive antenna selection algorithm with different </a:t>
          </a:r>
          <a:r>
            <a:rPr lang="en-IN" sz="2400" b="1" kern="1200" dirty="0" smtClean="0">
              <a:solidFill>
                <a:srgbClr val="00B0F0"/>
              </a:solidFill>
              <a:latin typeface="+mn-lt"/>
              <a:ea typeface="+mn-ea"/>
              <a:cs typeface="+mn-cs"/>
            </a:rPr>
            <a:t>SNR</a:t>
          </a:r>
          <a:r>
            <a:rPr lang="en-IN" sz="24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 level.</a:t>
          </a:r>
          <a:endParaRPr lang="en-US" sz="24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635287" y="1672548"/>
        <a:ext cx="6567281" cy="915774"/>
      </dsp:txXfrm>
    </dsp:sp>
    <dsp:sp modelId="{F7856902-B4BE-4A95-9E53-D38D9D8F24E3}">
      <dsp:nvSpPr>
        <dsp:cNvPr id="0" name=""/>
        <dsp:cNvSpPr/>
      </dsp:nvSpPr>
      <dsp:spPr>
        <a:xfrm>
          <a:off x="1635287" y="2742474"/>
          <a:ext cx="6610646" cy="10239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>
              <a:solidFill>
                <a:srgbClr val="00B0F0"/>
              </a:solidFill>
              <a:latin typeface="+mn-lt"/>
              <a:ea typeface="+mn-ea"/>
              <a:cs typeface="+mn-cs"/>
            </a:rPr>
            <a:t>Performance comparison </a:t>
          </a:r>
          <a:r>
            <a:rPr lang="en-IN" sz="24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of two suboptimal joint user and receive antenna selection algorithms with the exhaustive algorithms.</a:t>
          </a:r>
          <a:endParaRPr lang="en-US" sz="24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635287" y="2742474"/>
        <a:ext cx="6610646" cy="1023919"/>
      </dsp:txXfrm>
    </dsp:sp>
    <dsp:sp modelId="{85098CDD-B929-460F-A1CC-0EBC2812EA3B}">
      <dsp:nvSpPr>
        <dsp:cNvPr id="0" name=""/>
        <dsp:cNvSpPr/>
      </dsp:nvSpPr>
      <dsp:spPr>
        <a:xfrm>
          <a:off x="1676401" y="3921598"/>
          <a:ext cx="6598600" cy="63817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>
              <a:solidFill>
                <a:srgbClr val="00B0F0"/>
              </a:solidFill>
              <a:latin typeface="+mn-lt"/>
              <a:ea typeface="+mn-ea"/>
              <a:cs typeface="+mn-cs"/>
            </a:rPr>
            <a:t>Complexity</a:t>
          </a:r>
          <a:r>
            <a:rPr lang="en-IN" sz="24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 analysis of the proposed algorithms.</a:t>
          </a:r>
          <a:endParaRPr lang="en-US" sz="24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676401" y="3921598"/>
        <a:ext cx="6598600" cy="638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B-TECH PROJECT MID-SEM PRESENTATION 2011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BY KHUSHBU KHAN &amp; ISAN SAHOO 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90173F01-018E-44DD-8CA5-6162639342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163310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86F327-06FC-42EA-BF79-15D71132BE00}" type="slidenum">
              <a:rPr lang="en-US"/>
              <a:pPr/>
              <a:t>1</a:t>
            </a:fld>
            <a:endParaRPr lang="en-US"/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765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8388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10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10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2890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11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11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2890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12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12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2890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13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13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2890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14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14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2890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15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15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2890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16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16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2890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17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17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2890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18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18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28900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19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19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2890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2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28900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20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20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2890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21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21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42092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22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22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42092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23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23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42092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24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24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42092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25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25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420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3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2890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4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2890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5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2890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6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2890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7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2890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8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8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2890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9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9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289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838D04-3EA5-4042-8C99-9E671BE61C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3517C2F-919A-4714-8017-BCE2DEF765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738188"/>
            <a:ext cx="2074863" cy="5356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738188"/>
            <a:ext cx="6076950" cy="5356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4657336-7C4C-4AF0-8AA8-A63363E87B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8D158C4-3311-401C-9243-59C9BFC4B2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E33D29-6D26-49D7-B899-5643A6B9D3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998913" cy="472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7113" y="1371600"/>
            <a:ext cx="4000500" cy="472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4E7F347-24FB-4204-AE19-7EB7958FB2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4D229B-5AB4-4CE9-87EE-777FB1531A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BA6E10B-21D6-47DB-8930-6F92BEE7E0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1BD7F-A4C8-4EB0-9265-1AA4FFBE32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4DB8A7C-61BC-4C1B-B6DA-BF1CFD6D2A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D0B9AE3-D28F-44D9-901A-47D4ABBFB1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38188"/>
            <a:ext cx="7923213" cy="579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title text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8151813" cy="47228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0" y="6324600"/>
            <a:ext cx="9144000" cy="1588"/>
          </a:xfrm>
          <a:prstGeom prst="line">
            <a:avLst/>
          </a:prstGeom>
          <a:noFill/>
          <a:ln w="76320" cap="sq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733425"/>
            <a:ext cx="533400" cy="6124575"/>
          </a:xfrm>
          <a:prstGeom prst="rect">
            <a:avLst/>
          </a:prstGeom>
          <a:solidFill>
            <a:srgbClr val="3333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 rot="16200000">
            <a:off x="-2623344" y="3539332"/>
            <a:ext cx="5637213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FFFFFF"/>
                </a:solidFill>
                <a:latin typeface="Arial Black" pitchFamily="32" charset="0"/>
                <a:ea typeface="DejaVu Sans" charset="0"/>
                <a:cs typeface="DejaVu Sans" charset="0"/>
              </a:rPr>
              <a:t>National Institute of Science &amp; Technology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727075"/>
            <a:ext cx="9144000" cy="1588"/>
          </a:xfrm>
          <a:prstGeom prst="line">
            <a:avLst/>
          </a:prstGeom>
          <a:noFill/>
          <a:ln w="76320" cap="sq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527050" y="1295400"/>
            <a:ext cx="8616950" cy="1588"/>
          </a:xfrm>
          <a:prstGeom prst="line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0850" y="0"/>
            <a:ext cx="1066800" cy="711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8153400" y="6324600"/>
            <a:ext cx="990600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t>[</a:t>
            </a:r>
            <a:fld id="{9EE39FAA-383E-431A-B669-520DA918854D}" type="slidenum">
              <a:rPr lang="en-US" sz="2800" b="1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r>
              <a:rPr lang="en-US" sz="2800" b="1" dirty="0">
                <a:solidFill>
                  <a:srgbClr val="FF3300"/>
                </a:solidFill>
                <a:latin typeface="Arial" charset="0"/>
                <a:ea typeface="DejaVu Sans" charset="0"/>
                <a:cs typeface="DejaVu Sans" charset="0"/>
              </a:rPr>
              <a:t>]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304800" y="0"/>
            <a:ext cx="2362200" cy="685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533400" y="1371600"/>
            <a:ext cx="8305800" cy="4876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0" y="95250"/>
            <a:ext cx="80010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8001000" cy="4270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4"/>
          <p:cNvSpPr txBox="1">
            <a:spLocks noChangeArrowheads="1"/>
          </p:cNvSpPr>
          <p:nvPr userDrawn="1"/>
        </p:nvSpPr>
        <p:spPr bwMode="auto">
          <a:xfrm>
            <a:off x="238125" y="228600"/>
            <a:ext cx="5670504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B.TECH </a:t>
            </a:r>
            <a:r>
              <a:rPr lang="en-US" sz="1800" dirty="0" smtClean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 TITLE DEFENSE PRESENTATION 2020-21</a:t>
            </a:r>
            <a:endParaRPr lang="en-US" sz="1800" dirty="0">
              <a:solidFill>
                <a:srgbClr val="3333CC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533400" y="6400800"/>
            <a:ext cx="8001000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err="1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Kabyashree</a:t>
            </a:r>
            <a:r>
              <a:rPr lang="en-US" sz="1800" baseline="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  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(Roll#ECE201711588) </a:t>
            </a:r>
            <a:r>
              <a:rPr lang="en-US" sz="1800" dirty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&amp; </a:t>
            </a:r>
            <a:r>
              <a:rPr lang="en-US" sz="1800" dirty="0" err="1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Navneet</a:t>
            </a:r>
            <a:r>
              <a:rPr lang="en-US" sz="1800" baseline="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 </a:t>
            </a:r>
            <a:r>
              <a:rPr lang="en-US" sz="1800" baseline="0" dirty="0" err="1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Nipu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 (Roll#ECE201710518)</a:t>
            </a:r>
            <a:endParaRPr lang="en-US" sz="18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33CC"/>
          </a:solidFill>
          <a:latin typeface="Times New Roman" pitchFamily="16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990600" y="1676400"/>
            <a:ext cx="7620000" cy="914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Joint User and Receive Antenna Selection Algorithms for MU-MIMO Systems with Reduced Complexity</a:t>
            </a:r>
            <a:endParaRPr lang="en-US" sz="2000" b="1" dirty="0" smtClean="0">
              <a:solidFill>
                <a:schemeClr val="tx1"/>
              </a:solidFill>
              <a:ea typeface="DejaVu Sans" charset="0"/>
              <a:cs typeface="DejaVu Sans" charset="0"/>
            </a:endParaRP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 smtClean="0">
                <a:solidFill>
                  <a:schemeClr val="tx1"/>
                </a:solidFill>
                <a:ea typeface="DejaVu Sans" charset="0"/>
                <a:cs typeface="DejaVu Sans" charset="0"/>
              </a:rPr>
              <a:t>Project ID:21010</a:t>
            </a:r>
            <a:endParaRPr lang="en-US" sz="2000" b="1" dirty="0">
              <a:solidFill>
                <a:schemeClr val="tx1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913942" y="4364232"/>
            <a:ext cx="3124658" cy="6649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Student 1: </a:t>
            </a:r>
            <a:r>
              <a:rPr lang="en-US" sz="16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Kabyashree</a:t>
            </a:r>
            <a:r>
              <a:rPr lang="en-US" sz="16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Tripathy</a:t>
            </a:r>
            <a:r>
              <a:rPr lang="en-US" sz="16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                        Roll</a:t>
            </a: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No: ECE201711588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3124200"/>
            <a:ext cx="1447800" cy="871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83759" y="4363415"/>
            <a:ext cx="3160241" cy="66578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Student 2: </a:t>
            </a:r>
            <a:r>
              <a:rPr lang="en-US" sz="16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Navneet</a:t>
            </a:r>
            <a:r>
              <a:rPr lang="en-US" sz="16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Nipu</a:t>
            </a:r>
            <a:r>
              <a:rPr lang="en-US" sz="16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                      </a:t>
            </a:r>
            <a:endParaRPr lang="en-US" sz="16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Roll No: </a:t>
            </a:r>
            <a:r>
              <a:rPr lang="en-US" sz="16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ECE201710518</a:t>
            </a:r>
            <a:endParaRPr lang="en-US" sz="16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dirty="0">
              <a:solidFill>
                <a:srgbClr val="0000FF"/>
              </a:solidFill>
              <a:ea typeface="DejaVu Sans" charset="0"/>
              <a:cs typeface="DejaVu Sans" charset="0"/>
            </a:endParaRPr>
          </a:p>
          <a:p>
            <a:pPr algn="ctr" eaLnBrk="1" hangingPunct="1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b="1" dirty="0">
              <a:solidFill>
                <a:srgbClr val="0000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19600" y="3962400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  <a:ea typeface="DejaVu Sans" charset="0"/>
                <a:cs typeface="DejaVu Sans" charset="0"/>
              </a:rPr>
              <a:t>By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895600" y="5360934"/>
            <a:ext cx="3733800" cy="94535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rgbClr val="0000FF"/>
                </a:solidFill>
                <a:ea typeface="DejaVu Sans" charset="0"/>
                <a:cs typeface="DejaVu Sans" charset="0"/>
              </a:rPr>
              <a:t>Under </a:t>
            </a:r>
            <a:r>
              <a:rPr lang="en-US" sz="2000" dirty="0">
                <a:solidFill>
                  <a:srgbClr val="0000FF"/>
                </a:solidFill>
                <a:ea typeface="DejaVu Sans" charset="0"/>
                <a:cs typeface="DejaVu Sans" charset="0"/>
              </a:rPr>
              <a:t>the guidance of</a:t>
            </a:r>
          </a:p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 smtClean="0">
                <a:solidFill>
                  <a:srgbClr val="0000FF"/>
                </a:solidFill>
                <a:ea typeface="DejaVu Sans" charset="0"/>
                <a:cs typeface="DejaVu Sans" charset="0"/>
              </a:rPr>
              <a:t>Mr. </a:t>
            </a:r>
            <a:r>
              <a:rPr lang="en-US" sz="2000" b="1" dirty="0" err="1" smtClean="0">
                <a:solidFill>
                  <a:srgbClr val="0000FF"/>
                </a:solidFill>
                <a:ea typeface="DejaVu Sans" charset="0"/>
                <a:cs typeface="DejaVu Sans" charset="0"/>
              </a:rPr>
              <a:t>Swadhin</a:t>
            </a:r>
            <a:r>
              <a:rPr lang="en-US" sz="2000" b="1" dirty="0" smtClean="0">
                <a:solidFill>
                  <a:srgbClr val="0000FF"/>
                </a:solidFill>
                <a:ea typeface="DejaVu Sans" charset="0"/>
                <a:cs typeface="DejaVu Sans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ea typeface="DejaVu Sans" charset="0"/>
                <a:cs typeface="DejaVu Sans" charset="0"/>
              </a:rPr>
              <a:t>Mishra</a:t>
            </a:r>
            <a:endParaRPr lang="en-US" sz="2000" b="1" dirty="0">
              <a:solidFill>
                <a:srgbClr val="0000FF"/>
              </a:solidFill>
              <a:ea typeface="DejaVu Sans" charset="0"/>
              <a:cs typeface="DejaVu Sans" charset="0"/>
            </a:endParaRPr>
          </a:p>
        </p:txBody>
      </p:sp>
      <p:pic>
        <p:nvPicPr>
          <p:cNvPr id="11" name="Picture 2" descr="C:\Users\MM COMPUTER\Desktop\win_data\WhatsApp Image 2020-09-15 at 6.35.03 PM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048000"/>
            <a:ext cx="1676400" cy="1314450"/>
          </a:xfrm>
          <a:prstGeom prst="rect">
            <a:avLst/>
          </a:prstGeom>
          <a:noFill/>
        </p:spPr>
      </p:pic>
      <p:pic>
        <p:nvPicPr>
          <p:cNvPr id="12" name="Picture 2" descr="D:\data\DATA\Locker\personal data\documents\IMG-20200620-WA001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2971800"/>
            <a:ext cx="1066800" cy="1395413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System Model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981200"/>
            <a:ext cx="5943600" cy="1600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4495800"/>
            <a:ext cx="5867400" cy="1524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sp>
        <p:nvSpPr>
          <p:cNvPr id="6" name="TextBox 5"/>
          <p:cNvSpPr txBox="1"/>
          <p:nvPr/>
        </p:nvSpPr>
        <p:spPr>
          <a:xfrm>
            <a:off x="533400" y="1371600"/>
            <a:ext cx="8610600" cy="46166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Signal to interference and noise ratio is given by,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514600"/>
            <a:ext cx="413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4.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3733800"/>
            <a:ext cx="8610600" cy="46166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By using </a:t>
            </a:r>
            <a:r>
              <a:rPr lang="en-GB" dirty="0" smtClean="0">
                <a:solidFill>
                  <a:srgbClr val="FF0000"/>
                </a:solidFill>
              </a:rPr>
              <a:t>equal power per data stream(EPS),</a:t>
            </a:r>
            <a:r>
              <a:rPr lang="en-GB" dirty="0" smtClean="0"/>
              <a:t>we will get our SINR as,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System Model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1676400"/>
            <a:ext cx="4876800" cy="1600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6" name="Striped Right Arrow 5"/>
          <p:cNvSpPr/>
          <p:nvPr/>
        </p:nvSpPr>
        <p:spPr bwMode="auto">
          <a:xfrm>
            <a:off x="2438400" y="2057400"/>
            <a:ext cx="1066800" cy="762000"/>
          </a:xfrm>
          <a:prstGeom prst="striped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relaxedInset"/>
            <a:bevelB w="82550" h="44450" prst="angle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1752600"/>
            <a:ext cx="1905000" cy="120032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Sum capacity </a:t>
            </a:r>
          </a:p>
          <a:p>
            <a:r>
              <a:rPr lang="en-GB" dirty="0" smtClean="0">
                <a:solidFill>
                  <a:srgbClr val="00B050"/>
                </a:solidFill>
              </a:rPr>
              <a:t>(Performance gain)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29600" y="2133600"/>
            <a:ext cx="914400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b</a:t>
            </a:r>
            <a:r>
              <a:rPr lang="en-GB" dirty="0" smtClean="0"/>
              <a:t>ps/Hz</a:t>
            </a:r>
            <a:endParaRPr lang="en-US" dirty="0"/>
          </a:p>
        </p:txBody>
      </p:sp>
      <p:sp>
        <p:nvSpPr>
          <p:cNvPr id="9" name="Flowchart: Direct Access Storage 8"/>
          <p:cNvSpPr/>
          <p:nvPr/>
        </p:nvSpPr>
        <p:spPr bwMode="auto">
          <a:xfrm rot="10800000">
            <a:off x="1371600" y="3429000"/>
            <a:ext cx="7467600" cy="1905000"/>
          </a:xfrm>
          <a:prstGeom prst="flowChartMagneticDrum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0" name="Striped Right Arrow 9"/>
          <p:cNvSpPr/>
          <p:nvPr/>
        </p:nvSpPr>
        <p:spPr bwMode="auto">
          <a:xfrm>
            <a:off x="685800" y="3962400"/>
            <a:ext cx="1676400" cy="457200"/>
          </a:xfrm>
          <a:prstGeom prst="stripedRightArrow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1" name="Striped Right Arrow 10"/>
          <p:cNvSpPr/>
          <p:nvPr/>
        </p:nvSpPr>
        <p:spPr bwMode="auto">
          <a:xfrm>
            <a:off x="838200" y="4953000"/>
            <a:ext cx="1676400" cy="457200"/>
          </a:xfrm>
          <a:prstGeom prst="stripedRightArrow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2" name="Striped Right Arrow 11"/>
          <p:cNvSpPr/>
          <p:nvPr/>
        </p:nvSpPr>
        <p:spPr bwMode="auto">
          <a:xfrm>
            <a:off x="762000" y="4495800"/>
            <a:ext cx="1676400" cy="457200"/>
          </a:xfrm>
          <a:prstGeom prst="stripedRightArrow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5638800"/>
            <a:ext cx="1752600" cy="46166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 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sreams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43400" y="5486400"/>
            <a:ext cx="1447800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Channel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62400" y="3886200"/>
            <a:ext cx="4038600" cy="1200329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Data rate per unit bandwidth is called  capacity of the link or channel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Methodology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49275" y="1319213"/>
            <a:ext cx="8153400" cy="4724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609600" y="1371600"/>
          <a:ext cx="85344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err="1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Methadology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49275" y="1319213"/>
            <a:ext cx="8153400" cy="4724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609600" y="1371600"/>
          <a:ext cx="8382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JURAS scheme for mu </a:t>
            </a:r>
            <a:r>
              <a:rPr lang="en-IN" sz="3200" b="1" dirty="0" err="1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mimo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49275" y="1371600"/>
            <a:ext cx="8594725" cy="4876799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1313" indent="-341313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685800" y="1676400"/>
            <a:ext cx="2362200" cy="1600200"/>
          </a:xfrm>
          <a:prstGeom prst="rightArrow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softRound"/>
            <a:bevelB w="82550" h="44450" prst="angle"/>
            <a:contourClr>
              <a:srgbClr val="FFFFFF"/>
            </a:contourClr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6" charset="0"/>
              </a:rPr>
              <a:t>    </a:t>
            </a: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6" charset="0"/>
              </a:rPr>
              <a:t>SA-1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685800" y="3962400"/>
            <a:ext cx="2514600" cy="1600200"/>
          </a:xfrm>
          <a:prstGeom prst="rightArrow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softRound"/>
            <a:bevelB w="82550" h="44450" prst="angle"/>
            <a:contourClr>
              <a:srgbClr val="FFFFFF"/>
            </a:contourClr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6" charset="0"/>
              </a:rPr>
              <a:t>    SA-2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19400" y="1600200"/>
            <a:ext cx="6096000" cy="156966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1"/>
                </a:solidFill>
              </a:rPr>
              <a:t>Suboptimal algorithm-1 works by updating the user’s </a:t>
            </a:r>
            <a:r>
              <a:rPr lang="en-GB" b="1" dirty="0" err="1" smtClean="0">
                <a:solidFill>
                  <a:schemeClr val="tx1"/>
                </a:solidFill>
              </a:rPr>
              <a:t>precoding</a:t>
            </a:r>
            <a:r>
              <a:rPr lang="en-GB" b="1" dirty="0" smtClean="0">
                <a:solidFill>
                  <a:schemeClr val="tx1"/>
                </a:solidFill>
              </a:rPr>
              <a:t> matrices and evaluate sum capacity.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               (</a:t>
            </a:r>
            <a:r>
              <a:rPr lang="en-GB" b="1" dirty="0" smtClean="0">
                <a:solidFill>
                  <a:srgbClr val="002060"/>
                </a:solidFill>
              </a:rPr>
              <a:t>complexity is somewhat more</a:t>
            </a:r>
            <a:r>
              <a:rPr lang="en-GB" b="1" dirty="0" smtClean="0">
                <a:solidFill>
                  <a:schemeClr val="tx1"/>
                </a:solidFill>
              </a:rPr>
              <a:t>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3657600"/>
            <a:ext cx="5943600" cy="230832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1"/>
                </a:solidFill>
              </a:rPr>
              <a:t>Suboptimal algorithm-2  works by considering each receiving antenna as a single user during user selection process and then computes the </a:t>
            </a:r>
            <a:r>
              <a:rPr lang="en-GB" b="1" dirty="0" err="1" smtClean="0">
                <a:solidFill>
                  <a:schemeClr val="tx1"/>
                </a:solidFill>
              </a:rPr>
              <a:t>precoding</a:t>
            </a:r>
            <a:r>
              <a:rPr lang="en-GB" b="1" dirty="0" smtClean="0">
                <a:solidFill>
                  <a:schemeClr val="tx1"/>
                </a:solidFill>
              </a:rPr>
              <a:t> matrices used for data </a:t>
            </a:r>
            <a:r>
              <a:rPr lang="en-GB" b="1" dirty="0" err="1" smtClean="0">
                <a:solidFill>
                  <a:schemeClr val="tx1"/>
                </a:solidFill>
              </a:rPr>
              <a:t>transmision</a:t>
            </a:r>
            <a:r>
              <a:rPr lang="en-GB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         (</a:t>
            </a:r>
            <a:r>
              <a:rPr lang="en-GB" b="1" dirty="0" smtClean="0">
                <a:solidFill>
                  <a:srgbClr val="002060"/>
                </a:solidFill>
              </a:rPr>
              <a:t>complexity is reduced </a:t>
            </a:r>
            <a:r>
              <a:rPr lang="en-GB" b="1" dirty="0" smtClean="0">
                <a:solidFill>
                  <a:schemeClr val="tx1"/>
                </a:solidFill>
              </a:rPr>
              <a:t>) 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Complexity Analysis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49274" y="1319212"/>
            <a:ext cx="8594725" cy="4929187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1313" indent="-341313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447800"/>
          <a:ext cx="83058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/>
                <a:gridCol w="2768600"/>
                <a:gridCol w="2768600"/>
              </a:tblGrid>
              <a:tr h="618506">
                <a:tc>
                  <a:txBody>
                    <a:bodyPr/>
                    <a:lstStyle/>
                    <a:p>
                      <a:r>
                        <a:rPr lang="en-GB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endParaRPr 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SA-1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SA-2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26798">
                <a:tc>
                  <a:txBody>
                    <a:bodyPr/>
                    <a:lstStyle/>
                    <a:p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Computation </a:t>
                      </a:r>
                      <a:r>
                        <a:rPr lang="en-GB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precoding</a:t>
                      </a:r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matrices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O(2m</a:t>
                      </a:r>
                      <a:r>
                        <a:rPr lang="en-GB" sz="2400" b="1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  <a:r>
                        <a:rPr lang="en-GB" sz="24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GB" sz="2400" b="1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GB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GB" sz="24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O(2N</a:t>
                      </a:r>
                      <a:r>
                        <a:rPr lang="en-GB" sz="24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GB" sz="2400" b="1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4N</a:t>
                      </a:r>
                      <a:r>
                        <a:rPr lang="en-GB" sz="24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387885">
                <a:tc>
                  <a:txBody>
                    <a:bodyPr/>
                    <a:lstStyle/>
                    <a:p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Calculation of the sum capacity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O(4m</a:t>
                      </a:r>
                      <a:r>
                        <a:rPr lang="en-GB" sz="2400" b="1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GB" sz="24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GB" sz="2400" b="1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GB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GB" sz="24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O(4N</a:t>
                      </a:r>
                      <a:r>
                        <a:rPr lang="en-GB" sz="24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GB" sz="2400" b="1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GB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GB" sz="24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86411">
                <a:tc>
                  <a:txBody>
                    <a:bodyPr/>
                    <a:lstStyle/>
                    <a:p>
                      <a:r>
                        <a:rPr lang="en-GB" sz="24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Overall </a:t>
                      </a:r>
                      <a:r>
                        <a:rPr lang="en-GB" sz="2400" b="1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camplexity</a:t>
                      </a:r>
                      <a:endParaRPr lang="en-US" sz="2400" b="1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O((2N</a:t>
                      </a:r>
                      <a:r>
                        <a:rPr lang="en-GB" sz="2400" b="1" kern="1200" baseline="-250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GB" sz="2400" b="1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+4)m</a:t>
                      </a:r>
                      <a:r>
                        <a:rPr lang="en-GB" sz="2400" b="1" kern="1200" baseline="300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2400" b="1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  <a:r>
                        <a:rPr lang="en-GB" sz="2400" b="1" kern="1200" baseline="-250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GB" sz="2400" b="1" kern="1200" baseline="300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GB" sz="2400" b="1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GB" sz="2400" b="1" kern="1200" baseline="-250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24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400" b="1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O(6N</a:t>
                      </a:r>
                      <a:r>
                        <a:rPr lang="en-GB" sz="2400" b="1" kern="1200" baseline="-250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GB" sz="2400" b="1" kern="1200" baseline="300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GB" sz="2400" b="1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GB" sz="2400" b="1" kern="1200" baseline="-250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24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400" b="1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Complexity Analysis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49274" y="1319212"/>
            <a:ext cx="8594725" cy="4929187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1313" indent="-341313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2895600"/>
          <a:ext cx="8305800" cy="3384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/>
                <a:gridCol w="2768600"/>
                <a:gridCol w="2768600"/>
              </a:tblGrid>
              <a:tr h="425459">
                <a:tc>
                  <a:txBody>
                    <a:bodyPr/>
                    <a:lstStyle/>
                    <a:p>
                      <a:r>
                        <a:rPr lang="en-GB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endParaRPr 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SA-1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SA-2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98821">
                <a:tc>
                  <a:txBody>
                    <a:bodyPr/>
                    <a:lstStyle/>
                    <a:p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Computation </a:t>
                      </a:r>
                      <a:r>
                        <a:rPr lang="en-GB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precoding</a:t>
                      </a:r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matrices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4096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1024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68854">
                <a:tc>
                  <a:txBody>
                    <a:bodyPr/>
                    <a:lstStyle/>
                    <a:p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Calculation of the sum capacity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2048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2048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59666">
                <a:tc>
                  <a:txBody>
                    <a:bodyPr/>
                    <a:lstStyle/>
                    <a:p>
                      <a:r>
                        <a:rPr lang="en-GB" sz="24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Overall </a:t>
                      </a:r>
                      <a:r>
                        <a:rPr lang="en-GB" sz="2400" b="1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camplexity</a:t>
                      </a:r>
                      <a:endParaRPr lang="en-US" sz="2400" b="1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6144</a:t>
                      </a:r>
                      <a:endParaRPr lang="en-US" sz="2400" b="1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3072</a:t>
                      </a:r>
                      <a:endParaRPr lang="en-US" sz="2400" b="1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1447800"/>
            <a:ext cx="8229600" cy="1200329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en-GB" b="1" dirty="0" err="1" smtClean="0">
                <a:solidFill>
                  <a:schemeClr val="accent6">
                    <a:lumMod val="75000"/>
                  </a:schemeClr>
                </a:solidFill>
              </a:rPr>
              <a:t>example,let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 number of transmit antenna(</a:t>
            </a:r>
            <a:r>
              <a:rPr lang="en-GB" b="1" dirty="0" err="1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)=4;number of receiving antenna for each user(N</a:t>
            </a:r>
            <a:r>
              <a:rPr lang="en-GB" b="1" baseline="-25000" dirty="0" smtClean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)=2;total receive antenna selected for each user(m)=1 ,then we have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Possible outcome of the project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49274" y="1319213"/>
            <a:ext cx="8594726" cy="4724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1313" indent="-341313" eaLnBrk="1" hangingPunct="1">
              <a:lnSpc>
                <a:spcPct val="150000"/>
              </a:lnSpc>
              <a:spcBef>
                <a:spcPts val="600"/>
              </a:spcBef>
              <a:buFont typeface="Times New Roman" pitchFamily="16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609600" y="1447800"/>
          <a:ext cx="83058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86106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Importance of the project in engineering aspect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49275" y="1371600"/>
            <a:ext cx="8594725" cy="4929187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1313" indent="-341313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0" y="1371600"/>
            <a:ext cx="7010400" cy="193899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IN" b="1" dirty="0" smtClean="0">
                <a:solidFill>
                  <a:schemeClr val="tx1"/>
                </a:solidFill>
              </a:rPr>
              <a:t>JURAS boosts the multi-user multi-input multi-output (MU-MIMO) gain by selecting an optimal set of users to increase the </a:t>
            </a:r>
            <a:r>
              <a:rPr lang="en-IN" b="1" dirty="0" smtClean="0">
                <a:solidFill>
                  <a:srgbClr val="0070C0"/>
                </a:solidFill>
              </a:rPr>
              <a:t>802.11 Wi-Fi system capacities.</a:t>
            </a:r>
            <a:endParaRPr lang="en-GB" b="1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0" y="3352800"/>
            <a:ext cx="7010400" cy="156966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Using </a:t>
            </a:r>
            <a:r>
              <a:rPr lang="en-IN" b="1" dirty="0" smtClean="0">
                <a:solidFill>
                  <a:srgbClr val="0070C0"/>
                </a:solidFill>
              </a:rPr>
              <a:t>JURAS in MU MIMO </a:t>
            </a:r>
            <a:r>
              <a:rPr lang="en-IN" b="1" dirty="0" smtClean="0">
                <a:solidFill>
                  <a:schemeClr val="tx1"/>
                </a:solidFill>
              </a:rPr>
              <a:t>,we get data rates </a:t>
            </a:r>
            <a:r>
              <a:rPr lang="en-IN" b="1" dirty="0" err="1" smtClean="0">
                <a:solidFill>
                  <a:schemeClr val="tx1"/>
                </a:solidFill>
              </a:rPr>
              <a:t>upto</a:t>
            </a:r>
            <a:r>
              <a:rPr lang="en-IN" b="1" dirty="0" smtClean="0">
                <a:solidFill>
                  <a:schemeClr val="tx1"/>
                </a:solidFill>
              </a:rPr>
              <a:t> </a:t>
            </a:r>
            <a:r>
              <a:rPr lang="en-IN" b="1" dirty="0" smtClean="0">
                <a:solidFill>
                  <a:srgbClr val="0070C0"/>
                </a:solidFill>
              </a:rPr>
              <a:t>600 Mbps </a:t>
            </a:r>
            <a:r>
              <a:rPr lang="en-IN" b="1" dirty="0" smtClean="0">
                <a:solidFill>
                  <a:schemeClr val="tx1"/>
                </a:solidFill>
              </a:rPr>
              <a:t>through multiple antennas and signal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Processing and hence used in </a:t>
            </a:r>
            <a:r>
              <a:rPr lang="en-IN" b="1" dirty="0" smtClean="0">
                <a:solidFill>
                  <a:srgbClr val="0070C0"/>
                </a:solidFill>
              </a:rPr>
              <a:t>4G technology</a:t>
            </a:r>
            <a:endParaRPr lang="en-US" b="1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4953000"/>
            <a:ext cx="7010400" cy="120032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-IN" b="1" dirty="0" smtClean="0">
                <a:solidFill>
                  <a:srgbClr val="0067B4"/>
                </a:solidFill>
              </a:rPr>
              <a:t>MU MIMO </a:t>
            </a:r>
            <a:r>
              <a:rPr lang="en-IN" b="1" dirty="0" smtClean="0">
                <a:solidFill>
                  <a:schemeClr val="tx1"/>
                </a:solidFill>
              </a:rPr>
              <a:t>can reliably connect cabled video devices, computer networking devices, broadband connections, phone lines, music, storage devices, etc.</a:t>
            </a:r>
            <a:endParaRPr lang="en-US" b="1" dirty="0"/>
          </a:p>
        </p:txBody>
      </p:sp>
      <p:sp>
        <p:nvSpPr>
          <p:cNvPr id="8" name="Striped Right Arrow 7"/>
          <p:cNvSpPr/>
          <p:nvPr/>
        </p:nvSpPr>
        <p:spPr bwMode="auto">
          <a:xfrm>
            <a:off x="762000" y="1828800"/>
            <a:ext cx="990600" cy="838200"/>
          </a:xfrm>
          <a:prstGeom prst="stripedRightArrow">
            <a:avLst/>
          </a:prstGeom>
          <a:ln>
            <a:noFill/>
            <a:headEnd type="none" w="med" len="med"/>
            <a:tailEnd type="none" w="med" len="med"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9" name="Striped Right Arrow 8"/>
          <p:cNvSpPr/>
          <p:nvPr/>
        </p:nvSpPr>
        <p:spPr bwMode="auto">
          <a:xfrm>
            <a:off x="762000" y="3657600"/>
            <a:ext cx="990600" cy="838200"/>
          </a:xfrm>
          <a:prstGeom prst="stripedRightArrow">
            <a:avLst/>
          </a:prstGeom>
          <a:ln>
            <a:noFill/>
            <a:headEnd type="none" w="med" len="med"/>
            <a:tailEnd type="none" w="med" len="med"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0" name="Striped Right Arrow 9"/>
          <p:cNvSpPr/>
          <p:nvPr/>
        </p:nvSpPr>
        <p:spPr bwMode="auto">
          <a:xfrm>
            <a:off x="762000" y="5105400"/>
            <a:ext cx="990600" cy="838200"/>
          </a:xfrm>
          <a:prstGeom prst="stripedRightArrow">
            <a:avLst/>
          </a:prstGeom>
          <a:ln>
            <a:noFill/>
            <a:headEnd type="none" w="med" len="med"/>
            <a:tailEnd type="none" w="med" len="med"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86106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Innovativeness(if any)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49275" y="1371601"/>
            <a:ext cx="8594725" cy="4800600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1313" indent="-341313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1200" y="1600200"/>
            <a:ext cx="6400800" cy="193899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relaxedInset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-IN" b="1" dirty="0" smtClean="0">
                <a:solidFill>
                  <a:srgbClr val="FF0000"/>
                </a:solidFill>
              </a:rPr>
              <a:t>Low complexity algorithms </a:t>
            </a:r>
            <a:r>
              <a:rPr lang="en-IN" b="1" dirty="0" smtClean="0">
                <a:solidFill>
                  <a:srgbClr val="0070C0"/>
                </a:solidFill>
              </a:rPr>
              <a:t>and </a:t>
            </a:r>
            <a:r>
              <a:rPr lang="en-IN" b="1" dirty="0" smtClean="0">
                <a:solidFill>
                  <a:srgbClr val="FF0000"/>
                </a:solidFill>
              </a:rPr>
              <a:t>jointly exploiting the multiuser diversity </a:t>
            </a:r>
            <a:r>
              <a:rPr lang="en-IN" b="1" dirty="0" smtClean="0">
                <a:solidFill>
                  <a:srgbClr val="0070C0"/>
                </a:solidFill>
              </a:rPr>
              <a:t>makes it </a:t>
            </a:r>
            <a:r>
              <a:rPr lang="en-IN" b="1" dirty="0" err="1" smtClean="0">
                <a:solidFill>
                  <a:srgbClr val="0070C0"/>
                </a:solidFill>
              </a:rPr>
              <a:t>advantegous</a:t>
            </a:r>
            <a:r>
              <a:rPr lang="en-IN" b="1" dirty="0" smtClean="0">
                <a:solidFill>
                  <a:srgbClr val="0070C0"/>
                </a:solidFill>
              </a:rPr>
              <a:t> to attain higher data rate which is the demand of the current scenario and future.</a:t>
            </a:r>
            <a:endParaRPr lang="en-US" b="1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3810000"/>
            <a:ext cx="6324600" cy="193899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The proposed joint user and receive antenna selection algorithm achieves comparable throughput with much </a:t>
            </a:r>
            <a:r>
              <a:rPr lang="en-IN" b="1" dirty="0" smtClean="0">
                <a:solidFill>
                  <a:srgbClr val="0070C0"/>
                </a:solidFill>
              </a:rPr>
              <a:t>lower complexity </a:t>
            </a:r>
            <a:r>
              <a:rPr lang="en-IN" b="1" dirty="0" smtClean="0">
                <a:solidFill>
                  <a:schemeClr val="tx1"/>
                </a:solidFill>
              </a:rPr>
              <a:t>compared to the exhaustive algorithms.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Striped Right Arrow 5"/>
          <p:cNvSpPr/>
          <p:nvPr/>
        </p:nvSpPr>
        <p:spPr bwMode="auto">
          <a:xfrm>
            <a:off x="762000" y="2209800"/>
            <a:ext cx="1066800" cy="914400"/>
          </a:xfrm>
          <a:prstGeom prst="stripedRightArrow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7" name="Striped Right Arrow 6"/>
          <p:cNvSpPr/>
          <p:nvPr/>
        </p:nvSpPr>
        <p:spPr bwMode="auto">
          <a:xfrm>
            <a:off x="762000" y="4191000"/>
            <a:ext cx="1066800" cy="914400"/>
          </a:xfrm>
          <a:prstGeom prst="stripedRightArrow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Contents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49274" y="1319212"/>
            <a:ext cx="8594725" cy="4852987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1313" indent="-341313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-304800" y="1295400"/>
          <a:ext cx="9220200" cy="485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86106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Conclusions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49275" y="1371600"/>
            <a:ext cx="8594725" cy="4852987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1313" indent="-341313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0" y="1828800"/>
            <a:ext cx="7010400" cy="4572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1"/>
                </a:solidFill>
              </a:rPr>
              <a:t>The JURAS scheme enhances the performance gain.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0" y="3048000"/>
            <a:ext cx="6934200" cy="830997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1"/>
                </a:solidFill>
              </a:rPr>
              <a:t>The JURAS scheme performance  gain is significant at high SNR.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4648200"/>
            <a:ext cx="6934200" cy="83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1"/>
                </a:solidFill>
              </a:rPr>
              <a:t>The two JURAS suboptimal algorithms reduced the complexity of computation.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 bwMode="auto">
          <a:xfrm>
            <a:off x="838200" y="1752600"/>
            <a:ext cx="685800" cy="762000"/>
          </a:xfrm>
          <a:prstGeom prst="chevron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9" name="Chevron 8"/>
          <p:cNvSpPr/>
          <p:nvPr/>
        </p:nvSpPr>
        <p:spPr bwMode="auto">
          <a:xfrm>
            <a:off x="838200" y="3048000"/>
            <a:ext cx="685800" cy="762000"/>
          </a:xfrm>
          <a:prstGeom prst="chevron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0" name="Chevron 9"/>
          <p:cNvSpPr/>
          <p:nvPr/>
        </p:nvSpPr>
        <p:spPr bwMode="auto">
          <a:xfrm>
            <a:off x="914400" y="4648200"/>
            <a:ext cx="685800" cy="762000"/>
          </a:xfrm>
          <a:prstGeom prst="chevron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Reference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295400"/>
            <a:ext cx="8534400" cy="489364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000000"/>
                </a:solidFill>
                <a:cs typeface="Times New Roman" pitchFamily="16" charset="0"/>
              </a:rPr>
              <a:t>M. </a:t>
            </a:r>
            <a:r>
              <a:rPr lang="en-US" b="1" dirty="0" err="1" smtClean="0">
                <a:solidFill>
                  <a:srgbClr val="000000"/>
                </a:solidFill>
                <a:cs typeface="Times New Roman" pitchFamily="16" charset="0"/>
              </a:rPr>
              <a:t>Sadek</a:t>
            </a:r>
            <a:r>
              <a:rPr lang="en-US" b="1" dirty="0" smtClean="0">
                <a:solidFill>
                  <a:srgbClr val="000000"/>
                </a:solidFill>
                <a:cs typeface="Times New Roman" pitchFamily="16" charset="0"/>
              </a:rPr>
              <a:t>, A. </a:t>
            </a:r>
            <a:r>
              <a:rPr lang="en-US" b="1" dirty="0" err="1" smtClean="0">
                <a:solidFill>
                  <a:srgbClr val="000000"/>
                </a:solidFill>
                <a:cs typeface="Times New Roman" pitchFamily="16" charset="0"/>
              </a:rPr>
              <a:t>Tarighat</a:t>
            </a:r>
            <a:r>
              <a:rPr lang="en-US" b="1" dirty="0" smtClean="0">
                <a:solidFill>
                  <a:srgbClr val="000000"/>
                </a:solidFill>
                <a:cs typeface="Times New Roman" pitchFamily="16" charset="0"/>
              </a:rPr>
              <a:t>, and A. H. </a:t>
            </a:r>
            <a:r>
              <a:rPr lang="en-US" b="1" dirty="0" err="1" smtClean="0">
                <a:solidFill>
                  <a:srgbClr val="000000"/>
                </a:solidFill>
                <a:cs typeface="Times New Roman" pitchFamily="16" charset="0"/>
              </a:rPr>
              <a:t>Sayed</a:t>
            </a:r>
            <a:r>
              <a:rPr lang="en-US" b="1" dirty="0" smtClean="0">
                <a:solidFill>
                  <a:srgbClr val="000000"/>
                </a:solidFill>
                <a:cs typeface="Times New Roman" pitchFamily="16" charset="0"/>
              </a:rPr>
              <a:t>, "</a:t>
            </a:r>
            <a:r>
              <a:rPr lang="en-US" b="1" i="1" dirty="0" smtClean="0">
                <a:solidFill>
                  <a:srgbClr val="000000"/>
                </a:solidFill>
                <a:cs typeface="Times New Roman" pitchFamily="16" charset="0"/>
              </a:rPr>
              <a:t>A Leakage-Based </a:t>
            </a:r>
            <a:r>
              <a:rPr lang="en-US" b="1" i="1" dirty="0" err="1" smtClean="0">
                <a:solidFill>
                  <a:srgbClr val="000000"/>
                </a:solidFill>
                <a:cs typeface="Times New Roman" pitchFamily="16" charset="0"/>
              </a:rPr>
              <a:t>Precoding</a:t>
            </a:r>
            <a:r>
              <a:rPr lang="en-US" b="1" i="1" dirty="0" smtClean="0">
                <a:solidFill>
                  <a:srgbClr val="000000"/>
                </a:solidFill>
                <a:cs typeface="Times New Roman" pitchFamily="16" charset="0"/>
              </a:rPr>
              <a:t> Scheme for Downlink Multi-User MIMO Channels</a:t>
            </a:r>
            <a:r>
              <a:rPr lang="en-US" b="1" dirty="0" smtClean="0">
                <a:solidFill>
                  <a:srgbClr val="000000"/>
                </a:solidFill>
                <a:cs typeface="Times New Roman" pitchFamily="16" charset="0"/>
              </a:rPr>
              <a:t>," IEEE Transactions on Wireless Communications, vol. 6, no. 5, May 2007.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000000"/>
                </a:solidFill>
                <a:cs typeface="Times New Roman" pitchFamily="16" charset="0"/>
              </a:rPr>
              <a:t>M. </a:t>
            </a:r>
            <a:r>
              <a:rPr lang="en-US" b="1" dirty="0" err="1" smtClean="0">
                <a:solidFill>
                  <a:srgbClr val="000000"/>
                </a:solidFill>
                <a:cs typeface="Times New Roman" pitchFamily="16" charset="0"/>
              </a:rPr>
              <a:t>Sadek</a:t>
            </a:r>
            <a:r>
              <a:rPr lang="en-US" b="1" dirty="0" smtClean="0">
                <a:solidFill>
                  <a:srgbClr val="000000"/>
                </a:solidFill>
                <a:cs typeface="Times New Roman" pitchFamily="16" charset="0"/>
              </a:rPr>
              <a:t>, A. </a:t>
            </a:r>
            <a:r>
              <a:rPr lang="en-US" b="1" dirty="0" err="1" smtClean="0">
                <a:solidFill>
                  <a:srgbClr val="000000"/>
                </a:solidFill>
                <a:cs typeface="Times New Roman" pitchFamily="16" charset="0"/>
              </a:rPr>
              <a:t>Tarighat</a:t>
            </a:r>
            <a:r>
              <a:rPr lang="en-US" b="1" dirty="0" smtClean="0">
                <a:solidFill>
                  <a:srgbClr val="000000"/>
                </a:solidFill>
                <a:cs typeface="Times New Roman" pitchFamily="16" charset="0"/>
              </a:rPr>
              <a:t>, and A. H. </a:t>
            </a:r>
            <a:r>
              <a:rPr lang="en-US" b="1" dirty="0" err="1" smtClean="0">
                <a:solidFill>
                  <a:srgbClr val="000000"/>
                </a:solidFill>
                <a:cs typeface="Times New Roman" pitchFamily="16" charset="0"/>
              </a:rPr>
              <a:t>Sayed</a:t>
            </a:r>
            <a:r>
              <a:rPr lang="en-US" b="1" dirty="0" smtClean="0">
                <a:solidFill>
                  <a:srgbClr val="000000"/>
                </a:solidFill>
                <a:cs typeface="Times New Roman" pitchFamily="16" charset="0"/>
              </a:rPr>
              <a:t>, "</a:t>
            </a:r>
            <a:r>
              <a:rPr lang="en-US" b="1" i="1" dirty="0" smtClean="0">
                <a:solidFill>
                  <a:srgbClr val="000000"/>
                </a:solidFill>
                <a:cs typeface="Times New Roman" pitchFamily="16" charset="0"/>
              </a:rPr>
              <a:t>Active Antenna Selection in Multiuser MIMO Communications</a:t>
            </a:r>
            <a:r>
              <a:rPr lang="en-US" b="1" dirty="0" smtClean="0">
                <a:solidFill>
                  <a:srgbClr val="000000"/>
                </a:solidFill>
                <a:cs typeface="Times New Roman" pitchFamily="16" charset="0"/>
              </a:rPr>
              <a:t>," IEEE Transactions on Signal Processing, vol. 55, no. 4, pp. 1498 - 1510, Apr 2007.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M. Costa, "Writing </a:t>
            </a:r>
            <a:r>
              <a:rPr lang="en-IN" b="1" i="1" dirty="0" smtClean="0">
                <a:solidFill>
                  <a:srgbClr val="000000"/>
                </a:solidFill>
                <a:cs typeface="Times New Roman" pitchFamily="16" charset="0"/>
              </a:rPr>
              <a:t>on Dirty Paper</a:t>
            </a: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," IEEE Transactions on Information Theory, vol. 29, no. 3, pp. 439-441, May 1983.</a:t>
            </a:r>
          </a:p>
          <a:p>
            <a:pPr marL="342900" indent="-342900">
              <a:buFont typeface="Wingdings" pitchFamily="2" charset="2"/>
              <a:buChar char="q"/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2900" indent="-342900"/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6341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Reference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371600"/>
            <a:ext cx="8534400" cy="489364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G. </a:t>
            </a:r>
            <a:r>
              <a:rPr lang="en-IN" b="1" dirty="0" err="1" smtClean="0">
                <a:solidFill>
                  <a:srgbClr val="000000"/>
                </a:solidFill>
                <a:cs typeface="Times New Roman" pitchFamily="16" charset="0"/>
              </a:rPr>
              <a:t>Caire</a:t>
            </a: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 and S. S. (</a:t>
            </a:r>
            <a:r>
              <a:rPr lang="en-IN" b="1" dirty="0" err="1" smtClean="0">
                <a:solidFill>
                  <a:srgbClr val="000000"/>
                </a:solidFill>
                <a:cs typeface="Times New Roman" pitchFamily="16" charset="0"/>
              </a:rPr>
              <a:t>Shitz</a:t>
            </a: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), "</a:t>
            </a:r>
            <a:r>
              <a:rPr lang="en-IN" b="1" i="1" dirty="0" smtClean="0">
                <a:solidFill>
                  <a:srgbClr val="000000"/>
                </a:solidFill>
                <a:cs typeface="Times New Roman" pitchFamily="16" charset="0"/>
              </a:rPr>
              <a:t>On the Achievable Throughput of a </a:t>
            </a:r>
            <a:r>
              <a:rPr lang="en-IN" b="1" i="1" dirty="0" err="1" smtClean="0">
                <a:solidFill>
                  <a:srgbClr val="000000"/>
                </a:solidFill>
                <a:cs typeface="Times New Roman" pitchFamily="16" charset="0"/>
              </a:rPr>
              <a:t>Multiantenna</a:t>
            </a:r>
            <a:r>
              <a:rPr lang="en-IN" b="1" i="1" dirty="0" smtClean="0">
                <a:solidFill>
                  <a:srgbClr val="000000"/>
                </a:solidFill>
                <a:cs typeface="Times New Roman" pitchFamily="16" charset="0"/>
              </a:rPr>
              <a:t> Gaussian Broadcast Channel</a:t>
            </a: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," IEEE Transactions on Information Theory, vol. 49, no. 7, pp. 1691-1706, Jul 2003.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b="1" dirty="0" smtClean="0">
                <a:solidFill>
                  <a:srgbClr val="000000"/>
                </a:solidFill>
                <a:cs typeface="Times New Roman" pitchFamily="16" charset="0"/>
              </a:rPr>
              <a:t>Q. H. Spencer, A. L. </a:t>
            </a:r>
            <a:r>
              <a:rPr lang="en-US" b="1" dirty="0" err="1" smtClean="0">
                <a:solidFill>
                  <a:srgbClr val="000000"/>
                </a:solidFill>
                <a:cs typeface="Times New Roman" pitchFamily="16" charset="0"/>
              </a:rPr>
              <a:t>Swindlehurst</a:t>
            </a:r>
            <a:r>
              <a:rPr lang="en-US" b="1" dirty="0" smtClean="0">
                <a:solidFill>
                  <a:srgbClr val="000000"/>
                </a:solidFill>
                <a:cs typeface="Times New Roman" pitchFamily="16" charset="0"/>
              </a:rPr>
              <a:t>, and M. </a:t>
            </a:r>
            <a:r>
              <a:rPr lang="en-US" b="1" dirty="0" err="1" smtClean="0">
                <a:solidFill>
                  <a:srgbClr val="000000"/>
                </a:solidFill>
                <a:cs typeface="Times New Roman" pitchFamily="16" charset="0"/>
              </a:rPr>
              <a:t>Haardt</a:t>
            </a:r>
            <a:r>
              <a:rPr lang="en-US" b="1" dirty="0" smtClean="0">
                <a:solidFill>
                  <a:srgbClr val="000000"/>
                </a:solidFill>
                <a:cs typeface="Times New Roman" pitchFamily="16" charset="0"/>
              </a:rPr>
              <a:t>, "</a:t>
            </a:r>
            <a:r>
              <a:rPr lang="en-US" b="1" i="1" dirty="0" smtClean="0">
                <a:solidFill>
                  <a:srgbClr val="000000"/>
                </a:solidFill>
                <a:cs typeface="Times New Roman" pitchFamily="16" charset="0"/>
              </a:rPr>
              <a:t>Zero-Forcing methods for Downlink Spatial Multiplexing in Multiuser MIMO channels</a:t>
            </a:r>
            <a:r>
              <a:rPr lang="en-US" b="1" dirty="0" smtClean="0">
                <a:solidFill>
                  <a:srgbClr val="000000"/>
                </a:solidFill>
                <a:cs typeface="Times New Roman" pitchFamily="16" charset="0"/>
              </a:rPr>
              <a:t>," IEEE Transactions on Signal Processing, vol. 52, no. 2, pp. 461-471, Feb 2004.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b="1" dirty="0" smtClean="0">
                <a:solidFill>
                  <a:srgbClr val="000000"/>
                </a:solidFill>
                <a:cs typeface="Times New Roman" pitchFamily="16" charset="0"/>
              </a:rPr>
              <a:t>F. Sun, J. Liu, P. </a:t>
            </a:r>
            <a:r>
              <a:rPr lang="en-US" b="1" dirty="0" err="1" smtClean="0">
                <a:solidFill>
                  <a:srgbClr val="000000"/>
                </a:solidFill>
                <a:cs typeface="Times New Roman" pitchFamily="16" charset="0"/>
              </a:rPr>
              <a:t>Lan</a:t>
            </a:r>
            <a:r>
              <a:rPr lang="en-US" b="1" dirty="0" smtClean="0">
                <a:solidFill>
                  <a:srgbClr val="000000"/>
                </a:solidFill>
                <a:cs typeface="Times New Roman" pitchFamily="16" charset="0"/>
              </a:rPr>
              <a:t>, H. </a:t>
            </a:r>
            <a:r>
              <a:rPr lang="en-US" b="1" dirty="0" err="1" smtClean="0">
                <a:solidFill>
                  <a:srgbClr val="000000"/>
                </a:solidFill>
                <a:cs typeface="Times New Roman" pitchFamily="16" charset="0"/>
              </a:rPr>
              <a:t>Xu</a:t>
            </a:r>
            <a:r>
              <a:rPr lang="en-US" b="1" dirty="0" smtClean="0">
                <a:solidFill>
                  <a:srgbClr val="000000"/>
                </a:solidFill>
                <a:cs typeface="Times New Roman" pitchFamily="16" charset="0"/>
              </a:rPr>
              <a:t>, and Y. Li, "</a:t>
            </a:r>
            <a:r>
              <a:rPr lang="en-US" b="1" i="1" dirty="0" smtClean="0">
                <a:solidFill>
                  <a:srgbClr val="000000"/>
                </a:solidFill>
                <a:cs typeface="Times New Roman" pitchFamily="16" charset="0"/>
              </a:rPr>
              <a:t>A Suboptimal User Selection Algorithm for Wireless Broadcast Channels</a:t>
            </a:r>
            <a:r>
              <a:rPr lang="en-US" b="1" dirty="0" smtClean="0">
                <a:solidFill>
                  <a:srgbClr val="000000"/>
                </a:solidFill>
                <a:cs typeface="Times New Roman" pitchFamily="16" charset="0"/>
              </a:rPr>
              <a:t>," Third International Conference on Communications and Networking in China, </a:t>
            </a:r>
            <a:r>
              <a:rPr lang="en-US" b="1" dirty="0" err="1" smtClean="0">
                <a:solidFill>
                  <a:srgbClr val="000000"/>
                </a:solidFill>
                <a:cs typeface="Times New Roman" pitchFamily="16" charset="0"/>
              </a:rPr>
              <a:t>ChinaCom</a:t>
            </a:r>
            <a:r>
              <a:rPr lang="en-US" b="1" dirty="0" smtClean="0">
                <a:solidFill>
                  <a:srgbClr val="000000"/>
                </a:solidFill>
                <a:cs typeface="Times New Roman" pitchFamily="16" charset="0"/>
              </a:rPr>
              <a:t> 2008, pp. 416-420, Aug 2008.</a:t>
            </a:r>
          </a:p>
        </p:txBody>
      </p:sp>
    </p:spTree>
    <p:extLst>
      <p:ext uri="{BB962C8B-B14F-4D97-AF65-F5344CB8AC3E}">
        <p14:creationId xmlns:p14="http://schemas.microsoft.com/office/powerpoint/2010/main" xmlns="" val="1566341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Reference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371600"/>
            <a:ext cx="8610600" cy="489364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X. Wang, Y. </a:t>
            </a:r>
            <a:r>
              <a:rPr lang="en-IN" b="1" dirty="0" err="1" smtClean="0">
                <a:solidFill>
                  <a:srgbClr val="000000"/>
                </a:solidFill>
                <a:cs typeface="Times New Roman" pitchFamily="16" charset="0"/>
              </a:rPr>
              <a:t>Guo</a:t>
            </a: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, X. You, and J. Wang, "</a:t>
            </a:r>
            <a:r>
              <a:rPr lang="en-IN" b="1" i="1" dirty="0" smtClean="0">
                <a:solidFill>
                  <a:srgbClr val="000000"/>
                </a:solidFill>
                <a:cs typeface="Times New Roman" pitchFamily="16" charset="0"/>
              </a:rPr>
              <a:t>A Scheduling Scheme Based on the SLNR Criterion</a:t>
            </a: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," 5th International Conference on Wireless Communications, Networking and Mobile Computing, </a:t>
            </a:r>
            <a:r>
              <a:rPr lang="en-IN" b="1" dirty="0" err="1" smtClean="0">
                <a:solidFill>
                  <a:srgbClr val="000000"/>
                </a:solidFill>
                <a:cs typeface="Times New Roman" pitchFamily="16" charset="0"/>
              </a:rPr>
              <a:t>WiCom</a:t>
            </a: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 '09, pp. 1-4, Sep 2009.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X. Xia, G. Wu, S. Fang, and S. Li, "</a:t>
            </a:r>
            <a:r>
              <a:rPr lang="en-IN" b="1" i="1" dirty="0" smtClean="0">
                <a:solidFill>
                  <a:srgbClr val="000000"/>
                </a:solidFill>
                <a:cs typeface="Times New Roman" pitchFamily="16" charset="0"/>
              </a:rPr>
              <a:t>SINR or SLNR: In Successive User Scheduling in MU-MIMO Broadcast Channel with Finite Rate Feedback</a:t>
            </a: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," International Conference on Communications and Mobile.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Z. </a:t>
            </a:r>
            <a:r>
              <a:rPr lang="en-IN" b="1" dirty="0" err="1" smtClean="0">
                <a:solidFill>
                  <a:srgbClr val="000000"/>
                </a:solidFill>
                <a:cs typeface="Times New Roman" pitchFamily="16" charset="0"/>
              </a:rPr>
              <a:t>Shen</a:t>
            </a: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, R. Chen, J. G. Andrews, R. W. Heath, and B. L. Evans, "</a:t>
            </a:r>
            <a:r>
              <a:rPr lang="en-IN" b="1" i="1" dirty="0" smtClean="0">
                <a:solidFill>
                  <a:srgbClr val="000000"/>
                </a:solidFill>
                <a:cs typeface="Times New Roman" pitchFamily="16" charset="0"/>
              </a:rPr>
              <a:t>Low Complexity User Selection Algorithms for Multiuser MIMO Systems With Block </a:t>
            </a:r>
            <a:r>
              <a:rPr lang="en-IN" b="1" i="1" dirty="0" err="1" smtClean="0">
                <a:solidFill>
                  <a:srgbClr val="000000"/>
                </a:solidFill>
                <a:cs typeface="Times New Roman" pitchFamily="16" charset="0"/>
              </a:rPr>
              <a:t>Diagonalization</a:t>
            </a: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," IEEE Transactions on Signal Processing, vol. 54, no. 9, pp. 3658-3663, Sep 2006.</a:t>
            </a:r>
            <a:endParaRPr lang="en-US" b="1" dirty="0" smtClean="0">
              <a:solidFill>
                <a:srgbClr val="000000"/>
              </a:solidFill>
              <a:cs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6341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Reference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371600"/>
            <a:ext cx="8610600" cy="496984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10"/>
            </a:pP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N. </a:t>
            </a:r>
            <a:r>
              <a:rPr lang="en-IN" b="1" dirty="0" err="1" smtClean="0">
                <a:solidFill>
                  <a:srgbClr val="000000"/>
                </a:solidFill>
                <a:cs typeface="Times New Roman" pitchFamily="16" charset="0"/>
              </a:rPr>
              <a:t>Jindal</a:t>
            </a: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, W. Rhee, S. </a:t>
            </a:r>
            <a:r>
              <a:rPr lang="en-IN" b="1" dirty="0" err="1" smtClean="0">
                <a:solidFill>
                  <a:srgbClr val="000000"/>
                </a:solidFill>
                <a:cs typeface="Times New Roman" pitchFamily="16" charset="0"/>
              </a:rPr>
              <a:t>Vishwanath</a:t>
            </a: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, S. A. </a:t>
            </a:r>
            <a:r>
              <a:rPr lang="en-IN" b="1" dirty="0" err="1" smtClean="0">
                <a:solidFill>
                  <a:srgbClr val="000000"/>
                </a:solidFill>
                <a:cs typeface="Times New Roman" pitchFamily="16" charset="0"/>
              </a:rPr>
              <a:t>Jafar</a:t>
            </a: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, and A. Goldsmith, "</a:t>
            </a:r>
            <a:r>
              <a:rPr lang="en-IN" b="1" i="1" dirty="0" smtClean="0">
                <a:solidFill>
                  <a:srgbClr val="000000"/>
                </a:solidFill>
                <a:cs typeface="Times New Roman" pitchFamily="16" charset="0"/>
              </a:rPr>
              <a:t>Sum Power Iterative Water-Filling for Multi-Antenna Gaussian Broadcast Channels</a:t>
            </a:r>
            <a:r>
              <a:rPr lang="en-IN" b="1" dirty="0" smtClean="0">
                <a:solidFill>
                  <a:srgbClr val="000000"/>
                </a:solidFill>
                <a:cs typeface="Times New Roman" pitchFamily="16" charset="0"/>
              </a:rPr>
              <a:t>," IEEE Transactions on Information Theory, vol. 51, no. 4, pp. 1570-1580, Apr 2005.</a:t>
            </a:r>
          </a:p>
          <a:p>
            <a:pPr marL="457200" indent="-457200">
              <a:buFont typeface="+mj-lt"/>
              <a:buAutoNum type="arabicPeriod" startAt="10"/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457200" indent="-457200">
              <a:buFont typeface="+mj-lt"/>
              <a:buAutoNum type="arabicPeriod" startAt="10"/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457200" indent="-457200">
              <a:buFont typeface="+mj-lt"/>
              <a:buAutoNum type="arabicPeriod" startAt="10"/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457200" indent="-457200">
              <a:buFont typeface="+mj-lt"/>
              <a:buAutoNum type="arabicPeriod" startAt="10"/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457200" indent="-457200">
              <a:buFont typeface="+mj-lt"/>
              <a:buAutoNum type="arabicPeriod" startAt="10"/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457200" indent="-457200">
              <a:buFont typeface="+mj-lt"/>
              <a:buAutoNum type="arabicPeriod" startAt="10"/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457200" indent="-457200">
              <a:buFont typeface="+mj-lt"/>
              <a:buAutoNum type="arabicPeriod" startAt="10"/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457200" indent="-457200">
              <a:buFont typeface="+mj-lt"/>
              <a:buAutoNum type="arabicPeriod" startAt="10"/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6341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3600" y="2895600"/>
            <a:ext cx="502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 smtClean="0">
                <a:solidFill>
                  <a:schemeClr val="accent2">
                    <a:lumMod val="75000"/>
                  </a:schemeClr>
                </a:solidFill>
              </a:rPr>
              <a:t>Thank You</a:t>
            </a:r>
            <a:endParaRPr lang="en-US" sz="8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6341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Contents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49274" y="1319212"/>
            <a:ext cx="8594725" cy="4852987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1313" indent="-341313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-304800" y="1295400"/>
          <a:ext cx="91440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Aim/Objective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33401" y="1319212"/>
            <a:ext cx="8610600" cy="4929188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341313" indent="-341313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609600" y="1371600"/>
          <a:ext cx="83820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Introduction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49275" y="1371600"/>
            <a:ext cx="8594725" cy="495299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b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MU-MIMO schemes have recently attracted attention due to their capability of offering significant gain in </a:t>
            </a:r>
            <a:r>
              <a:rPr lang="en-IN" b="1" dirty="0" smtClean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system capacity </a:t>
            </a:r>
            <a:r>
              <a:rPr lang="en-IN" b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by enabling simultaneous multiplexing of multiuser data streams into the same frequency and time resources.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b="1" dirty="0" smtClean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When users are equipped with multiple antennas</a:t>
            </a:r>
            <a:r>
              <a:rPr lang="en-IN" b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, joint user and receive antenna selection may be performed and it potentially provide superior performance to user selection schemes where users utilise all available antennas, especially at high SNR.</a:t>
            </a:r>
          </a:p>
          <a:p>
            <a:pPr marL="341313" indent="-341313"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Introduction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49275" y="1371600"/>
            <a:ext cx="8594725" cy="495299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b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There are some techniques which provide theoretical sum capacity are DPC (</a:t>
            </a:r>
            <a:r>
              <a:rPr lang="en-IN" b="1" dirty="0" smtClean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Dirty Paper Coding</a:t>
            </a:r>
            <a:r>
              <a:rPr lang="en-IN" b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) ,ZF </a:t>
            </a:r>
            <a:r>
              <a:rPr lang="en-IN" b="1" i="1" dirty="0" smtClean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(</a:t>
            </a:r>
            <a:r>
              <a:rPr lang="en-IN" b="1" dirty="0" smtClean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Zero Forcing</a:t>
            </a:r>
            <a:r>
              <a:rPr lang="en-IN" b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), BD (</a:t>
            </a:r>
            <a:r>
              <a:rPr lang="en-IN" b="1" dirty="0" smtClean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Block </a:t>
            </a:r>
            <a:r>
              <a:rPr lang="en-IN" b="1" dirty="0" err="1" smtClean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Diagonalisation</a:t>
            </a:r>
            <a:r>
              <a:rPr lang="en-IN" b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)  but they suffer due to high </a:t>
            </a:r>
            <a:r>
              <a:rPr lang="en-IN" b="1" dirty="0" err="1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comlexity</a:t>
            </a:r>
            <a:r>
              <a:rPr lang="en-IN" b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(</a:t>
            </a:r>
            <a:r>
              <a:rPr lang="en-IN" b="1" dirty="0" smtClean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exhaustive algorithms</a:t>
            </a:r>
            <a:r>
              <a:rPr lang="en-IN" b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).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b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Hence  </a:t>
            </a:r>
            <a:r>
              <a:rPr lang="en-IN" b="1" dirty="0" smtClean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joint user and receive antenna selection</a:t>
            </a:r>
            <a:r>
              <a:rPr lang="en-IN" b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(JURAS) is used to achieve </a:t>
            </a:r>
            <a:r>
              <a:rPr lang="en-IN" b="1" dirty="0" smtClean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high sum capacity </a:t>
            </a:r>
            <a:r>
              <a:rPr lang="en-IN" b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at high SNR where two sub optimal algorithms are used to provide near theoretical sum capacity  having </a:t>
            </a:r>
            <a:r>
              <a:rPr lang="en-IN" b="1" dirty="0" smtClean="0">
                <a:solidFill>
                  <a:srgbClr val="0070C0"/>
                </a:solidFill>
                <a:latin typeface="Times New Roman" pitchFamily="16" charset="0"/>
                <a:cs typeface="Times New Roman" pitchFamily="16" charset="0"/>
              </a:rPr>
              <a:t>reduced complexity</a:t>
            </a:r>
            <a:r>
              <a:rPr lang="en-IN" b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System Model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09600" y="1371600"/>
            <a:ext cx="8534400" cy="487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838200" y="3276600"/>
            <a:ext cx="1219200" cy="8382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24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6" charset="0"/>
              </a:rPr>
              <a:t>L</a:t>
            </a:r>
            <a:r>
              <a:rPr lang="en-IN" baseline="-25000" dirty="0" err="1" smtClean="0">
                <a:solidFill>
                  <a:schemeClr val="tx1"/>
                </a:solidFill>
              </a:rPr>
              <a:t>k</a:t>
            </a:r>
            <a:r>
              <a:rPr kumimoji="0" lang="en-IN" sz="24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6" charset="0"/>
              </a:rPr>
              <a:t>  data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 smtClean="0">
                <a:solidFill>
                  <a:schemeClr val="tx1"/>
                </a:solidFill>
              </a:rPr>
              <a:t>streams</a:t>
            </a:r>
            <a:endParaRPr kumimoji="0" lang="en-US" sz="24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2057400" y="1981200"/>
            <a:ext cx="914400" cy="533400"/>
          </a:xfrm>
          <a:prstGeom prst="rightArrow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2057400" y="3429000"/>
            <a:ext cx="914400" cy="533400"/>
          </a:xfrm>
          <a:prstGeom prst="rightArrow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971800" y="2057401"/>
            <a:ext cx="365760" cy="365760"/>
          </a:xfrm>
          <a:prstGeom prst="ellipse">
            <a:avLst/>
          </a:prstGeom>
          <a:solidFill>
            <a:srgbClr val="25E51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>
                  <a:lumMod val="85000"/>
                  <a:lumOff val="15000"/>
                </a:schemeClr>
              </a:solidFill>
              <a:effectLst/>
              <a:latin typeface="Times New Roman" pitchFamily="16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971800" y="3429000"/>
            <a:ext cx="381000" cy="381000"/>
          </a:xfrm>
          <a:prstGeom prst="ellipse">
            <a:avLst/>
          </a:prstGeom>
          <a:solidFill>
            <a:srgbClr val="25E51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13" name="Elbow Connector 12"/>
          <p:cNvCxnSpPr/>
          <p:nvPr/>
        </p:nvCxnSpPr>
        <p:spPr bwMode="auto">
          <a:xfrm>
            <a:off x="3352800" y="2209800"/>
            <a:ext cx="1066800" cy="60960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Elbow Connector 14"/>
          <p:cNvCxnSpPr/>
          <p:nvPr/>
        </p:nvCxnSpPr>
        <p:spPr bwMode="auto">
          <a:xfrm flipV="1">
            <a:off x="3352800" y="2971800"/>
            <a:ext cx="1066800" cy="64770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Oval 15"/>
          <p:cNvSpPr/>
          <p:nvPr/>
        </p:nvSpPr>
        <p:spPr bwMode="auto">
          <a:xfrm>
            <a:off x="4038600" y="2667000"/>
            <a:ext cx="381000" cy="457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2">
                  <a:lumMod val="95000"/>
                  <a:lumOff val="5000"/>
                </a:schemeClr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22" name="Straight Connector 21"/>
          <p:cNvCxnSpPr>
            <a:stCxn id="16" idx="6"/>
          </p:cNvCxnSpPr>
          <p:nvPr/>
        </p:nvCxnSpPr>
        <p:spPr bwMode="auto">
          <a:xfrm>
            <a:off x="4419600" y="2895600"/>
            <a:ext cx="1524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Isosceles Triangle 25"/>
          <p:cNvSpPr/>
          <p:nvPr/>
        </p:nvSpPr>
        <p:spPr bwMode="auto">
          <a:xfrm rot="16200000" flipH="1">
            <a:off x="4724400" y="2209800"/>
            <a:ext cx="457200" cy="4572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27" name="Isosceles Triangle 26"/>
          <p:cNvSpPr/>
          <p:nvPr/>
        </p:nvSpPr>
        <p:spPr bwMode="auto">
          <a:xfrm rot="16200000" flipH="1">
            <a:off x="4724400" y="3048000"/>
            <a:ext cx="457200" cy="4572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44" name="Shape 43"/>
          <p:cNvCxnSpPr>
            <a:endCxn id="26" idx="0"/>
          </p:cNvCxnSpPr>
          <p:nvPr/>
        </p:nvCxnSpPr>
        <p:spPr bwMode="auto">
          <a:xfrm rot="5400000" flipH="1" flipV="1">
            <a:off x="4457700" y="2552700"/>
            <a:ext cx="381000" cy="15240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hape 49"/>
          <p:cNvCxnSpPr>
            <a:endCxn id="27" idx="0"/>
          </p:cNvCxnSpPr>
          <p:nvPr/>
        </p:nvCxnSpPr>
        <p:spPr bwMode="auto">
          <a:xfrm rot="16200000" flipH="1">
            <a:off x="4419600" y="2971800"/>
            <a:ext cx="457200" cy="15240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flipV="1">
            <a:off x="5334000" y="2209800"/>
            <a:ext cx="2286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Rectangle 52"/>
          <p:cNvSpPr/>
          <p:nvPr/>
        </p:nvSpPr>
        <p:spPr bwMode="auto">
          <a:xfrm>
            <a:off x="5562600" y="2057400"/>
            <a:ext cx="381000" cy="2286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57" name="Straight Connector 56"/>
          <p:cNvCxnSpPr/>
          <p:nvPr/>
        </p:nvCxnSpPr>
        <p:spPr bwMode="auto">
          <a:xfrm>
            <a:off x="5334000" y="3429000"/>
            <a:ext cx="228600" cy="152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Rectangle 57"/>
          <p:cNvSpPr/>
          <p:nvPr/>
        </p:nvSpPr>
        <p:spPr bwMode="auto">
          <a:xfrm>
            <a:off x="5562600" y="3505200"/>
            <a:ext cx="381000" cy="228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 flipV="1">
            <a:off x="5715000" y="1828800"/>
            <a:ext cx="304800" cy="228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58" idx="2"/>
          </p:cNvCxnSpPr>
          <p:nvPr/>
        </p:nvCxnSpPr>
        <p:spPr bwMode="auto">
          <a:xfrm rot="16200000" flipH="1">
            <a:off x="5772150" y="3714750"/>
            <a:ext cx="228600" cy="2667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Isosceles Triangle 63"/>
          <p:cNvSpPr/>
          <p:nvPr/>
        </p:nvSpPr>
        <p:spPr bwMode="auto">
          <a:xfrm rot="5400000">
            <a:off x="6324600" y="2133600"/>
            <a:ext cx="457200" cy="457200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67" name="Isosceles Triangle 66"/>
          <p:cNvSpPr/>
          <p:nvPr/>
        </p:nvSpPr>
        <p:spPr bwMode="auto">
          <a:xfrm rot="5400000">
            <a:off x="6324600" y="3505200"/>
            <a:ext cx="457200" cy="457200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68" name="Isosceles Triangle 67"/>
          <p:cNvSpPr/>
          <p:nvPr/>
        </p:nvSpPr>
        <p:spPr bwMode="auto">
          <a:xfrm rot="5400000">
            <a:off x="6324600" y="4343400"/>
            <a:ext cx="457200" cy="457200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79" name="Isosceles Triangle 78"/>
          <p:cNvSpPr/>
          <p:nvPr/>
        </p:nvSpPr>
        <p:spPr bwMode="auto">
          <a:xfrm rot="5400000">
            <a:off x="6324600" y="1371600"/>
            <a:ext cx="457200" cy="457200"/>
          </a:xfrm>
          <a:prstGeom prst="triangle">
            <a:avLst>
              <a:gd name="adj" fmla="val 53077"/>
            </a:avLst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81" name="Shape 80"/>
          <p:cNvCxnSpPr>
            <a:stCxn id="79" idx="0"/>
          </p:cNvCxnSpPr>
          <p:nvPr/>
        </p:nvCxnSpPr>
        <p:spPr bwMode="auto">
          <a:xfrm>
            <a:off x="6781800" y="1614268"/>
            <a:ext cx="76200" cy="290732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hape 82"/>
          <p:cNvCxnSpPr>
            <a:stCxn id="64" idx="0"/>
          </p:cNvCxnSpPr>
          <p:nvPr/>
        </p:nvCxnSpPr>
        <p:spPr bwMode="auto">
          <a:xfrm flipV="1">
            <a:off x="6781800" y="1905000"/>
            <a:ext cx="76200" cy="45720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Rectangle 85"/>
          <p:cNvSpPr/>
          <p:nvPr/>
        </p:nvSpPr>
        <p:spPr bwMode="auto">
          <a:xfrm rot="16200000">
            <a:off x="6896100" y="1866900"/>
            <a:ext cx="685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88" name="Elbow Connector 87"/>
          <p:cNvCxnSpPr/>
          <p:nvPr/>
        </p:nvCxnSpPr>
        <p:spPr bwMode="auto">
          <a:xfrm>
            <a:off x="6781800" y="3733800"/>
            <a:ext cx="1588" cy="838200"/>
          </a:xfrm>
          <a:prstGeom prst="bentConnector3">
            <a:avLst>
              <a:gd name="adj1" fmla="val 908023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/>
          <p:cNvCxnSpPr/>
          <p:nvPr/>
        </p:nvCxnSpPr>
        <p:spPr bwMode="auto">
          <a:xfrm>
            <a:off x="6934200" y="4114800"/>
            <a:ext cx="304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Rectangle 92"/>
          <p:cNvSpPr/>
          <p:nvPr/>
        </p:nvSpPr>
        <p:spPr bwMode="auto">
          <a:xfrm rot="16200000">
            <a:off x="6934200" y="3962400"/>
            <a:ext cx="7620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106" name="Straight Connector 105"/>
          <p:cNvCxnSpPr>
            <a:endCxn id="86" idx="0"/>
          </p:cNvCxnSpPr>
          <p:nvPr/>
        </p:nvCxnSpPr>
        <p:spPr bwMode="auto">
          <a:xfrm>
            <a:off x="6858000" y="1981200"/>
            <a:ext cx="2286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Rectangle 117"/>
          <p:cNvSpPr/>
          <p:nvPr/>
        </p:nvSpPr>
        <p:spPr bwMode="auto">
          <a:xfrm>
            <a:off x="838200" y="1828800"/>
            <a:ext cx="1219200" cy="838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121" name="Straight Arrow Connector 120"/>
          <p:cNvCxnSpPr/>
          <p:nvPr/>
        </p:nvCxnSpPr>
        <p:spPr bwMode="auto">
          <a:xfrm>
            <a:off x="7391400" y="1981200"/>
            <a:ext cx="32004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4" name="Oval 123"/>
          <p:cNvSpPr/>
          <p:nvPr/>
        </p:nvSpPr>
        <p:spPr bwMode="auto">
          <a:xfrm>
            <a:off x="7696200" y="18288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7772400" y="39624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1" i="0" u="none" strike="noStrike" cap="none" normalizeH="0" baseline="-2500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Times New Roman" pitchFamily="16" charset="0"/>
            </a:endParaRPr>
          </a:p>
        </p:txBody>
      </p:sp>
      <p:cxnSp>
        <p:nvCxnSpPr>
          <p:cNvPr id="127" name="Straight Arrow Connector 126"/>
          <p:cNvCxnSpPr/>
          <p:nvPr/>
        </p:nvCxnSpPr>
        <p:spPr bwMode="auto">
          <a:xfrm>
            <a:off x="7467600" y="4114800"/>
            <a:ext cx="32004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9" name="Straight Arrow Connector 128"/>
          <p:cNvCxnSpPr>
            <a:endCxn id="124" idx="0"/>
          </p:cNvCxnSpPr>
          <p:nvPr/>
        </p:nvCxnSpPr>
        <p:spPr bwMode="auto">
          <a:xfrm rot="5400000">
            <a:off x="7658100" y="1638300"/>
            <a:ext cx="381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1" name="Straight Arrow Connector 130"/>
          <p:cNvCxnSpPr/>
          <p:nvPr/>
        </p:nvCxnSpPr>
        <p:spPr bwMode="auto">
          <a:xfrm rot="5400000">
            <a:off x="7735094" y="3771106"/>
            <a:ext cx="381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7" name="Straight Arrow Connector 136"/>
          <p:cNvCxnSpPr>
            <a:stCxn id="124" idx="6"/>
          </p:cNvCxnSpPr>
          <p:nvPr/>
        </p:nvCxnSpPr>
        <p:spPr bwMode="auto">
          <a:xfrm>
            <a:off x="8001000" y="1981200"/>
            <a:ext cx="3810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9" name="Straight Arrow Connector 138"/>
          <p:cNvCxnSpPr>
            <a:stCxn id="125" idx="6"/>
          </p:cNvCxnSpPr>
          <p:nvPr/>
        </p:nvCxnSpPr>
        <p:spPr bwMode="auto">
          <a:xfrm>
            <a:off x="8077200" y="4114800"/>
            <a:ext cx="304800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3" name="Straight Arrow Connector 152"/>
          <p:cNvCxnSpPr/>
          <p:nvPr/>
        </p:nvCxnSpPr>
        <p:spPr bwMode="auto">
          <a:xfrm rot="5400000">
            <a:off x="2935458" y="1865142"/>
            <a:ext cx="377483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8" name="Straight Arrow Connector 157"/>
          <p:cNvCxnSpPr>
            <a:endCxn id="11" idx="0"/>
          </p:cNvCxnSpPr>
          <p:nvPr/>
        </p:nvCxnSpPr>
        <p:spPr bwMode="auto">
          <a:xfrm rot="16200000" flipH="1">
            <a:off x="2941320" y="3246120"/>
            <a:ext cx="36576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4" name="Rectangle 173"/>
          <p:cNvSpPr/>
          <p:nvPr/>
        </p:nvSpPr>
        <p:spPr>
          <a:xfrm>
            <a:off x="8712119" y="3459233"/>
            <a:ext cx="1847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sz="4000" b="1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4038600" y="26670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+</a:t>
            </a:r>
            <a:endParaRPr lang="en-US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2895600" y="2057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4" name="Multiply 53"/>
          <p:cNvSpPr/>
          <p:nvPr/>
        </p:nvSpPr>
        <p:spPr bwMode="auto">
          <a:xfrm>
            <a:off x="2971800" y="2057400"/>
            <a:ext cx="304800" cy="304800"/>
          </a:xfrm>
          <a:prstGeom prst="mathMultiply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itchFamily="16" charset="0"/>
            </a:endParaRPr>
          </a:p>
        </p:txBody>
      </p:sp>
      <p:sp>
        <p:nvSpPr>
          <p:cNvPr id="55" name="Multiply 54"/>
          <p:cNvSpPr/>
          <p:nvPr/>
        </p:nvSpPr>
        <p:spPr bwMode="auto">
          <a:xfrm>
            <a:off x="2971800" y="3429000"/>
            <a:ext cx="304800" cy="304800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38200" y="1828800"/>
            <a:ext cx="1219200" cy="83099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</a:t>
            </a:r>
            <a:r>
              <a:rPr lang="en-IN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data</a:t>
            </a:r>
          </a:p>
          <a:p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streams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133600" y="1676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S</a:t>
            </a:r>
            <a:r>
              <a:rPr lang="en-IN" baseline="-25000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057400" y="3124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>
                <a:solidFill>
                  <a:schemeClr val="tx1"/>
                </a:solidFill>
              </a:rPr>
              <a:t>S</a:t>
            </a:r>
            <a:r>
              <a:rPr lang="en-IN" baseline="-25000" dirty="0" err="1" smtClean="0">
                <a:solidFill>
                  <a:schemeClr val="tx1"/>
                </a:solidFill>
              </a:rPr>
              <a:t>k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895600" y="1371600"/>
            <a:ext cx="762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W</a:t>
            </a:r>
            <a:r>
              <a:rPr lang="en-GB" baseline="-25000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895600" y="2667000"/>
            <a:ext cx="762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W</a:t>
            </a:r>
            <a:r>
              <a:rPr lang="en-GB" baseline="-25000" dirty="0" smtClean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286000" y="2286000"/>
            <a:ext cx="30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tx1"/>
                </a:solidFill>
              </a:rPr>
              <a:t>.</a:t>
            </a:r>
            <a:endParaRPr lang="en-GB" sz="1000" b="1" dirty="0" smtClean="0">
              <a:solidFill>
                <a:schemeClr val="tx1"/>
              </a:solidFill>
            </a:endParaRPr>
          </a:p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800" dirty="0" smtClean="0">
                <a:solidFill>
                  <a:schemeClr val="tx1"/>
                </a:solidFill>
              </a:rPr>
              <a:t>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95800" y="1828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chemeClr val="tx1"/>
                </a:solidFill>
              </a:rPr>
              <a:t>N</a:t>
            </a:r>
            <a:r>
              <a:rPr lang="en-GB" baseline="-25000" dirty="0" err="1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371600" y="2667001"/>
            <a:ext cx="15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162800" y="2438400"/>
            <a:ext cx="30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00" b="1" dirty="0" smtClean="0">
                <a:solidFill>
                  <a:schemeClr val="tx1"/>
                </a:solidFill>
              </a:rPr>
              <a:t>.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0" name="Multiply 79"/>
          <p:cNvSpPr/>
          <p:nvPr/>
        </p:nvSpPr>
        <p:spPr bwMode="auto">
          <a:xfrm>
            <a:off x="7696200" y="1828800"/>
            <a:ext cx="304800" cy="228600"/>
          </a:xfrm>
          <a:prstGeom prst="mathMultiply">
            <a:avLst>
              <a:gd name="adj1" fmla="val 29101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82" name="Multiply 81"/>
          <p:cNvSpPr/>
          <p:nvPr/>
        </p:nvSpPr>
        <p:spPr bwMode="auto">
          <a:xfrm>
            <a:off x="7772400" y="3962400"/>
            <a:ext cx="304800" cy="228600"/>
          </a:xfrm>
          <a:prstGeom prst="mathMultiply">
            <a:avLst>
              <a:gd name="adj1" fmla="val 29101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562600" y="19812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/>
                </a:solidFill>
              </a:rPr>
              <a:t>H</a:t>
            </a:r>
            <a:r>
              <a:rPr lang="en-GB" sz="1600" baseline="-25000" dirty="0" smtClean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62600" y="3429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solidFill>
                  <a:schemeClr val="tx1"/>
                </a:solidFill>
              </a:rPr>
              <a:t>H</a:t>
            </a:r>
            <a:r>
              <a:rPr lang="en-GB" sz="1600" baseline="-25000" dirty="0" err="1" smtClean="0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876800" y="2590800"/>
            <a:ext cx="304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943600" y="2667000"/>
            <a:ext cx="12192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Available:N</a:t>
            </a:r>
            <a:r>
              <a:rPr lang="en-GB" sz="1400" baseline="-25000" dirty="0" smtClean="0">
                <a:solidFill>
                  <a:schemeClr val="tx1"/>
                </a:solidFill>
              </a:rPr>
              <a:t>r,1</a:t>
            </a:r>
            <a:endParaRPr lang="en-GB" sz="1400" dirty="0" smtClean="0">
              <a:solidFill>
                <a:schemeClr val="tx1"/>
              </a:solidFill>
            </a:endParaRPr>
          </a:p>
          <a:p>
            <a:r>
              <a:rPr lang="en-GB" sz="1400" dirty="0" smtClean="0">
                <a:solidFill>
                  <a:schemeClr val="tx1"/>
                </a:solidFill>
              </a:rPr>
              <a:t>Active:M</a:t>
            </a:r>
            <a:r>
              <a:rPr lang="en-GB" sz="1400" baseline="-250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943600" y="4876800"/>
            <a:ext cx="12954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 err="1" smtClean="0">
                <a:solidFill>
                  <a:schemeClr val="tx1"/>
                </a:solidFill>
              </a:rPr>
              <a:t>Available:N</a:t>
            </a:r>
            <a:r>
              <a:rPr lang="en-GB" sz="1400" baseline="-25000" dirty="0" err="1" smtClean="0">
                <a:solidFill>
                  <a:schemeClr val="tx1"/>
                </a:solidFill>
              </a:rPr>
              <a:t>r,k</a:t>
            </a:r>
            <a:endParaRPr lang="en-GB" sz="1400" dirty="0" smtClean="0">
              <a:solidFill>
                <a:schemeClr val="tx1"/>
              </a:solidFill>
            </a:endParaRPr>
          </a:p>
          <a:p>
            <a:r>
              <a:rPr lang="en-GB" sz="1400" dirty="0" err="1" smtClean="0">
                <a:solidFill>
                  <a:schemeClr val="tx1"/>
                </a:solidFill>
              </a:rPr>
              <a:t>Active:M</a:t>
            </a:r>
            <a:r>
              <a:rPr lang="en-GB" sz="1400" baseline="-25000" dirty="0" err="1" smtClean="0">
                <a:solidFill>
                  <a:schemeClr val="tx1"/>
                </a:solidFill>
              </a:rPr>
              <a:t>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791200" y="2438400"/>
            <a:ext cx="30480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400800" y="1676400"/>
            <a:ext cx="304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400800" y="3810000"/>
            <a:ext cx="304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352800" y="2286000"/>
            <a:ext cx="30480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50" b="1" dirty="0" smtClean="0">
                <a:solidFill>
                  <a:schemeClr val="tx1"/>
                </a:solidFill>
              </a:rPr>
              <a:t>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 rot="16200000">
            <a:off x="6798677" y="181192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/>
                </a:solidFill>
              </a:rPr>
              <a:t>USER1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 rot="16200000">
            <a:off x="6874877" y="394552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/>
                </a:solidFill>
              </a:rPr>
              <a:t>USER 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391400" y="20574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/>
                </a:solidFill>
              </a:rPr>
              <a:t>Y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467600" y="41910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/>
                </a:solidFill>
              </a:rPr>
              <a:t>Y</a:t>
            </a:r>
            <a:r>
              <a:rPr lang="en-US" sz="1600" baseline="-25000" dirty="0" smtClean="0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848600" y="14478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/>
                </a:solidFill>
              </a:rPr>
              <a:t>W*</a:t>
            </a:r>
            <a:r>
              <a:rPr lang="en-GB" sz="1600" baseline="-25000" dirty="0" smtClean="0">
                <a:solidFill>
                  <a:schemeClr val="tx1"/>
                </a:solidFill>
              </a:rPr>
              <a:t>1</a:t>
            </a:r>
            <a:r>
              <a:rPr lang="en-GB" sz="1600" dirty="0" smtClean="0">
                <a:solidFill>
                  <a:schemeClr val="tx1"/>
                </a:solidFill>
              </a:rPr>
              <a:t> H*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924800" y="35052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/>
                </a:solidFill>
              </a:rPr>
              <a:t>W*</a:t>
            </a:r>
            <a:r>
              <a:rPr lang="en-GB" sz="1600" baseline="-25000" dirty="0" smtClean="0">
                <a:solidFill>
                  <a:schemeClr val="tx1"/>
                </a:solidFill>
              </a:rPr>
              <a:t>k</a:t>
            </a:r>
            <a:r>
              <a:rPr lang="en-GB" sz="1600" dirty="0" smtClean="0">
                <a:solidFill>
                  <a:schemeClr val="tx1"/>
                </a:solidFill>
              </a:rPr>
              <a:t> H*</a:t>
            </a:r>
            <a:r>
              <a:rPr lang="en-US" sz="1600" baseline="-25000" dirty="0" smtClean="0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382000" y="18288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/>
                </a:solidFill>
              </a:rPr>
              <a:t>S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382000" y="39624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/>
                </a:solidFill>
              </a:rPr>
              <a:t>S</a:t>
            </a:r>
            <a:r>
              <a:rPr lang="en-US" sz="1600" baseline="-25000" dirty="0" smtClean="0">
                <a:solidFill>
                  <a:schemeClr val="tx1"/>
                </a:solidFill>
              </a:rPr>
              <a:t>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38200" y="5410200"/>
            <a:ext cx="4953000" cy="46166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User Scheduling and </a:t>
            </a:r>
            <a:r>
              <a:rPr lang="en-GB" dirty="0" err="1" smtClean="0">
                <a:solidFill>
                  <a:schemeClr val="tx1"/>
                </a:solidFill>
              </a:rPr>
              <a:t>precoding</a:t>
            </a:r>
            <a:r>
              <a:rPr lang="en-GB" dirty="0" smtClean="0">
                <a:solidFill>
                  <a:schemeClr val="tx1"/>
                </a:solidFill>
              </a:rPr>
              <a:t> design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Down Arrow 109"/>
          <p:cNvSpPr/>
          <p:nvPr/>
        </p:nvSpPr>
        <p:spPr bwMode="auto">
          <a:xfrm rot="10800000">
            <a:off x="1752600" y="4114800"/>
            <a:ext cx="484632" cy="1207008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11" name="Down Arrow 110"/>
          <p:cNvSpPr/>
          <p:nvPr/>
        </p:nvSpPr>
        <p:spPr bwMode="auto">
          <a:xfrm rot="10800000">
            <a:off x="3352800" y="3733800"/>
            <a:ext cx="484632" cy="1588008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09600" y="4495800"/>
            <a:ext cx="1143000" cy="73866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Adjust number of data </a:t>
            </a:r>
            <a:r>
              <a:rPr lang="en-GB" sz="1400" b="1" dirty="0" err="1" smtClean="0">
                <a:solidFill>
                  <a:schemeClr val="tx1"/>
                </a:solidFill>
              </a:rPr>
              <a:t>sreams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733800" y="4343400"/>
            <a:ext cx="1600200" cy="52322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Adjust </a:t>
            </a:r>
            <a:r>
              <a:rPr lang="en-GB" sz="1400" b="1" dirty="0" err="1" smtClean="0">
                <a:solidFill>
                  <a:schemeClr val="tx1"/>
                </a:solidFill>
              </a:rPr>
              <a:t>precoding</a:t>
            </a:r>
            <a:r>
              <a:rPr lang="en-GB" sz="1400" b="1" dirty="0" smtClean="0">
                <a:solidFill>
                  <a:schemeClr val="tx1"/>
                </a:solidFill>
              </a:rPr>
              <a:t> matrices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System Model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pic>
        <p:nvPicPr>
          <p:cNvPr id="37899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371600"/>
            <a:ext cx="5715000" cy="1143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25" name="TextBox 24"/>
          <p:cNvSpPr txBox="1"/>
          <p:nvPr/>
        </p:nvSpPr>
        <p:spPr>
          <a:xfrm>
            <a:off x="685800" y="17526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1.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Up Arrow 25"/>
          <p:cNvSpPr/>
          <p:nvPr/>
        </p:nvSpPr>
        <p:spPr bwMode="auto">
          <a:xfrm>
            <a:off x="2514600" y="2209800"/>
            <a:ext cx="609600" cy="1752600"/>
          </a:xfrm>
          <a:prstGeom prst="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27" name="Up Arrow 26"/>
          <p:cNvSpPr/>
          <p:nvPr/>
        </p:nvSpPr>
        <p:spPr bwMode="auto">
          <a:xfrm>
            <a:off x="4343400" y="2286000"/>
            <a:ext cx="533400" cy="2667000"/>
          </a:xfrm>
          <a:prstGeom prst="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28" name="Up Arrow 27"/>
          <p:cNvSpPr/>
          <p:nvPr/>
        </p:nvSpPr>
        <p:spPr bwMode="auto">
          <a:xfrm>
            <a:off x="6553200" y="2286000"/>
            <a:ext cx="457200" cy="1905000"/>
          </a:xfrm>
          <a:prstGeom prst="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29" name="Up Arrow 28"/>
          <p:cNvSpPr/>
          <p:nvPr/>
        </p:nvSpPr>
        <p:spPr bwMode="auto">
          <a:xfrm>
            <a:off x="1219200" y="2209800"/>
            <a:ext cx="533400" cy="685800"/>
          </a:xfrm>
          <a:prstGeom prst="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39000" y="1371600"/>
            <a:ext cx="1905000" cy="156966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Mu </a:t>
            </a:r>
            <a:r>
              <a:rPr lang="en-GB" dirty="0" err="1" smtClean="0">
                <a:solidFill>
                  <a:schemeClr val="tx1"/>
                </a:solidFill>
              </a:rPr>
              <a:t>mimo</a:t>
            </a:r>
            <a:r>
              <a:rPr lang="en-GB" dirty="0" smtClean="0">
                <a:solidFill>
                  <a:schemeClr val="tx1"/>
                </a:solidFill>
              </a:rPr>
              <a:t> downlink  input output </a:t>
            </a:r>
            <a:r>
              <a:rPr lang="en-GB" dirty="0" err="1" smtClean="0">
                <a:solidFill>
                  <a:schemeClr val="tx1"/>
                </a:solidFill>
              </a:rPr>
              <a:t>reletion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2000" y="2819400"/>
            <a:ext cx="1524000" cy="83099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Re</a:t>
            </a:r>
            <a:r>
              <a:rPr lang="en-GB" dirty="0" smtClean="0"/>
              <a:t>ceived </a:t>
            </a:r>
            <a:r>
              <a:rPr lang="en-GB" dirty="0" smtClean="0"/>
              <a:t>signal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24000" y="3962400"/>
            <a:ext cx="2209800" cy="46166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Desired signal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67000" y="4953000"/>
            <a:ext cx="3886200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Interfering undesired signals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91200" y="3429000"/>
            <a:ext cx="2438400" cy="1200329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White zero mean complex </a:t>
            </a:r>
            <a:r>
              <a:rPr lang="en-GB" dirty="0" err="1" smtClean="0"/>
              <a:t>gaussian</a:t>
            </a:r>
            <a:r>
              <a:rPr lang="en-GB" dirty="0" smtClean="0"/>
              <a:t> noise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System Model</a:t>
            </a:r>
            <a:endParaRPr lang="en-US" sz="3200" b="1" dirty="0">
              <a:solidFill>
                <a:srgbClr val="3333CC"/>
              </a:solidFill>
              <a:ea typeface="DejaVu Sans" charset="0"/>
              <a:cs typeface="DejaVu Sans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981200"/>
            <a:ext cx="6019800" cy="1219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886200"/>
            <a:ext cx="5943600" cy="381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5257800"/>
            <a:ext cx="6705600" cy="990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7" name="TextBox 6"/>
          <p:cNvSpPr txBox="1"/>
          <p:nvPr/>
        </p:nvSpPr>
        <p:spPr>
          <a:xfrm>
            <a:off x="609600" y="1371600"/>
            <a:ext cx="8534400" cy="46166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For SLNR based </a:t>
            </a:r>
            <a:r>
              <a:rPr lang="en-GB" dirty="0" err="1" smtClean="0"/>
              <a:t>precoding,precoding</a:t>
            </a:r>
            <a:r>
              <a:rPr lang="en-GB" dirty="0" smtClean="0"/>
              <a:t> matrix will be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2209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2.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3276600"/>
            <a:ext cx="8534400" cy="46166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hence </a:t>
            </a:r>
            <a:r>
              <a:rPr lang="en-GB" dirty="0" smtClean="0"/>
              <a:t>we can calculate </a:t>
            </a:r>
            <a:r>
              <a:rPr lang="en-GB" dirty="0" err="1" smtClean="0"/>
              <a:t>precoding</a:t>
            </a:r>
            <a:r>
              <a:rPr lang="en-GB" dirty="0" smtClean="0"/>
              <a:t> matrix by following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55626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3.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4343400"/>
            <a:ext cx="8534400" cy="83099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After passing through matched filter in the receiver </a:t>
            </a:r>
            <a:r>
              <a:rPr lang="en-GB" dirty="0" err="1" smtClean="0">
                <a:solidFill>
                  <a:schemeClr val="tx1"/>
                </a:solidFill>
              </a:rPr>
              <a:t>side,signal</a:t>
            </a:r>
            <a:r>
              <a:rPr lang="en-GB" dirty="0" smtClean="0">
                <a:solidFill>
                  <a:schemeClr val="tx1"/>
                </a:solidFill>
              </a:rPr>
              <a:t>  becomes,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DejaVu Sans"/>
        <a:cs typeface="DejaVu Sans"/>
      </a:majorFont>
      <a:minorFont>
        <a:latin typeface="Times New Roman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6517</TotalTime>
  <Words>2025</Words>
  <Application>Microsoft Office PowerPoint</Application>
  <PresentationFormat>On-screen Show (4:3)</PresentationFormat>
  <Paragraphs>385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TECHNICAL SEMINAR  ON  CARBON NANOTUBE</dc:title>
  <dc:creator>Surjyo</dc:creator>
  <cp:lastModifiedBy>Windows User</cp:lastModifiedBy>
  <cp:revision>835</cp:revision>
  <cp:lastPrinted>1601-01-01T00:00:00Z</cp:lastPrinted>
  <dcterms:created xsi:type="dcterms:W3CDTF">2005-01-24T10:28:59Z</dcterms:created>
  <dcterms:modified xsi:type="dcterms:W3CDTF">2020-09-19T06:19:14Z</dcterms:modified>
</cp:coreProperties>
</file>