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0010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08899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PRE-FINAL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7724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6600" y="5326707"/>
            <a:ext cx="2590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Swadhin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995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𝑺𝒕𝒎𝒑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  <a:blipFill>
                <a:blip r:embed="rId2"/>
                <a:stretch>
                  <a:fillRect l="-996" t="-1032" r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55A8D-9B1A-4EF6-A2AB-79D1EB37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296422" cy="46720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C8732-3F65-40A7-8DEC-19B642B476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95600" y="2057400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6D61C-CC2F-49C0-8200-6502924DC5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39208" y="3092324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EC85B-C170-4583-AEF6-50E78E9123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75194" y="4112855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5F957F-676F-40D2-8595-2519BF5EAA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50222" y="5148775"/>
            <a:ext cx="217463" cy="3225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78BB0-9169-443D-98E4-CE1705ECD3AB}"/>
              </a:ext>
            </a:extLst>
          </p:cNvPr>
          <p:cNvSpPr txBox="1"/>
          <p:nvPr/>
        </p:nvSpPr>
        <p:spPr>
          <a:xfrm>
            <a:off x="3151162" y="2180492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30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614F6-9CFE-4CD5-AF4C-A74877917841}"/>
              </a:ext>
            </a:extLst>
          </p:cNvPr>
          <p:cNvSpPr txBox="1"/>
          <p:nvPr/>
        </p:nvSpPr>
        <p:spPr>
          <a:xfrm>
            <a:off x="3209191" y="3216927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20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6935A-16C6-41BC-896A-60D1DFBC173F}"/>
              </a:ext>
            </a:extLst>
          </p:cNvPr>
          <p:cNvSpPr txBox="1"/>
          <p:nvPr/>
        </p:nvSpPr>
        <p:spPr>
          <a:xfrm>
            <a:off x="3385037" y="4280249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10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FF5BE-0BDA-4D4B-A95D-9DF4C4B3602F}"/>
              </a:ext>
            </a:extLst>
          </p:cNvPr>
          <p:cNvSpPr txBox="1"/>
          <p:nvPr/>
        </p:nvSpPr>
        <p:spPr>
          <a:xfrm>
            <a:off x="3413172" y="5310034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AFE01-7A0A-44A1-A7F3-B60FCF7F927B}"/>
              </a:ext>
            </a:extLst>
          </p:cNvPr>
          <p:cNvSpPr txBox="1"/>
          <p:nvPr/>
        </p:nvSpPr>
        <p:spPr>
          <a:xfrm>
            <a:off x="6553200" y="2194559"/>
            <a:ext cx="190341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 = 4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C07C-CF3E-41AC-9565-10096CCE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534401" cy="4541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3730B-CC9E-4051-AA32-B8E035D0B677}"/>
              </a:ext>
            </a:extLst>
          </p:cNvPr>
          <p:cNvSpPr txBox="1"/>
          <p:nvPr/>
        </p:nvSpPr>
        <p:spPr>
          <a:xfrm>
            <a:off x="2855153" y="2057400"/>
            <a:ext cx="3317047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= 4 , users(K) = 5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E44E-6071-4296-950D-5A49BD6A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0623"/>
            <a:ext cx="7086600" cy="437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FD5C6-8BA7-49C5-9368-D0B60CC4662A}"/>
              </a:ext>
            </a:extLst>
          </p:cNvPr>
          <p:cNvSpPr txBox="1"/>
          <p:nvPr/>
        </p:nvSpPr>
        <p:spPr>
          <a:xfrm>
            <a:off x="2590800" y="12789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F9374B-657A-4E21-B6BF-3125FD7E2852}"/>
              </a:ext>
            </a:extLst>
          </p:cNvPr>
          <p:cNvSpPr/>
          <p:nvPr/>
        </p:nvSpPr>
        <p:spPr bwMode="auto">
          <a:xfrm>
            <a:off x="914400" y="2468562"/>
            <a:ext cx="7315200" cy="4616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953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sum capacity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marL="0" indent="0"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</a:t>
            </a:r>
            <a:r>
              <a:rPr lang="en-GB" sz="2400" b="1" dirty="0">
                <a:solidFill>
                  <a:schemeClr val="tx1"/>
                </a:solidFill>
              </a:rPr>
              <a:t>sum capacity</a:t>
            </a:r>
            <a:r>
              <a:rPr lang="en-GB" sz="2400" dirty="0">
                <a:solidFill>
                  <a:schemeClr val="tx1"/>
                </a:solidFill>
              </a:rPr>
              <a:t> is </a:t>
            </a:r>
            <a:r>
              <a:rPr lang="en-GB" sz="24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sum capacity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N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1367</Words>
  <Application>Microsoft Office PowerPoint</Application>
  <PresentationFormat>On-screen Show (4:3)</PresentationFormat>
  <Paragraphs>218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701</cp:revision>
  <cp:lastPrinted>1601-01-01T00:00:00Z</cp:lastPrinted>
  <dcterms:created xsi:type="dcterms:W3CDTF">2005-01-24T10:28:59Z</dcterms:created>
  <dcterms:modified xsi:type="dcterms:W3CDTF">2021-03-23T16:05:38Z</dcterms:modified>
</cp:coreProperties>
</file>