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10.xml" ContentType="application/vnd.openxmlformats-officedocument.presentationml.notesSlide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75" r:id="rId5"/>
    <p:sldId id="290" r:id="rId6"/>
    <p:sldId id="287" r:id="rId7"/>
    <p:sldId id="289" r:id="rId8"/>
    <p:sldId id="278" r:id="rId9"/>
    <p:sldId id="279" r:id="rId10"/>
    <p:sldId id="280" r:id="rId11"/>
    <p:sldId id="266" r:id="rId12"/>
    <p:sldId id="268" r:id="rId13"/>
    <p:sldId id="271" r:id="rId14"/>
    <p:sldId id="285" r:id="rId1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F9127"/>
    <a:srgbClr val="0067B4"/>
    <a:srgbClr val="66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322" y="-85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1A74B-AECF-42A5-996F-844F5972DD2F}" type="doc">
      <dgm:prSet loTypeId="urn:microsoft.com/office/officeart/2005/8/layout/vList5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00CF06-A78A-4A05-A883-A0956348DEAA}">
      <dgm:prSet phldrT="[Text]"/>
      <dgm:spPr/>
      <dgm:t>
        <a:bodyPr/>
        <a:lstStyle/>
        <a:p>
          <a:r>
            <a:rPr lang="en-IN" dirty="0" smtClean="0"/>
            <a:t>1</a:t>
          </a:r>
          <a:endParaRPr lang="en-US" dirty="0" smtClean="0"/>
        </a:p>
      </dgm:t>
    </dgm:pt>
    <dgm:pt modelId="{302529BA-91C5-4C0B-8E38-85B54437E7CC}" type="parTrans" cxnId="{B97F8C23-32D0-4923-AAB8-4AE0836C5B0D}">
      <dgm:prSet/>
      <dgm:spPr/>
      <dgm:t>
        <a:bodyPr/>
        <a:lstStyle/>
        <a:p>
          <a:endParaRPr lang="en-US"/>
        </a:p>
      </dgm:t>
    </dgm:pt>
    <dgm:pt modelId="{430DAFF9-3974-44B7-A563-4C0179674CC0}" type="sibTrans" cxnId="{B97F8C23-32D0-4923-AAB8-4AE0836C5B0D}">
      <dgm:prSet/>
      <dgm:spPr/>
      <dgm:t>
        <a:bodyPr/>
        <a:lstStyle/>
        <a:p>
          <a:endParaRPr lang="en-US"/>
        </a:p>
      </dgm:t>
    </dgm:pt>
    <dgm:pt modelId="{FD42CA42-3971-437B-A38B-5F07E27DD04B}">
      <dgm:prSet phldrT="[Text]" custT="1"/>
      <dgm:spPr/>
      <dgm:t>
        <a:bodyPr/>
        <a:lstStyle/>
        <a:p>
          <a:r>
            <a:rPr lang="en-IN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2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D5EA6FFF-4C26-4BB1-AA43-C447805261B5}" type="parTrans" cxnId="{ED628FC1-7ED7-4284-ACDC-4229EB79D6C2}">
      <dgm:prSet/>
      <dgm:spPr/>
      <dgm:t>
        <a:bodyPr/>
        <a:lstStyle/>
        <a:p>
          <a:endParaRPr lang="en-US"/>
        </a:p>
      </dgm:t>
    </dgm:pt>
    <dgm:pt modelId="{52F5F38F-3C58-47FA-BEF2-2202DBD4B0DB}" type="sibTrans" cxnId="{ED628FC1-7ED7-4284-ACDC-4229EB79D6C2}">
      <dgm:prSet/>
      <dgm:spPr/>
      <dgm:t>
        <a:bodyPr/>
        <a:lstStyle/>
        <a:p>
          <a:endParaRPr lang="en-US"/>
        </a:p>
      </dgm:t>
    </dgm:pt>
    <dgm:pt modelId="{F31B14AF-C719-401F-9979-5505FDA38CD3}">
      <dgm:prSet phldrT="[Text]" custT="1"/>
      <dgm:spPr/>
      <dgm:t>
        <a:bodyPr/>
        <a:lstStyle/>
        <a:p>
          <a:r>
            <a:rPr lang="en-IN" sz="2400" b="1" kern="1200" dirty="0" smtClean="0">
              <a:latin typeface="+mn-lt"/>
              <a:ea typeface="+mn-ea"/>
              <a:cs typeface="Times New Roman" pitchFamily="16" charset="0"/>
            </a:rPr>
            <a:t>Aim/Objective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BBD7E511-9986-4B2F-B66D-262FA9A5CF8A}" type="parTrans" cxnId="{9B85BE6D-E16F-4551-B76B-98EF82E24042}">
      <dgm:prSet/>
      <dgm:spPr/>
      <dgm:t>
        <a:bodyPr/>
        <a:lstStyle/>
        <a:p>
          <a:endParaRPr lang="en-US"/>
        </a:p>
      </dgm:t>
    </dgm:pt>
    <dgm:pt modelId="{A912E44F-F70C-449F-BB65-850BFC1935B9}" type="sibTrans" cxnId="{9B85BE6D-E16F-4551-B76B-98EF82E24042}">
      <dgm:prSet/>
      <dgm:spPr/>
      <dgm:t>
        <a:bodyPr/>
        <a:lstStyle/>
        <a:p>
          <a:endParaRPr lang="en-US"/>
        </a:p>
      </dgm:t>
    </dgm:pt>
    <dgm:pt modelId="{4E97BD63-3583-4F36-84BF-F1236AA1E914}">
      <dgm:prSet phldrT="[Text]" custT="1"/>
      <dgm:spPr/>
      <dgm:t>
        <a:bodyPr/>
        <a:lstStyle/>
        <a:p>
          <a:r>
            <a:rPr lang="en-IN" sz="2400" b="1" kern="1200" smtClean="0">
              <a:latin typeface="Times New Roman" pitchFamily="16" charset="0"/>
              <a:ea typeface="+mn-ea"/>
              <a:cs typeface="Times New Roman" pitchFamily="16" charset="0"/>
            </a:rPr>
            <a:t>3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68B87622-943D-4DE8-A68D-EB4184806CA2}" type="parTrans" cxnId="{F17EA517-29EE-40FC-9E11-D1B991449217}">
      <dgm:prSet/>
      <dgm:spPr/>
      <dgm:t>
        <a:bodyPr/>
        <a:lstStyle/>
        <a:p>
          <a:endParaRPr lang="en-US"/>
        </a:p>
      </dgm:t>
    </dgm:pt>
    <dgm:pt modelId="{188162F4-367F-4824-908E-D8AB7940F729}" type="sibTrans" cxnId="{F17EA517-29EE-40FC-9E11-D1B991449217}">
      <dgm:prSet/>
      <dgm:spPr/>
      <dgm:t>
        <a:bodyPr/>
        <a:lstStyle/>
        <a:p>
          <a:endParaRPr lang="en-US"/>
        </a:p>
      </dgm:t>
    </dgm:pt>
    <dgm:pt modelId="{27C97E94-0C75-4472-9D4B-63378E434092}">
      <dgm:prSet custT="1"/>
      <dgm:spPr/>
      <dgm:t>
        <a:bodyPr/>
        <a:lstStyle/>
        <a:p>
          <a:r>
            <a:rPr lang="en-IN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JURAS scheme for mu </a:t>
          </a:r>
          <a:r>
            <a:rPr lang="en-IN" sz="2400" b="1" kern="1200" dirty="0" err="1" smtClean="0">
              <a:latin typeface="Times New Roman" pitchFamily="16" charset="0"/>
              <a:ea typeface="+mn-ea"/>
              <a:cs typeface="Times New Roman" pitchFamily="16" charset="0"/>
            </a:rPr>
            <a:t>mimo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8FFFA5C2-0B61-4E5C-B9E2-EE1564526140}" type="parTrans" cxnId="{8E1CF673-DEA1-4F32-A417-A6673122FBA3}">
      <dgm:prSet/>
      <dgm:spPr/>
      <dgm:t>
        <a:bodyPr/>
        <a:lstStyle/>
        <a:p>
          <a:endParaRPr lang="en-US"/>
        </a:p>
      </dgm:t>
    </dgm:pt>
    <dgm:pt modelId="{601CAC47-CBB3-4B4F-9258-89BAF5346C80}" type="sibTrans" cxnId="{8E1CF673-DEA1-4F32-A417-A6673122FBA3}">
      <dgm:prSet/>
      <dgm:spPr/>
      <dgm:t>
        <a:bodyPr/>
        <a:lstStyle/>
        <a:p>
          <a:endParaRPr lang="en-US"/>
        </a:p>
      </dgm:t>
    </dgm:pt>
    <dgm:pt modelId="{71B2B052-AB3C-4205-A02C-AF2FFEC64A25}">
      <dgm:prSet phldrT="[Text]" custT="1"/>
      <dgm:spPr/>
      <dgm:t>
        <a:bodyPr/>
        <a:lstStyle/>
        <a:p>
          <a:r>
            <a:rPr lang="en-IN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4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7474EBC3-E096-4457-A733-BB9040439D86}" type="parTrans" cxnId="{4C3EBEC7-A42E-483D-8E83-D714E9589F46}">
      <dgm:prSet/>
      <dgm:spPr/>
      <dgm:t>
        <a:bodyPr/>
        <a:lstStyle/>
        <a:p>
          <a:endParaRPr lang="en-US"/>
        </a:p>
      </dgm:t>
    </dgm:pt>
    <dgm:pt modelId="{A9E19953-A96F-431E-8F26-6B74C991E7C7}" type="sibTrans" cxnId="{4C3EBEC7-A42E-483D-8E83-D714E9589F46}">
      <dgm:prSet/>
      <dgm:spPr/>
      <dgm:t>
        <a:bodyPr/>
        <a:lstStyle/>
        <a:p>
          <a:endParaRPr lang="en-US"/>
        </a:p>
      </dgm:t>
    </dgm:pt>
    <dgm:pt modelId="{70B55118-ED8E-42C7-8013-FA6C917398A3}">
      <dgm:prSet custT="1"/>
      <dgm:spPr/>
      <dgm:t>
        <a:bodyPr/>
        <a:lstStyle/>
        <a:p>
          <a:r>
            <a:rPr lang="en-IN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Methodology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2F06CD5E-E821-4AFC-B38F-C8AB52245E27}" type="parTrans" cxnId="{9F431F9E-1273-4C00-952E-E9BCE456ED86}">
      <dgm:prSet/>
      <dgm:spPr/>
      <dgm:t>
        <a:bodyPr/>
        <a:lstStyle/>
        <a:p>
          <a:endParaRPr lang="en-US"/>
        </a:p>
      </dgm:t>
    </dgm:pt>
    <dgm:pt modelId="{8BF044C9-9E60-443C-B475-D161F05186C1}" type="sibTrans" cxnId="{9F431F9E-1273-4C00-952E-E9BCE456ED86}">
      <dgm:prSet/>
      <dgm:spPr/>
      <dgm:t>
        <a:bodyPr/>
        <a:lstStyle/>
        <a:p>
          <a:endParaRPr lang="en-US"/>
        </a:p>
      </dgm:t>
    </dgm:pt>
    <dgm:pt modelId="{FC2D3987-0AE1-4EB8-8757-5003DE1FB6E7}">
      <dgm:prSet custT="1"/>
      <dgm:spPr/>
      <dgm:t>
        <a:bodyPr/>
        <a:lstStyle/>
        <a:p>
          <a:pPr algn="l"/>
          <a:r>
            <a:rPr lang="en-IN" sz="2400" b="1" kern="1200" dirty="0" smtClean="0">
              <a:latin typeface="+mn-lt"/>
              <a:ea typeface="+mn-ea"/>
              <a:cs typeface="Times New Roman" pitchFamily="16" charset="0"/>
            </a:rPr>
            <a:t>Introduction</a:t>
          </a:r>
        </a:p>
      </dgm:t>
    </dgm:pt>
    <dgm:pt modelId="{FD255DD1-BC42-4C68-9E0B-35B45E267C06}" type="parTrans" cxnId="{6BC45368-80DD-48A0-A0BF-ACAE18E94D0B}">
      <dgm:prSet/>
      <dgm:spPr/>
      <dgm:t>
        <a:bodyPr/>
        <a:lstStyle/>
        <a:p>
          <a:endParaRPr lang="en-US"/>
        </a:p>
      </dgm:t>
    </dgm:pt>
    <dgm:pt modelId="{EE8A8FFB-2367-4BE5-8D65-1EEA398DCA44}" type="sibTrans" cxnId="{6BC45368-80DD-48A0-A0BF-ACAE18E94D0B}">
      <dgm:prSet/>
      <dgm:spPr/>
      <dgm:t>
        <a:bodyPr/>
        <a:lstStyle/>
        <a:p>
          <a:endParaRPr lang="en-US"/>
        </a:p>
      </dgm:t>
    </dgm:pt>
    <dgm:pt modelId="{21899793-9AF9-4555-BAD8-033CDDC17FA0}">
      <dgm:prSet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Possible </a:t>
          </a: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outcomes </a:t>
          </a: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of the project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D196B6EB-412B-4EBF-864A-03422D18B4FD}" type="parTrans" cxnId="{4C22E7C1-5B5B-486F-BBEB-802E82ECC104}">
      <dgm:prSet/>
      <dgm:spPr/>
      <dgm:t>
        <a:bodyPr/>
        <a:lstStyle/>
        <a:p>
          <a:endParaRPr lang="en-US"/>
        </a:p>
      </dgm:t>
    </dgm:pt>
    <dgm:pt modelId="{808E6B2A-5944-47CF-8A3F-E7F9D39A1F78}" type="sibTrans" cxnId="{4C22E7C1-5B5B-486F-BBEB-802E82ECC104}">
      <dgm:prSet/>
      <dgm:spPr/>
      <dgm:t>
        <a:bodyPr/>
        <a:lstStyle/>
        <a:p>
          <a:endParaRPr lang="en-US"/>
        </a:p>
      </dgm:t>
    </dgm:pt>
    <dgm:pt modelId="{38870547-E5D8-47CF-8D6F-4CEB2031C8BC}">
      <dgm:prSet custT="1"/>
      <dgm:spPr/>
      <dgm:t>
        <a:bodyPr/>
        <a:lstStyle/>
        <a:p>
          <a:r>
            <a:rPr lang="en-US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5</a:t>
          </a:r>
        </a:p>
      </dgm:t>
    </dgm:pt>
    <dgm:pt modelId="{13A9D221-1108-430C-870F-19E9F1DA59AB}" type="parTrans" cxnId="{F2E4F705-CADC-41BC-8036-5317D333EDB0}">
      <dgm:prSet/>
      <dgm:spPr/>
      <dgm:t>
        <a:bodyPr/>
        <a:lstStyle/>
        <a:p>
          <a:endParaRPr lang="en-US"/>
        </a:p>
      </dgm:t>
    </dgm:pt>
    <dgm:pt modelId="{255947CE-FA15-4C69-BB2E-4DFA323FA970}" type="sibTrans" cxnId="{F2E4F705-CADC-41BC-8036-5317D333EDB0}">
      <dgm:prSet/>
      <dgm:spPr/>
      <dgm:t>
        <a:bodyPr/>
        <a:lstStyle/>
        <a:p>
          <a:endParaRPr lang="en-US"/>
        </a:p>
      </dgm:t>
    </dgm:pt>
    <dgm:pt modelId="{B51192C7-772B-4C5D-81E0-6B72700FDB11}">
      <dgm:prSet custT="1"/>
      <dgm:spPr/>
      <dgm:t>
        <a:bodyPr/>
        <a:lstStyle/>
        <a:p>
          <a:r>
            <a:rPr lang="en-IN" sz="2400" b="1" kern="1200" spc="-15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Importance of the project in engineering aspect</a:t>
          </a:r>
          <a:endParaRPr lang="en-US" sz="2400" b="1" kern="1200" spc="-150" dirty="0" smtClean="0"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2B26E2E4-26BC-41CD-9837-FBE9249DDAB1}" type="parTrans" cxnId="{CB1129EF-2613-4DD3-949F-5C245109EE11}">
      <dgm:prSet/>
      <dgm:spPr/>
      <dgm:t>
        <a:bodyPr/>
        <a:lstStyle/>
        <a:p>
          <a:endParaRPr lang="en-US"/>
        </a:p>
      </dgm:t>
    </dgm:pt>
    <dgm:pt modelId="{164F65F9-36D7-41A3-91DC-C78D85774EFC}" type="sibTrans" cxnId="{CB1129EF-2613-4DD3-949F-5C245109EE11}">
      <dgm:prSet/>
      <dgm:spPr/>
      <dgm:t>
        <a:bodyPr/>
        <a:lstStyle/>
        <a:p>
          <a:endParaRPr lang="en-US"/>
        </a:p>
      </dgm:t>
    </dgm:pt>
    <dgm:pt modelId="{A8626E4D-DBA3-4980-8056-59ED93FE07EB}">
      <dgm:prSet custT="1"/>
      <dgm:spPr/>
      <dgm:t>
        <a:bodyPr/>
        <a:lstStyle/>
        <a:p>
          <a:r>
            <a:rPr lang="en-US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6</a:t>
          </a:r>
        </a:p>
      </dgm:t>
    </dgm:pt>
    <dgm:pt modelId="{4C601B2F-831C-4D95-A079-594E0AC5F985}" type="parTrans" cxnId="{9A1F8225-3419-472C-8D62-F4C8DE1C225A}">
      <dgm:prSet/>
      <dgm:spPr/>
      <dgm:t>
        <a:bodyPr/>
        <a:lstStyle/>
        <a:p>
          <a:endParaRPr lang="en-US"/>
        </a:p>
      </dgm:t>
    </dgm:pt>
    <dgm:pt modelId="{8F600759-3929-4A06-AC6C-C64BE38D8873}" type="sibTrans" cxnId="{9A1F8225-3419-472C-8D62-F4C8DE1C225A}">
      <dgm:prSet/>
      <dgm:spPr/>
      <dgm:t>
        <a:bodyPr/>
        <a:lstStyle/>
        <a:p>
          <a:endParaRPr lang="en-US"/>
        </a:p>
      </dgm:t>
    </dgm:pt>
    <dgm:pt modelId="{6C20AB00-EAC1-4F39-BC3C-D057D8EB2B5E}">
      <dgm:prSet custT="1"/>
      <dgm:spPr/>
      <dgm:t>
        <a:bodyPr/>
        <a:lstStyle/>
        <a:p>
          <a:r>
            <a:rPr lang="en-US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Conclusion</a:t>
          </a:r>
        </a:p>
      </dgm:t>
    </dgm:pt>
    <dgm:pt modelId="{6046BBC2-6BE7-4F30-B110-965B9657B96D}" type="parTrans" cxnId="{EF050FC1-34D2-4BDD-B03F-EFA7AE351CF4}">
      <dgm:prSet/>
      <dgm:spPr/>
      <dgm:t>
        <a:bodyPr/>
        <a:lstStyle/>
        <a:p>
          <a:endParaRPr lang="en-US"/>
        </a:p>
      </dgm:t>
    </dgm:pt>
    <dgm:pt modelId="{4BE1ADFB-4F14-4BF4-8CC9-A58041D121B9}" type="sibTrans" cxnId="{EF050FC1-34D2-4BDD-B03F-EFA7AE351CF4}">
      <dgm:prSet/>
      <dgm:spPr/>
      <dgm:t>
        <a:bodyPr/>
        <a:lstStyle/>
        <a:p>
          <a:endParaRPr lang="en-US"/>
        </a:p>
      </dgm:t>
    </dgm:pt>
    <dgm:pt modelId="{01B98CB6-8FFF-4568-BAEE-561179C03850}">
      <dgm:prSet custT="1"/>
      <dgm:spPr/>
      <dgm:t>
        <a:bodyPr/>
        <a:lstStyle/>
        <a:p>
          <a:r>
            <a:rPr lang="en-US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7</a:t>
          </a:r>
        </a:p>
      </dgm:t>
    </dgm:pt>
    <dgm:pt modelId="{A38EFE17-A04B-4727-8B68-DF078B57CF1C}" type="parTrans" cxnId="{96219BCE-6B32-49F5-89CF-F18C667A2634}">
      <dgm:prSet/>
      <dgm:spPr/>
      <dgm:t>
        <a:bodyPr/>
        <a:lstStyle/>
        <a:p>
          <a:endParaRPr lang="en-US"/>
        </a:p>
      </dgm:t>
    </dgm:pt>
    <dgm:pt modelId="{9337669A-6E9B-4CDD-BEC0-56B5270249D3}" type="sibTrans" cxnId="{96219BCE-6B32-49F5-89CF-F18C667A2634}">
      <dgm:prSet/>
      <dgm:spPr/>
      <dgm:t>
        <a:bodyPr/>
        <a:lstStyle/>
        <a:p>
          <a:endParaRPr lang="en-US"/>
        </a:p>
      </dgm:t>
    </dgm:pt>
    <dgm:pt modelId="{1C99B62D-D42A-40ED-8DE9-93680AAC4D4D}">
      <dgm:prSet custT="1"/>
      <dgm:spPr/>
      <dgm:t>
        <a:bodyPr/>
        <a:lstStyle/>
        <a:p>
          <a:r>
            <a:rPr lang="en-US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Reference</a:t>
          </a:r>
        </a:p>
      </dgm:t>
    </dgm:pt>
    <dgm:pt modelId="{9EB2785B-41EC-4C4B-924B-3E57E31D4DB9}" type="parTrans" cxnId="{ECEA9D4D-0349-41FB-8269-6271C17DC87A}">
      <dgm:prSet/>
      <dgm:spPr/>
      <dgm:t>
        <a:bodyPr/>
        <a:lstStyle/>
        <a:p>
          <a:endParaRPr lang="en-US"/>
        </a:p>
      </dgm:t>
    </dgm:pt>
    <dgm:pt modelId="{07D57889-F79B-444C-A240-50ABE8DA9497}" type="sibTrans" cxnId="{ECEA9D4D-0349-41FB-8269-6271C17DC87A}">
      <dgm:prSet/>
      <dgm:spPr/>
      <dgm:t>
        <a:bodyPr/>
        <a:lstStyle/>
        <a:p>
          <a:endParaRPr lang="en-US"/>
        </a:p>
      </dgm:t>
    </dgm:pt>
    <dgm:pt modelId="{62D321C6-3135-48B5-9F3F-065FCA4A8B66}">
      <dgm:prSet custT="1"/>
      <dgm:spPr/>
      <dgm:t>
        <a:bodyPr/>
        <a:lstStyle/>
        <a:p>
          <a:r>
            <a:rPr lang="en-US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8</a:t>
          </a:r>
        </a:p>
      </dgm:t>
    </dgm:pt>
    <dgm:pt modelId="{3A7E541A-9EB2-4EE8-BAEF-BDFB5150B241}" type="parTrans" cxnId="{CC8F1CFB-985C-418B-9566-3F37E4CE8114}">
      <dgm:prSet/>
      <dgm:spPr/>
      <dgm:t>
        <a:bodyPr/>
        <a:lstStyle/>
        <a:p>
          <a:endParaRPr lang="en-US"/>
        </a:p>
      </dgm:t>
    </dgm:pt>
    <dgm:pt modelId="{165EA2DD-AC80-4C0D-9285-EF319AF8A680}" type="sibTrans" cxnId="{CC8F1CFB-985C-418B-9566-3F37E4CE8114}">
      <dgm:prSet/>
      <dgm:spPr/>
      <dgm:t>
        <a:bodyPr/>
        <a:lstStyle/>
        <a:p>
          <a:endParaRPr lang="en-US"/>
        </a:p>
      </dgm:t>
    </dgm:pt>
    <dgm:pt modelId="{5FFED6D5-0330-4178-975C-62908F28B1D7}" type="pres">
      <dgm:prSet presAssocID="{D351A74B-AECF-42A5-996F-844F5972DD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5D52AC-C6AC-4931-8411-4741140F491A}" type="pres">
      <dgm:prSet presAssocID="{9D00CF06-A78A-4A05-A883-A0956348DEAA}" presName="linNode" presStyleCnt="0"/>
      <dgm:spPr/>
      <dgm:t>
        <a:bodyPr/>
        <a:lstStyle/>
        <a:p>
          <a:endParaRPr lang="en-US"/>
        </a:p>
      </dgm:t>
    </dgm:pt>
    <dgm:pt modelId="{4630EEA1-C442-45E7-9DB8-505814BBB605}" type="pres">
      <dgm:prSet presAssocID="{9D00CF06-A78A-4A05-A883-A0956348DEAA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4E74E2-E31D-4CDB-B0BE-ED402B5E9551}" type="pres">
      <dgm:prSet presAssocID="{9D00CF06-A78A-4A05-A883-A0956348DEAA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5E938-C007-4552-B2BD-841B57A8DFF2}" type="pres">
      <dgm:prSet presAssocID="{430DAFF9-3974-44B7-A563-4C0179674CC0}" presName="sp" presStyleCnt="0"/>
      <dgm:spPr/>
      <dgm:t>
        <a:bodyPr/>
        <a:lstStyle/>
        <a:p>
          <a:endParaRPr lang="en-US"/>
        </a:p>
      </dgm:t>
    </dgm:pt>
    <dgm:pt modelId="{9325CD82-EFF3-4492-B6D8-45A3B9D6528C}" type="pres">
      <dgm:prSet presAssocID="{FD42CA42-3971-437B-A38B-5F07E27DD04B}" presName="linNode" presStyleCnt="0"/>
      <dgm:spPr/>
      <dgm:t>
        <a:bodyPr/>
        <a:lstStyle/>
        <a:p>
          <a:endParaRPr lang="en-US"/>
        </a:p>
      </dgm:t>
    </dgm:pt>
    <dgm:pt modelId="{C43637F6-62AB-48D0-AC6C-5662824A8185}" type="pres">
      <dgm:prSet presAssocID="{FD42CA42-3971-437B-A38B-5F07E27DD04B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19F1D-A6C0-41CF-849A-A7AE1DBE3F93}" type="pres">
      <dgm:prSet presAssocID="{FD42CA42-3971-437B-A38B-5F07E27DD04B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4A135-C9E2-4479-B645-8765AED38D8F}" type="pres">
      <dgm:prSet presAssocID="{52F5F38F-3C58-47FA-BEF2-2202DBD4B0DB}" presName="sp" presStyleCnt="0"/>
      <dgm:spPr/>
      <dgm:t>
        <a:bodyPr/>
        <a:lstStyle/>
        <a:p>
          <a:endParaRPr lang="en-US"/>
        </a:p>
      </dgm:t>
    </dgm:pt>
    <dgm:pt modelId="{CDE430A9-DF9A-4AA2-B108-FD1A002F4FB0}" type="pres">
      <dgm:prSet presAssocID="{4E97BD63-3583-4F36-84BF-F1236AA1E914}" presName="linNode" presStyleCnt="0"/>
      <dgm:spPr/>
      <dgm:t>
        <a:bodyPr/>
        <a:lstStyle/>
        <a:p>
          <a:endParaRPr lang="en-US"/>
        </a:p>
      </dgm:t>
    </dgm:pt>
    <dgm:pt modelId="{90BDDD4B-48C7-4D24-8ACE-5E62934F7280}" type="pres">
      <dgm:prSet presAssocID="{4E97BD63-3583-4F36-84BF-F1236AA1E914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885DC-29F5-43C6-A7B2-577CF1BD1A17}" type="pres">
      <dgm:prSet presAssocID="{4E97BD63-3583-4F36-84BF-F1236AA1E914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5850A-AE83-4D7A-BE4B-22EEE5428637}" type="pres">
      <dgm:prSet presAssocID="{188162F4-367F-4824-908E-D8AB7940F729}" presName="sp" presStyleCnt="0"/>
      <dgm:spPr/>
      <dgm:t>
        <a:bodyPr/>
        <a:lstStyle/>
        <a:p>
          <a:endParaRPr lang="en-US"/>
        </a:p>
      </dgm:t>
    </dgm:pt>
    <dgm:pt modelId="{E7C8C7F5-979B-4852-8ECD-266DDEE48D42}" type="pres">
      <dgm:prSet presAssocID="{71B2B052-AB3C-4205-A02C-AF2FFEC64A25}" presName="linNode" presStyleCnt="0"/>
      <dgm:spPr/>
      <dgm:t>
        <a:bodyPr/>
        <a:lstStyle/>
        <a:p>
          <a:endParaRPr lang="en-US"/>
        </a:p>
      </dgm:t>
    </dgm:pt>
    <dgm:pt modelId="{25DB6881-2519-4DD0-B0B3-48F822B6E31E}" type="pres">
      <dgm:prSet presAssocID="{71B2B052-AB3C-4205-A02C-AF2FFEC64A25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9870F-2D88-4D56-ADDE-8F5ADD33D7CB}" type="pres">
      <dgm:prSet presAssocID="{71B2B052-AB3C-4205-A02C-AF2FFEC64A25}" presName="descendantText" presStyleLbl="alignAccFollowNode1" presStyleIdx="3" presStyleCnt="8" custLinFactNeighborY="3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4076C-509E-410C-B5DA-F40E7F986486}" type="pres">
      <dgm:prSet presAssocID="{A9E19953-A96F-431E-8F26-6B74C991E7C7}" presName="sp" presStyleCnt="0"/>
      <dgm:spPr/>
      <dgm:t>
        <a:bodyPr/>
        <a:lstStyle/>
        <a:p>
          <a:endParaRPr lang="en-US"/>
        </a:p>
      </dgm:t>
    </dgm:pt>
    <dgm:pt modelId="{D211DF27-AA1F-4266-A969-A3538B0FA760}" type="pres">
      <dgm:prSet presAssocID="{38870547-E5D8-47CF-8D6F-4CEB2031C8BC}" presName="linNode" presStyleCnt="0"/>
      <dgm:spPr/>
    </dgm:pt>
    <dgm:pt modelId="{57F8739B-6AE8-4116-B683-DD8944E75576}" type="pres">
      <dgm:prSet presAssocID="{38870547-E5D8-47CF-8D6F-4CEB2031C8BC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D4D47-00EE-43F9-822B-7DEF24306F07}" type="pres">
      <dgm:prSet presAssocID="{38870547-E5D8-47CF-8D6F-4CEB2031C8BC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D937C-612A-43C1-8A49-0C9B03B782C1}" type="pres">
      <dgm:prSet presAssocID="{255947CE-FA15-4C69-BB2E-4DFA323FA970}" presName="sp" presStyleCnt="0"/>
      <dgm:spPr/>
    </dgm:pt>
    <dgm:pt modelId="{C0BEB2FC-222E-405E-811C-165E7006C2C7}" type="pres">
      <dgm:prSet presAssocID="{A8626E4D-DBA3-4980-8056-59ED93FE07EB}" presName="linNode" presStyleCnt="0"/>
      <dgm:spPr/>
    </dgm:pt>
    <dgm:pt modelId="{CD70E3C5-170D-4485-986C-955E7FA5B064}" type="pres">
      <dgm:prSet presAssocID="{A8626E4D-DBA3-4980-8056-59ED93FE07EB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CA13C-206E-4677-9D22-9A9EF7208EEE}" type="pres">
      <dgm:prSet presAssocID="{A8626E4D-DBA3-4980-8056-59ED93FE07EB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F15E5-524E-466D-840A-5092D7E7227D}" type="pres">
      <dgm:prSet presAssocID="{8F600759-3929-4A06-AC6C-C64BE38D8873}" presName="sp" presStyleCnt="0"/>
      <dgm:spPr/>
    </dgm:pt>
    <dgm:pt modelId="{A8D3FFDC-440A-4496-973B-79376DF79B68}" type="pres">
      <dgm:prSet presAssocID="{01B98CB6-8FFF-4568-BAEE-561179C03850}" presName="linNode" presStyleCnt="0"/>
      <dgm:spPr/>
    </dgm:pt>
    <dgm:pt modelId="{355A4E5C-54B4-4476-AA2F-8ABAEA232C36}" type="pres">
      <dgm:prSet presAssocID="{01B98CB6-8FFF-4568-BAEE-561179C03850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73D49-4B99-4A43-AC6A-956EBFB35DE8}" type="pres">
      <dgm:prSet presAssocID="{01B98CB6-8FFF-4568-BAEE-561179C03850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B76AB-1C2C-4A29-9690-57DACF88B1AE}" type="pres">
      <dgm:prSet presAssocID="{9337669A-6E9B-4CDD-BEC0-56B5270249D3}" presName="sp" presStyleCnt="0"/>
      <dgm:spPr/>
    </dgm:pt>
    <dgm:pt modelId="{18EAA2F1-84A4-481A-B21D-56558B7F2274}" type="pres">
      <dgm:prSet presAssocID="{62D321C6-3135-48B5-9F3F-065FCA4A8B66}" presName="linNode" presStyleCnt="0"/>
      <dgm:spPr/>
    </dgm:pt>
    <dgm:pt modelId="{BA810247-6DE4-449E-A2CD-7BBED6A096B2}" type="pres">
      <dgm:prSet presAssocID="{62D321C6-3135-48B5-9F3F-065FCA4A8B66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D4090-11E9-4685-BE67-1AF37A335C87}" type="pres">
      <dgm:prSet presAssocID="{62D321C6-3135-48B5-9F3F-065FCA4A8B66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BACC3A-94CF-4830-A6F3-623590FFB7FD}" type="presOf" srcId="{01B98CB6-8FFF-4568-BAEE-561179C03850}" destId="{355A4E5C-54B4-4476-AA2F-8ABAEA232C36}" srcOrd="0" destOrd="0" presId="urn:microsoft.com/office/officeart/2005/8/layout/vList5"/>
    <dgm:cxn modelId="{F17EA517-29EE-40FC-9E11-D1B991449217}" srcId="{D351A74B-AECF-42A5-996F-844F5972DD2F}" destId="{4E97BD63-3583-4F36-84BF-F1236AA1E914}" srcOrd="2" destOrd="0" parTransId="{68B87622-943D-4DE8-A68D-EB4184806CA2}" sibTransId="{188162F4-367F-4824-908E-D8AB7940F729}"/>
    <dgm:cxn modelId="{748D5D97-7259-4347-9847-D12DC3F130C9}" type="presOf" srcId="{4E97BD63-3583-4F36-84BF-F1236AA1E914}" destId="{90BDDD4B-48C7-4D24-8ACE-5E62934F7280}" srcOrd="0" destOrd="0" presId="urn:microsoft.com/office/officeart/2005/8/layout/vList5"/>
    <dgm:cxn modelId="{4C3EBEC7-A42E-483D-8E83-D714E9589F46}" srcId="{D351A74B-AECF-42A5-996F-844F5972DD2F}" destId="{71B2B052-AB3C-4205-A02C-AF2FFEC64A25}" srcOrd="3" destOrd="0" parTransId="{7474EBC3-E096-4457-A733-BB9040439D86}" sibTransId="{A9E19953-A96F-431E-8F26-6B74C991E7C7}"/>
    <dgm:cxn modelId="{9A1F8225-3419-472C-8D62-F4C8DE1C225A}" srcId="{D351A74B-AECF-42A5-996F-844F5972DD2F}" destId="{A8626E4D-DBA3-4980-8056-59ED93FE07EB}" srcOrd="5" destOrd="0" parTransId="{4C601B2F-831C-4D95-A079-594E0AC5F985}" sibTransId="{8F600759-3929-4A06-AC6C-C64BE38D8873}"/>
    <dgm:cxn modelId="{96219BCE-6B32-49F5-89CF-F18C667A2634}" srcId="{D351A74B-AECF-42A5-996F-844F5972DD2F}" destId="{01B98CB6-8FFF-4568-BAEE-561179C03850}" srcOrd="6" destOrd="0" parTransId="{A38EFE17-A04B-4727-8B68-DF078B57CF1C}" sibTransId="{9337669A-6E9B-4CDD-BEC0-56B5270249D3}"/>
    <dgm:cxn modelId="{5F834D41-BED7-45EE-83F2-9DD470B99C2B}" type="presOf" srcId="{D351A74B-AECF-42A5-996F-844F5972DD2F}" destId="{5FFED6D5-0330-4178-975C-62908F28B1D7}" srcOrd="0" destOrd="0" presId="urn:microsoft.com/office/officeart/2005/8/layout/vList5"/>
    <dgm:cxn modelId="{BE903E96-35E0-4D7C-B4AC-BF8948F12414}" type="presOf" srcId="{21899793-9AF9-4555-BAD8-033CDDC17FA0}" destId="{5FAD4D47-00EE-43F9-822B-7DEF24306F07}" srcOrd="0" destOrd="0" presId="urn:microsoft.com/office/officeart/2005/8/layout/vList5"/>
    <dgm:cxn modelId="{3A4E5EBF-50BF-4AC4-9C62-CB7E386CE4C7}" type="presOf" srcId="{9D00CF06-A78A-4A05-A883-A0956348DEAA}" destId="{4630EEA1-C442-45E7-9DB8-505814BBB605}" srcOrd="0" destOrd="0" presId="urn:microsoft.com/office/officeart/2005/8/layout/vList5"/>
    <dgm:cxn modelId="{D213633E-F8DA-4841-927F-CC3F538C2DEB}" type="presOf" srcId="{F31B14AF-C719-401F-9979-5505FDA38CD3}" destId="{9E819F1D-A6C0-41CF-849A-A7AE1DBE3F93}" srcOrd="0" destOrd="0" presId="urn:microsoft.com/office/officeart/2005/8/layout/vList5"/>
    <dgm:cxn modelId="{ECEA9D4D-0349-41FB-8269-6271C17DC87A}" srcId="{62D321C6-3135-48B5-9F3F-065FCA4A8B66}" destId="{1C99B62D-D42A-40ED-8DE9-93680AAC4D4D}" srcOrd="0" destOrd="0" parTransId="{9EB2785B-41EC-4C4B-924B-3E57E31D4DB9}" sibTransId="{07D57889-F79B-444C-A240-50ABE8DA9497}"/>
    <dgm:cxn modelId="{CC8F1CFB-985C-418B-9566-3F37E4CE8114}" srcId="{D351A74B-AECF-42A5-996F-844F5972DD2F}" destId="{62D321C6-3135-48B5-9F3F-065FCA4A8B66}" srcOrd="7" destOrd="0" parTransId="{3A7E541A-9EB2-4EE8-BAEF-BDFB5150B241}" sibTransId="{165EA2DD-AC80-4C0D-9285-EF319AF8A680}"/>
    <dgm:cxn modelId="{612AF12F-6AE2-45D7-90A8-20FD1F32F0C4}" type="presOf" srcId="{1C99B62D-D42A-40ED-8DE9-93680AAC4D4D}" destId="{CBDD4090-11E9-4685-BE67-1AF37A335C87}" srcOrd="0" destOrd="0" presId="urn:microsoft.com/office/officeart/2005/8/layout/vList5"/>
    <dgm:cxn modelId="{9B85BE6D-E16F-4551-B76B-98EF82E24042}" srcId="{FD42CA42-3971-437B-A38B-5F07E27DD04B}" destId="{F31B14AF-C719-401F-9979-5505FDA38CD3}" srcOrd="0" destOrd="0" parTransId="{BBD7E511-9986-4B2F-B66D-262FA9A5CF8A}" sibTransId="{A912E44F-F70C-449F-BB65-850BFC1935B9}"/>
    <dgm:cxn modelId="{09156273-8390-44C0-B556-2D57AAC40C75}" type="presOf" srcId="{FC2D3987-0AE1-4EB8-8757-5003DE1FB6E7}" destId="{1E4E74E2-E31D-4CDB-B0BE-ED402B5E9551}" srcOrd="0" destOrd="0" presId="urn:microsoft.com/office/officeart/2005/8/layout/vList5"/>
    <dgm:cxn modelId="{8E1CF673-DEA1-4F32-A417-A6673122FBA3}" srcId="{4E97BD63-3583-4F36-84BF-F1236AA1E914}" destId="{27C97E94-0C75-4472-9D4B-63378E434092}" srcOrd="0" destOrd="0" parTransId="{8FFFA5C2-0B61-4E5C-B9E2-EE1564526140}" sibTransId="{601CAC47-CBB3-4B4F-9258-89BAF5346C80}"/>
    <dgm:cxn modelId="{C9F4E63C-F018-4CD7-AEED-7205DFF24F77}" type="presOf" srcId="{38870547-E5D8-47CF-8D6F-4CEB2031C8BC}" destId="{57F8739B-6AE8-4116-B683-DD8944E75576}" srcOrd="0" destOrd="0" presId="urn:microsoft.com/office/officeart/2005/8/layout/vList5"/>
    <dgm:cxn modelId="{9F431F9E-1273-4C00-952E-E9BCE456ED86}" srcId="{71B2B052-AB3C-4205-A02C-AF2FFEC64A25}" destId="{70B55118-ED8E-42C7-8013-FA6C917398A3}" srcOrd="0" destOrd="0" parTransId="{2F06CD5E-E821-4AFC-B38F-C8AB52245E27}" sibTransId="{8BF044C9-9E60-443C-B475-D161F05186C1}"/>
    <dgm:cxn modelId="{F2E4F705-CADC-41BC-8036-5317D333EDB0}" srcId="{D351A74B-AECF-42A5-996F-844F5972DD2F}" destId="{38870547-E5D8-47CF-8D6F-4CEB2031C8BC}" srcOrd="4" destOrd="0" parTransId="{13A9D221-1108-430C-870F-19E9F1DA59AB}" sibTransId="{255947CE-FA15-4C69-BB2E-4DFA323FA970}"/>
    <dgm:cxn modelId="{4C91D509-8D32-4244-B591-A51D811DEF43}" type="presOf" srcId="{71B2B052-AB3C-4205-A02C-AF2FFEC64A25}" destId="{25DB6881-2519-4DD0-B0B3-48F822B6E31E}" srcOrd="0" destOrd="0" presId="urn:microsoft.com/office/officeart/2005/8/layout/vList5"/>
    <dgm:cxn modelId="{C3006991-23F5-4D30-9F8E-A8C13C522A32}" type="presOf" srcId="{A8626E4D-DBA3-4980-8056-59ED93FE07EB}" destId="{CD70E3C5-170D-4485-986C-955E7FA5B064}" srcOrd="0" destOrd="0" presId="urn:microsoft.com/office/officeart/2005/8/layout/vList5"/>
    <dgm:cxn modelId="{EF050FC1-34D2-4BDD-B03F-EFA7AE351CF4}" srcId="{01B98CB6-8FFF-4568-BAEE-561179C03850}" destId="{6C20AB00-EAC1-4F39-BC3C-D057D8EB2B5E}" srcOrd="0" destOrd="0" parTransId="{6046BBC2-6BE7-4F30-B110-965B9657B96D}" sibTransId="{4BE1ADFB-4F14-4BF4-8CC9-A58041D121B9}"/>
    <dgm:cxn modelId="{0C63DBD1-1FA0-43BD-952C-2F59E8C74532}" type="presOf" srcId="{70B55118-ED8E-42C7-8013-FA6C917398A3}" destId="{6D39870F-2D88-4D56-ADDE-8F5ADD33D7CB}" srcOrd="0" destOrd="0" presId="urn:microsoft.com/office/officeart/2005/8/layout/vList5"/>
    <dgm:cxn modelId="{3985F8B4-7719-4147-AFD6-844164F87FBB}" type="presOf" srcId="{FD42CA42-3971-437B-A38B-5F07E27DD04B}" destId="{C43637F6-62AB-48D0-AC6C-5662824A8185}" srcOrd="0" destOrd="0" presId="urn:microsoft.com/office/officeart/2005/8/layout/vList5"/>
    <dgm:cxn modelId="{FD1C97F9-95DC-48A3-A241-2190DB913C9A}" type="presOf" srcId="{B51192C7-772B-4C5D-81E0-6B72700FDB11}" destId="{2E8CA13C-206E-4677-9D22-9A9EF7208EEE}" srcOrd="0" destOrd="0" presId="urn:microsoft.com/office/officeart/2005/8/layout/vList5"/>
    <dgm:cxn modelId="{CB1129EF-2613-4DD3-949F-5C245109EE11}" srcId="{A8626E4D-DBA3-4980-8056-59ED93FE07EB}" destId="{B51192C7-772B-4C5D-81E0-6B72700FDB11}" srcOrd="0" destOrd="0" parTransId="{2B26E2E4-26BC-41CD-9837-FBE9249DDAB1}" sibTransId="{164F65F9-36D7-41A3-91DC-C78D85774EFC}"/>
    <dgm:cxn modelId="{ED628FC1-7ED7-4284-ACDC-4229EB79D6C2}" srcId="{D351A74B-AECF-42A5-996F-844F5972DD2F}" destId="{FD42CA42-3971-437B-A38B-5F07E27DD04B}" srcOrd="1" destOrd="0" parTransId="{D5EA6FFF-4C26-4BB1-AA43-C447805261B5}" sibTransId="{52F5F38F-3C58-47FA-BEF2-2202DBD4B0DB}"/>
    <dgm:cxn modelId="{B97F8C23-32D0-4923-AAB8-4AE0836C5B0D}" srcId="{D351A74B-AECF-42A5-996F-844F5972DD2F}" destId="{9D00CF06-A78A-4A05-A883-A0956348DEAA}" srcOrd="0" destOrd="0" parTransId="{302529BA-91C5-4C0B-8E38-85B54437E7CC}" sibTransId="{430DAFF9-3974-44B7-A563-4C0179674CC0}"/>
    <dgm:cxn modelId="{E9ABE0DA-2D4A-41D4-BDEA-83A5C47C2117}" type="presOf" srcId="{27C97E94-0C75-4472-9D4B-63378E434092}" destId="{130885DC-29F5-43C6-A7B2-577CF1BD1A17}" srcOrd="0" destOrd="0" presId="urn:microsoft.com/office/officeart/2005/8/layout/vList5"/>
    <dgm:cxn modelId="{422FED3D-5E2D-4ED2-BC6E-4F76FF64CB1D}" type="presOf" srcId="{6C20AB00-EAC1-4F39-BC3C-D057D8EB2B5E}" destId="{0D173D49-4B99-4A43-AC6A-956EBFB35DE8}" srcOrd="0" destOrd="0" presId="urn:microsoft.com/office/officeart/2005/8/layout/vList5"/>
    <dgm:cxn modelId="{A3767AAF-03AB-4652-B83D-988D21530017}" type="presOf" srcId="{62D321C6-3135-48B5-9F3F-065FCA4A8B66}" destId="{BA810247-6DE4-449E-A2CD-7BBED6A096B2}" srcOrd="0" destOrd="0" presId="urn:microsoft.com/office/officeart/2005/8/layout/vList5"/>
    <dgm:cxn modelId="{4C22E7C1-5B5B-486F-BBEB-802E82ECC104}" srcId="{38870547-E5D8-47CF-8D6F-4CEB2031C8BC}" destId="{21899793-9AF9-4555-BAD8-033CDDC17FA0}" srcOrd="0" destOrd="0" parTransId="{D196B6EB-412B-4EBF-864A-03422D18B4FD}" sibTransId="{808E6B2A-5944-47CF-8A3F-E7F9D39A1F78}"/>
    <dgm:cxn modelId="{6BC45368-80DD-48A0-A0BF-ACAE18E94D0B}" srcId="{9D00CF06-A78A-4A05-A883-A0956348DEAA}" destId="{FC2D3987-0AE1-4EB8-8757-5003DE1FB6E7}" srcOrd="0" destOrd="0" parTransId="{FD255DD1-BC42-4C68-9E0B-35B45E267C06}" sibTransId="{EE8A8FFB-2367-4BE5-8D65-1EEA398DCA44}"/>
    <dgm:cxn modelId="{72B41ABA-6A7E-46F3-9A91-0774C3E7D3C4}" type="presParOf" srcId="{5FFED6D5-0330-4178-975C-62908F28B1D7}" destId="{865D52AC-C6AC-4931-8411-4741140F491A}" srcOrd="0" destOrd="0" presId="urn:microsoft.com/office/officeart/2005/8/layout/vList5"/>
    <dgm:cxn modelId="{D4F6E2A2-92BC-4B3F-94BC-70424D9123B0}" type="presParOf" srcId="{865D52AC-C6AC-4931-8411-4741140F491A}" destId="{4630EEA1-C442-45E7-9DB8-505814BBB605}" srcOrd="0" destOrd="0" presId="urn:microsoft.com/office/officeart/2005/8/layout/vList5"/>
    <dgm:cxn modelId="{5DAA0DB9-CD28-4AE6-B5E4-B9B4AFAAAE39}" type="presParOf" srcId="{865D52AC-C6AC-4931-8411-4741140F491A}" destId="{1E4E74E2-E31D-4CDB-B0BE-ED402B5E9551}" srcOrd="1" destOrd="0" presId="urn:microsoft.com/office/officeart/2005/8/layout/vList5"/>
    <dgm:cxn modelId="{8688D97E-9544-494A-ADB0-3E425441FD0D}" type="presParOf" srcId="{5FFED6D5-0330-4178-975C-62908F28B1D7}" destId="{C665E938-C007-4552-B2BD-841B57A8DFF2}" srcOrd="1" destOrd="0" presId="urn:microsoft.com/office/officeart/2005/8/layout/vList5"/>
    <dgm:cxn modelId="{C198BB17-733D-4F6E-BFC2-9376F9E0CBD1}" type="presParOf" srcId="{5FFED6D5-0330-4178-975C-62908F28B1D7}" destId="{9325CD82-EFF3-4492-B6D8-45A3B9D6528C}" srcOrd="2" destOrd="0" presId="urn:microsoft.com/office/officeart/2005/8/layout/vList5"/>
    <dgm:cxn modelId="{A5946809-7E43-4EEA-ACB0-C8A2426F82A8}" type="presParOf" srcId="{9325CD82-EFF3-4492-B6D8-45A3B9D6528C}" destId="{C43637F6-62AB-48D0-AC6C-5662824A8185}" srcOrd="0" destOrd="0" presId="urn:microsoft.com/office/officeart/2005/8/layout/vList5"/>
    <dgm:cxn modelId="{0A614333-7414-4D88-9858-87AF0054FCE8}" type="presParOf" srcId="{9325CD82-EFF3-4492-B6D8-45A3B9D6528C}" destId="{9E819F1D-A6C0-41CF-849A-A7AE1DBE3F93}" srcOrd="1" destOrd="0" presId="urn:microsoft.com/office/officeart/2005/8/layout/vList5"/>
    <dgm:cxn modelId="{FBD5AB3B-F832-43F6-9E89-00911BDD8BE5}" type="presParOf" srcId="{5FFED6D5-0330-4178-975C-62908F28B1D7}" destId="{C204A135-C9E2-4479-B645-8765AED38D8F}" srcOrd="3" destOrd="0" presId="urn:microsoft.com/office/officeart/2005/8/layout/vList5"/>
    <dgm:cxn modelId="{0C781F30-5485-47D4-BCBF-A8E670CDB4AE}" type="presParOf" srcId="{5FFED6D5-0330-4178-975C-62908F28B1D7}" destId="{CDE430A9-DF9A-4AA2-B108-FD1A002F4FB0}" srcOrd="4" destOrd="0" presId="urn:microsoft.com/office/officeart/2005/8/layout/vList5"/>
    <dgm:cxn modelId="{F67D83EB-A0BB-42CF-816B-D6CC5B57D9B3}" type="presParOf" srcId="{CDE430A9-DF9A-4AA2-B108-FD1A002F4FB0}" destId="{90BDDD4B-48C7-4D24-8ACE-5E62934F7280}" srcOrd="0" destOrd="0" presId="urn:microsoft.com/office/officeart/2005/8/layout/vList5"/>
    <dgm:cxn modelId="{0210E272-144B-49C9-8774-9F06CDFBBF19}" type="presParOf" srcId="{CDE430A9-DF9A-4AA2-B108-FD1A002F4FB0}" destId="{130885DC-29F5-43C6-A7B2-577CF1BD1A17}" srcOrd="1" destOrd="0" presId="urn:microsoft.com/office/officeart/2005/8/layout/vList5"/>
    <dgm:cxn modelId="{514C4090-FEE5-481C-8D9C-31CB9686F95D}" type="presParOf" srcId="{5FFED6D5-0330-4178-975C-62908F28B1D7}" destId="{9755850A-AE83-4D7A-BE4B-22EEE5428637}" srcOrd="5" destOrd="0" presId="urn:microsoft.com/office/officeart/2005/8/layout/vList5"/>
    <dgm:cxn modelId="{FC6882FE-6719-4BFE-A35E-8A6773E89B0C}" type="presParOf" srcId="{5FFED6D5-0330-4178-975C-62908F28B1D7}" destId="{E7C8C7F5-979B-4852-8ECD-266DDEE48D42}" srcOrd="6" destOrd="0" presId="urn:microsoft.com/office/officeart/2005/8/layout/vList5"/>
    <dgm:cxn modelId="{AF706B36-F678-400B-A141-2025EEE0FC73}" type="presParOf" srcId="{E7C8C7F5-979B-4852-8ECD-266DDEE48D42}" destId="{25DB6881-2519-4DD0-B0B3-48F822B6E31E}" srcOrd="0" destOrd="0" presId="urn:microsoft.com/office/officeart/2005/8/layout/vList5"/>
    <dgm:cxn modelId="{266DAE3C-F6B9-4CC6-861B-1DB7CA9D73D1}" type="presParOf" srcId="{E7C8C7F5-979B-4852-8ECD-266DDEE48D42}" destId="{6D39870F-2D88-4D56-ADDE-8F5ADD33D7CB}" srcOrd="1" destOrd="0" presId="urn:microsoft.com/office/officeart/2005/8/layout/vList5"/>
    <dgm:cxn modelId="{66C80BBC-E7FE-42FA-BDB9-9AE159DDD84D}" type="presParOf" srcId="{5FFED6D5-0330-4178-975C-62908F28B1D7}" destId="{E5A4076C-509E-410C-B5DA-F40E7F986486}" srcOrd="7" destOrd="0" presId="urn:microsoft.com/office/officeart/2005/8/layout/vList5"/>
    <dgm:cxn modelId="{33DDCFC9-5625-4003-95A8-BC720FFC128E}" type="presParOf" srcId="{5FFED6D5-0330-4178-975C-62908F28B1D7}" destId="{D211DF27-AA1F-4266-A969-A3538B0FA760}" srcOrd="8" destOrd="0" presId="urn:microsoft.com/office/officeart/2005/8/layout/vList5"/>
    <dgm:cxn modelId="{A0440EE3-4063-47CA-8C8F-6FAD17D6F5CE}" type="presParOf" srcId="{D211DF27-AA1F-4266-A969-A3538B0FA760}" destId="{57F8739B-6AE8-4116-B683-DD8944E75576}" srcOrd="0" destOrd="0" presId="urn:microsoft.com/office/officeart/2005/8/layout/vList5"/>
    <dgm:cxn modelId="{06E42BFE-CBAC-40EB-A398-662112B37BE7}" type="presParOf" srcId="{D211DF27-AA1F-4266-A969-A3538B0FA760}" destId="{5FAD4D47-00EE-43F9-822B-7DEF24306F07}" srcOrd="1" destOrd="0" presId="urn:microsoft.com/office/officeart/2005/8/layout/vList5"/>
    <dgm:cxn modelId="{7D126368-8ACE-4029-A69C-1F12B704C020}" type="presParOf" srcId="{5FFED6D5-0330-4178-975C-62908F28B1D7}" destId="{1A2D937C-612A-43C1-8A49-0C9B03B782C1}" srcOrd="9" destOrd="0" presId="urn:microsoft.com/office/officeart/2005/8/layout/vList5"/>
    <dgm:cxn modelId="{C85F9599-A86D-4DD9-88EE-AD89E9E89FEA}" type="presParOf" srcId="{5FFED6D5-0330-4178-975C-62908F28B1D7}" destId="{C0BEB2FC-222E-405E-811C-165E7006C2C7}" srcOrd="10" destOrd="0" presId="urn:microsoft.com/office/officeart/2005/8/layout/vList5"/>
    <dgm:cxn modelId="{211F6598-1D33-47D2-AFB3-BE96E3745EEB}" type="presParOf" srcId="{C0BEB2FC-222E-405E-811C-165E7006C2C7}" destId="{CD70E3C5-170D-4485-986C-955E7FA5B064}" srcOrd="0" destOrd="0" presId="urn:microsoft.com/office/officeart/2005/8/layout/vList5"/>
    <dgm:cxn modelId="{84506905-2E9E-47CD-AA9F-82A2309B791D}" type="presParOf" srcId="{C0BEB2FC-222E-405E-811C-165E7006C2C7}" destId="{2E8CA13C-206E-4677-9D22-9A9EF7208EEE}" srcOrd="1" destOrd="0" presId="urn:microsoft.com/office/officeart/2005/8/layout/vList5"/>
    <dgm:cxn modelId="{3337377D-C433-47F2-9C23-69CB5444AB4A}" type="presParOf" srcId="{5FFED6D5-0330-4178-975C-62908F28B1D7}" destId="{D75F15E5-524E-466D-840A-5092D7E7227D}" srcOrd="11" destOrd="0" presId="urn:microsoft.com/office/officeart/2005/8/layout/vList5"/>
    <dgm:cxn modelId="{0B66E343-A0B5-4A69-B530-F87E230E4DEB}" type="presParOf" srcId="{5FFED6D5-0330-4178-975C-62908F28B1D7}" destId="{A8D3FFDC-440A-4496-973B-79376DF79B68}" srcOrd="12" destOrd="0" presId="urn:microsoft.com/office/officeart/2005/8/layout/vList5"/>
    <dgm:cxn modelId="{A8E9EE0D-223A-4DFE-AFD4-32629476F5E2}" type="presParOf" srcId="{A8D3FFDC-440A-4496-973B-79376DF79B68}" destId="{355A4E5C-54B4-4476-AA2F-8ABAEA232C36}" srcOrd="0" destOrd="0" presId="urn:microsoft.com/office/officeart/2005/8/layout/vList5"/>
    <dgm:cxn modelId="{F4E6D1E6-C8EF-4326-84DD-DA89D0B9BCB7}" type="presParOf" srcId="{A8D3FFDC-440A-4496-973B-79376DF79B68}" destId="{0D173D49-4B99-4A43-AC6A-956EBFB35DE8}" srcOrd="1" destOrd="0" presId="urn:microsoft.com/office/officeart/2005/8/layout/vList5"/>
    <dgm:cxn modelId="{C193A643-A05F-49D8-BEE8-9F5BEB4004D5}" type="presParOf" srcId="{5FFED6D5-0330-4178-975C-62908F28B1D7}" destId="{A83B76AB-1C2C-4A29-9690-57DACF88B1AE}" srcOrd="13" destOrd="0" presId="urn:microsoft.com/office/officeart/2005/8/layout/vList5"/>
    <dgm:cxn modelId="{FCC91F29-EA75-4941-B6B7-84BD3E8EC21E}" type="presParOf" srcId="{5FFED6D5-0330-4178-975C-62908F28B1D7}" destId="{18EAA2F1-84A4-481A-B21D-56558B7F2274}" srcOrd="14" destOrd="0" presId="urn:microsoft.com/office/officeart/2005/8/layout/vList5"/>
    <dgm:cxn modelId="{0D3CE260-5964-4F07-B97D-46351EAB7D30}" type="presParOf" srcId="{18EAA2F1-84A4-481A-B21D-56558B7F2274}" destId="{BA810247-6DE4-449E-A2CD-7BBED6A096B2}" srcOrd="0" destOrd="0" presId="urn:microsoft.com/office/officeart/2005/8/layout/vList5"/>
    <dgm:cxn modelId="{6C6C3A0C-58C0-4D86-A634-A3FFC2A4D2AE}" type="presParOf" srcId="{18EAA2F1-84A4-481A-B21D-56558B7F2274}" destId="{CBDD4090-11E9-4685-BE67-1AF37A335C8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0F141C-6AE8-4EB5-BC3B-A66381FE6FC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604B358F-9AEF-4ECA-AEA8-3E495CE6E715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1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gm:t>
    </dgm:pt>
    <dgm:pt modelId="{ECACA099-2326-44EF-A24D-64FC47DC71B2}" type="parTrans" cxnId="{1F3BE89F-E8BF-4E3C-B30E-E2E161CA20EF}">
      <dgm:prSet/>
      <dgm:spPr/>
      <dgm:t>
        <a:bodyPr/>
        <a:lstStyle/>
        <a:p>
          <a:endParaRPr lang="en-US"/>
        </a:p>
      </dgm:t>
    </dgm:pt>
    <dgm:pt modelId="{63A8C4FF-5499-45A3-BD7B-891176D64781}" type="sibTrans" cxnId="{1F3BE89F-E8BF-4E3C-B30E-E2E161CA20EF}">
      <dgm:prSet/>
      <dgm:spPr/>
      <dgm:t>
        <a:bodyPr/>
        <a:lstStyle/>
        <a:p>
          <a:endParaRPr lang="en-US"/>
        </a:p>
      </dgm:t>
    </dgm:pt>
    <dgm:pt modelId="{DF2C2075-CB84-4762-AFB6-A4DB1ED1845D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The aim is to show that a joint user and receive antenna selection (JURAS) scheme potentially provides significant gain over a user selection (US) scheme.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gm:t>
    </dgm:pt>
    <dgm:pt modelId="{2DBD4ADB-DA15-477F-9E0B-F8F671386E6F}" type="parTrans" cxnId="{41A013B1-2527-40C9-A924-D7D77DE8C83A}">
      <dgm:prSet/>
      <dgm:spPr/>
      <dgm:t>
        <a:bodyPr/>
        <a:lstStyle/>
        <a:p>
          <a:endParaRPr lang="en-US"/>
        </a:p>
      </dgm:t>
    </dgm:pt>
    <dgm:pt modelId="{929DB427-F7E5-48D7-85C1-DF94BA60E6FB}" type="sibTrans" cxnId="{41A013B1-2527-40C9-A924-D7D77DE8C83A}">
      <dgm:prSet/>
      <dgm:spPr/>
      <dgm:t>
        <a:bodyPr/>
        <a:lstStyle/>
        <a:p>
          <a:endParaRPr lang="en-US"/>
        </a:p>
      </dgm:t>
    </dgm:pt>
    <dgm:pt modelId="{10F6517E-0DEF-4CAB-B67F-0842E5299971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2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gm:t>
    </dgm:pt>
    <dgm:pt modelId="{56FDEE72-0D4E-45DF-8515-4EC5E6184DBB}" type="parTrans" cxnId="{DF721505-BC32-46AD-A203-6F4A36A14871}">
      <dgm:prSet/>
      <dgm:spPr/>
      <dgm:t>
        <a:bodyPr/>
        <a:lstStyle/>
        <a:p>
          <a:endParaRPr lang="en-US"/>
        </a:p>
      </dgm:t>
    </dgm:pt>
    <dgm:pt modelId="{0749A047-0F29-4EDB-8A17-E6A7A6CBE60E}" type="sibTrans" cxnId="{DF721505-BC32-46AD-A203-6F4A36A14871}">
      <dgm:prSet/>
      <dgm:spPr/>
      <dgm:t>
        <a:bodyPr/>
        <a:lstStyle/>
        <a:p>
          <a:endParaRPr lang="en-US"/>
        </a:p>
      </dgm:t>
    </dgm:pt>
    <dgm:pt modelId="{4FEC974C-A111-42E2-A836-2937C86BE380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Two sub-optimal joint user and antenna selection algorithms with dynamic data stream allocation are also going to analyzed.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gm:t>
    </dgm:pt>
    <dgm:pt modelId="{02051079-5E3C-4E6B-9FE2-442160906408}" type="parTrans" cxnId="{F267896B-1B7A-4AD3-8ABA-70CB807A3907}">
      <dgm:prSet/>
      <dgm:spPr/>
      <dgm:t>
        <a:bodyPr/>
        <a:lstStyle/>
        <a:p>
          <a:endParaRPr lang="en-US"/>
        </a:p>
      </dgm:t>
    </dgm:pt>
    <dgm:pt modelId="{FF652F15-F497-4EB3-9C7A-96706C74CD5E}" type="sibTrans" cxnId="{F267896B-1B7A-4AD3-8ABA-70CB807A3907}">
      <dgm:prSet/>
      <dgm:spPr/>
      <dgm:t>
        <a:bodyPr/>
        <a:lstStyle/>
        <a:p>
          <a:endParaRPr lang="en-US"/>
        </a:p>
      </dgm:t>
    </dgm:pt>
    <dgm:pt modelId="{92D28483-0107-4A71-A4DC-7441A53B57DA}" type="pres">
      <dgm:prSet presAssocID="{B70F141C-6AE8-4EB5-BC3B-A66381FE6F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F7D20D-55D8-4190-8EC2-458CD15039C5}" type="pres">
      <dgm:prSet presAssocID="{604B358F-9AEF-4ECA-AEA8-3E495CE6E715}" presName="lin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F950FAD-C4D7-4756-BD6C-A3832C1251FE}" type="pres">
      <dgm:prSet presAssocID="{604B358F-9AEF-4ECA-AEA8-3E495CE6E715}" presName="parentText" presStyleLbl="node1" presStyleIdx="0" presStyleCnt="2" custScaleX="45436" custScaleY="801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46B9A-7754-477B-9BA3-336836D27FF7}" type="pres">
      <dgm:prSet presAssocID="{604B358F-9AEF-4ECA-AEA8-3E495CE6E715}" presName="descendantText" presStyleLbl="alignAccFollowNode1" presStyleIdx="0" presStyleCnt="2" custScaleX="137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10CBC-C64D-4BC4-B688-B9C800256A00}" type="pres">
      <dgm:prSet presAssocID="{63A8C4FF-5499-45A3-BD7B-891176D64781}" presName="sp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94648C53-8710-4C8D-95B1-0ED0279EE0E2}" type="pres">
      <dgm:prSet presAssocID="{10F6517E-0DEF-4CAB-B67F-0842E5299971}" presName="lin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1599C015-F1EF-472E-BA68-268D3758FD98}" type="pres">
      <dgm:prSet presAssocID="{10F6517E-0DEF-4CAB-B67F-0842E5299971}" presName="parentText" presStyleLbl="node1" presStyleIdx="1" presStyleCnt="2" custScaleX="40446" custScaleY="748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48BCE-35CF-43E0-9FF3-D9E548472318}" type="pres">
      <dgm:prSet presAssocID="{10F6517E-0DEF-4CAB-B67F-0842E5299971}" presName="descendantText" presStyleLbl="alignAccFollowNode1" presStyleIdx="1" presStyleCnt="2" custScaleX="133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A013B1-2527-40C9-A924-D7D77DE8C83A}" srcId="{604B358F-9AEF-4ECA-AEA8-3E495CE6E715}" destId="{DF2C2075-CB84-4762-AFB6-A4DB1ED1845D}" srcOrd="0" destOrd="0" parTransId="{2DBD4ADB-DA15-477F-9E0B-F8F671386E6F}" sibTransId="{929DB427-F7E5-48D7-85C1-DF94BA60E6FB}"/>
    <dgm:cxn modelId="{CA2B0148-6D76-4A44-A88E-D85CEA3B106C}" type="presOf" srcId="{10F6517E-0DEF-4CAB-B67F-0842E5299971}" destId="{1599C015-F1EF-472E-BA68-268D3758FD98}" srcOrd="0" destOrd="0" presId="urn:microsoft.com/office/officeart/2005/8/layout/vList5"/>
    <dgm:cxn modelId="{DF721505-BC32-46AD-A203-6F4A36A14871}" srcId="{B70F141C-6AE8-4EB5-BC3B-A66381FE6FC9}" destId="{10F6517E-0DEF-4CAB-B67F-0842E5299971}" srcOrd="1" destOrd="0" parTransId="{56FDEE72-0D4E-45DF-8515-4EC5E6184DBB}" sibTransId="{0749A047-0F29-4EDB-8A17-E6A7A6CBE60E}"/>
    <dgm:cxn modelId="{3EBC7C16-87E7-4501-854D-E23ED0481C06}" type="presOf" srcId="{604B358F-9AEF-4ECA-AEA8-3E495CE6E715}" destId="{0F950FAD-C4D7-4756-BD6C-A3832C1251FE}" srcOrd="0" destOrd="0" presId="urn:microsoft.com/office/officeart/2005/8/layout/vList5"/>
    <dgm:cxn modelId="{1F3BE89F-E8BF-4E3C-B30E-E2E161CA20EF}" srcId="{B70F141C-6AE8-4EB5-BC3B-A66381FE6FC9}" destId="{604B358F-9AEF-4ECA-AEA8-3E495CE6E715}" srcOrd="0" destOrd="0" parTransId="{ECACA099-2326-44EF-A24D-64FC47DC71B2}" sibTransId="{63A8C4FF-5499-45A3-BD7B-891176D64781}"/>
    <dgm:cxn modelId="{65D6B935-D3F8-4CD9-A9D0-604FEC69864B}" type="presOf" srcId="{B70F141C-6AE8-4EB5-BC3B-A66381FE6FC9}" destId="{92D28483-0107-4A71-A4DC-7441A53B57DA}" srcOrd="0" destOrd="0" presId="urn:microsoft.com/office/officeart/2005/8/layout/vList5"/>
    <dgm:cxn modelId="{6CF105E7-5832-419D-93F1-D0CAF6C3813F}" type="presOf" srcId="{4FEC974C-A111-42E2-A836-2937C86BE380}" destId="{AB948BCE-35CF-43E0-9FF3-D9E548472318}" srcOrd="0" destOrd="0" presId="urn:microsoft.com/office/officeart/2005/8/layout/vList5"/>
    <dgm:cxn modelId="{F267896B-1B7A-4AD3-8ABA-70CB807A3907}" srcId="{10F6517E-0DEF-4CAB-B67F-0842E5299971}" destId="{4FEC974C-A111-42E2-A836-2937C86BE380}" srcOrd="0" destOrd="0" parTransId="{02051079-5E3C-4E6B-9FE2-442160906408}" sibTransId="{FF652F15-F497-4EB3-9C7A-96706C74CD5E}"/>
    <dgm:cxn modelId="{3EC8DE43-A8C0-4B74-A9AC-2747230A1151}" type="presOf" srcId="{DF2C2075-CB84-4762-AFB6-A4DB1ED1845D}" destId="{59C46B9A-7754-477B-9BA3-336836D27FF7}" srcOrd="0" destOrd="0" presId="urn:microsoft.com/office/officeart/2005/8/layout/vList5"/>
    <dgm:cxn modelId="{4B97AC9B-6C32-4E75-B584-C8F3D0A8BB5A}" type="presParOf" srcId="{92D28483-0107-4A71-A4DC-7441A53B57DA}" destId="{78F7D20D-55D8-4190-8EC2-458CD15039C5}" srcOrd="0" destOrd="0" presId="urn:microsoft.com/office/officeart/2005/8/layout/vList5"/>
    <dgm:cxn modelId="{CB18DF77-5B10-4FCC-92DD-748B672B008D}" type="presParOf" srcId="{78F7D20D-55D8-4190-8EC2-458CD15039C5}" destId="{0F950FAD-C4D7-4756-BD6C-A3832C1251FE}" srcOrd="0" destOrd="0" presId="urn:microsoft.com/office/officeart/2005/8/layout/vList5"/>
    <dgm:cxn modelId="{069817A9-5D8A-46D4-8D7D-EB3B5FD18DA0}" type="presParOf" srcId="{78F7D20D-55D8-4190-8EC2-458CD15039C5}" destId="{59C46B9A-7754-477B-9BA3-336836D27FF7}" srcOrd="1" destOrd="0" presId="urn:microsoft.com/office/officeart/2005/8/layout/vList5"/>
    <dgm:cxn modelId="{5CA9543D-72EA-485D-8C16-2AB1AC3975A6}" type="presParOf" srcId="{92D28483-0107-4A71-A4DC-7441A53B57DA}" destId="{31C10CBC-C64D-4BC4-B688-B9C800256A00}" srcOrd="1" destOrd="0" presId="urn:microsoft.com/office/officeart/2005/8/layout/vList5"/>
    <dgm:cxn modelId="{DB41A23E-AB60-4FA9-93A1-F326E26642C1}" type="presParOf" srcId="{92D28483-0107-4A71-A4DC-7441A53B57DA}" destId="{94648C53-8710-4C8D-95B1-0ED0279EE0E2}" srcOrd="2" destOrd="0" presId="urn:microsoft.com/office/officeart/2005/8/layout/vList5"/>
    <dgm:cxn modelId="{95F22E2C-7970-4EB2-B2D4-E63DB1024425}" type="presParOf" srcId="{94648C53-8710-4C8D-95B1-0ED0279EE0E2}" destId="{1599C015-F1EF-472E-BA68-268D3758FD98}" srcOrd="0" destOrd="0" presId="urn:microsoft.com/office/officeart/2005/8/layout/vList5"/>
    <dgm:cxn modelId="{1BD4EFF8-CC8B-4FF8-89AC-849CC116F02B}" type="presParOf" srcId="{94648C53-8710-4C8D-95B1-0ED0279EE0E2}" destId="{AB948BCE-35CF-43E0-9FF3-D9E5484723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0D4DF-C447-4CD4-8B7B-590F4AF1988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751DB5-BBDE-463E-84AC-0ADBDDF7CD21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en-IN" b="1" dirty="0" smtClean="0">
              <a:solidFill>
                <a:schemeClr val="tx1"/>
              </a:solidFill>
            </a:rPr>
            <a:t>SYSTEM MODEL</a:t>
          </a:r>
          <a:endParaRPr lang="en-US" b="1" dirty="0">
            <a:solidFill>
              <a:schemeClr val="tx1"/>
            </a:solidFill>
          </a:endParaRPr>
        </a:p>
      </dgm:t>
    </dgm:pt>
    <dgm:pt modelId="{47D7BDD7-CB1B-4A13-A26D-1DD2DA46DE72}" type="parTrans" cxnId="{BE9DCA5E-A0A9-47D3-AB7F-F2292E0A3789}">
      <dgm:prSet/>
      <dgm:spPr/>
      <dgm:t>
        <a:bodyPr/>
        <a:lstStyle/>
        <a:p>
          <a:endParaRPr lang="en-US"/>
        </a:p>
      </dgm:t>
    </dgm:pt>
    <dgm:pt modelId="{E52F808F-F6A6-4E4F-8027-3F8AA68F84AA}" type="sibTrans" cxnId="{BE9DCA5E-A0A9-47D3-AB7F-F2292E0A3789}">
      <dgm:prSet/>
      <dgm:spPr/>
      <dgm:t>
        <a:bodyPr/>
        <a:lstStyle/>
        <a:p>
          <a:endParaRPr lang="en-US"/>
        </a:p>
      </dgm:t>
    </dgm:pt>
    <dgm:pt modelId="{0518E72B-9F39-4E90-BCA7-6F0CCF25B3C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A system model is designed for a single-cell single carrier downlink MU-MIMO system.</a:t>
          </a:r>
          <a:endParaRPr lang="en-US" sz="2400" b="1" kern="1200" dirty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gm:t>
    </dgm:pt>
    <dgm:pt modelId="{51C6B8A5-313E-41B3-8EDF-0606234787A9}" type="parTrans" cxnId="{F125E609-04D6-4C0E-BB90-906F834CB90C}">
      <dgm:prSet/>
      <dgm:spPr/>
      <dgm:t>
        <a:bodyPr/>
        <a:lstStyle/>
        <a:p>
          <a:endParaRPr lang="en-US"/>
        </a:p>
      </dgm:t>
    </dgm:pt>
    <dgm:pt modelId="{67976EC8-589E-4D8F-A32F-34142C9BBF73}" type="sibTrans" cxnId="{F125E609-04D6-4C0E-BB90-906F834CB90C}">
      <dgm:prSet/>
      <dgm:spPr/>
      <dgm:t>
        <a:bodyPr/>
        <a:lstStyle/>
        <a:p>
          <a:endParaRPr lang="en-US"/>
        </a:p>
      </dgm:t>
    </dgm:pt>
    <dgm:pt modelId="{6AA470E7-F311-459D-8F5E-75312E381DCC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b="1" dirty="0" smtClean="0">
              <a:solidFill>
                <a:schemeClr val="tx1"/>
              </a:solidFill>
            </a:rPr>
            <a:t>SUBOPTIMAL ALGORITHM</a:t>
          </a:r>
          <a:endParaRPr lang="en-US" b="1" dirty="0">
            <a:solidFill>
              <a:schemeClr val="tx1"/>
            </a:solidFill>
          </a:endParaRPr>
        </a:p>
      </dgm:t>
    </dgm:pt>
    <dgm:pt modelId="{214C1405-2832-48F3-8C59-ECF4D24A7FB5}" type="parTrans" cxnId="{2ED86482-D34E-4975-9D80-14643E26823E}">
      <dgm:prSet/>
      <dgm:spPr/>
      <dgm:t>
        <a:bodyPr/>
        <a:lstStyle/>
        <a:p>
          <a:endParaRPr lang="en-US"/>
        </a:p>
      </dgm:t>
    </dgm:pt>
    <dgm:pt modelId="{1F707694-0D0B-46C6-8B79-F54C8B2227AD}" type="sibTrans" cxnId="{2ED86482-D34E-4975-9D80-14643E26823E}">
      <dgm:prSet/>
      <dgm:spPr/>
      <dgm:t>
        <a:bodyPr/>
        <a:lstStyle/>
        <a:p>
          <a:endParaRPr lang="en-US"/>
        </a:p>
      </dgm:t>
    </dgm:pt>
    <dgm:pt modelId="{27EC354E-7F3D-45AA-A96B-A7413823FBE7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Two suboptimal joint user and antenna selection algorithms with dynamic data stream allocation are performed on the system model.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A61D3F2C-A106-4CA4-B056-95D890D05A98}" type="parTrans" cxnId="{B4893502-DED1-4742-AD8A-C886429B91DF}">
      <dgm:prSet/>
      <dgm:spPr/>
      <dgm:t>
        <a:bodyPr/>
        <a:lstStyle/>
        <a:p>
          <a:endParaRPr lang="en-US"/>
        </a:p>
      </dgm:t>
    </dgm:pt>
    <dgm:pt modelId="{6135E9EF-51B0-4313-A2CD-493E3F166A51}" type="sibTrans" cxnId="{B4893502-DED1-4742-AD8A-C886429B91DF}">
      <dgm:prSet/>
      <dgm:spPr/>
      <dgm:t>
        <a:bodyPr/>
        <a:lstStyle/>
        <a:p>
          <a:endParaRPr lang="en-US"/>
        </a:p>
      </dgm:t>
    </dgm:pt>
    <dgm:pt modelId="{0EF99BC4-B722-47E3-AEA0-B513212A9BAB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b="1" dirty="0" smtClean="0">
              <a:solidFill>
                <a:schemeClr val="tx1"/>
              </a:solidFill>
            </a:rPr>
            <a:t>COMPLEXITY</a:t>
          </a:r>
          <a:endParaRPr lang="en-US" b="1" dirty="0">
            <a:solidFill>
              <a:schemeClr val="tx1"/>
            </a:solidFill>
          </a:endParaRPr>
        </a:p>
      </dgm:t>
    </dgm:pt>
    <dgm:pt modelId="{8BD6877D-7048-4973-8601-D142905B4B7B}" type="parTrans" cxnId="{B74D132B-7617-49D0-9D7D-05E070D58563}">
      <dgm:prSet/>
      <dgm:spPr/>
      <dgm:t>
        <a:bodyPr/>
        <a:lstStyle/>
        <a:p>
          <a:endParaRPr lang="en-US"/>
        </a:p>
      </dgm:t>
    </dgm:pt>
    <dgm:pt modelId="{0CCD42DE-E940-48FB-A54F-736C033E9EFF}" type="sibTrans" cxnId="{B74D132B-7617-49D0-9D7D-05E070D58563}">
      <dgm:prSet/>
      <dgm:spPr/>
      <dgm:t>
        <a:bodyPr/>
        <a:lstStyle/>
        <a:p>
          <a:endParaRPr lang="en-US"/>
        </a:p>
      </dgm:t>
    </dgm:pt>
    <dgm:pt modelId="{E7A60024-A5A4-4B76-A95E-39AC357BD52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Computational complexity analysis is done.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BFE0808D-1F85-4B5E-87B8-CF7FB498E43A}" type="parTrans" cxnId="{A3BC8A0D-6E6D-480D-BD8B-D6C4B9307F12}">
      <dgm:prSet/>
      <dgm:spPr/>
      <dgm:t>
        <a:bodyPr/>
        <a:lstStyle/>
        <a:p>
          <a:endParaRPr lang="en-US"/>
        </a:p>
      </dgm:t>
    </dgm:pt>
    <dgm:pt modelId="{6EE78E2D-A62F-41DA-AE99-231DB9BF80D5}" type="sibTrans" cxnId="{A3BC8A0D-6E6D-480D-BD8B-D6C4B9307F12}">
      <dgm:prSet/>
      <dgm:spPr/>
      <dgm:t>
        <a:bodyPr/>
        <a:lstStyle/>
        <a:p>
          <a:endParaRPr lang="en-US"/>
        </a:p>
      </dgm:t>
    </dgm:pt>
    <dgm:pt modelId="{68ED83C9-1DBC-4EB2-AF43-67D2B31F188A}" type="pres">
      <dgm:prSet presAssocID="{BDA0D4DF-C447-4CD4-8B7B-590F4AF1988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9C08C6-7554-4161-90AB-4AE3DB212FB7}" type="pres">
      <dgm:prSet presAssocID="{4E751DB5-BBDE-463E-84AC-0ADBDDF7CD21}" presName="composite" presStyleCnt="0"/>
      <dgm:spPr/>
    </dgm:pt>
    <dgm:pt modelId="{485166BA-0AC5-4A66-AE53-C4B3912A1E20}" type="pres">
      <dgm:prSet presAssocID="{4E751DB5-BBDE-463E-84AC-0ADBDDF7CD21}" presName="parentText" presStyleLbl="alignNode1" presStyleIdx="0" presStyleCnt="3" custLinFactNeighborX="0" custLinFactNeighborY="-52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C8640-FDA3-494F-83C0-7A3D2CA74966}" type="pres">
      <dgm:prSet presAssocID="{4E751DB5-BBDE-463E-84AC-0ADBDDF7CD21}" presName="descendantText" presStyleLbl="alignAcc1" presStyleIdx="0" presStyleCnt="3" custLinFactNeighborX="-355" custLinFactNeighborY="-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8A30C-B4C3-47F7-9D29-172AD816AA47}" type="pres">
      <dgm:prSet presAssocID="{E52F808F-F6A6-4E4F-8027-3F8AA68F84AA}" presName="sp" presStyleCnt="0"/>
      <dgm:spPr/>
    </dgm:pt>
    <dgm:pt modelId="{86C08136-FCFA-4A17-9359-9799CC9C1071}" type="pres">
      <dgm:prSet presAssocID="{6AA470E7-F311-459D-8F5E-75312E381DCC}" presName="composite" presStyleCnt="0"/>
      <dgm:spPr/>
    </dgm:pt>
    <dgm:pt modelId="{21B2B973-E95F-4FC0-A0D4-6EFCAF68CE9E}" type="pres">
      <dgm:prSet presAssocID="{6AA470E7-F311-459D-8F5E-75312E381DC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42EF4-1A27-4C83-B78F-67042C577080}" type="pres">
      <dgm:prSet presAssocID="{6AA470E7-F311-459D-8F5E-75312E381DC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E38A4-89D1-41A3-9760-D79F8BA2201D}" type="pres">
      <dgm:prSet presAssocID="{1F707694-0D0B-46C6-8B79-F54C8B2227AD}" presName="sp" presStyleCnt="0"/>
      <dgm:spPr/>
    </dgm:pt>
    <dgm:pt modelId="{BBB40257-CFF3-4CA3-AC2A-43BC744F3FA6}" type="pres">
      <dgm:prSet presAssocID="{0EF99BC4-B722-47E3-AEA0-B513212A9BAB}" presName="composite" presStyleCnt="0"/>
      <dgm:spPr/>
    </dgm:pt>
    <dgm:pt modelId="{86DEF412-5333-4A9E-9650-2489B10A03B3}" type="pres">
      <dgm:prSet presAssocID="{0EF99BC4-B722-47E3-AEA0-B513212A9BA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13BA7-15C3-4BC3-9D91-8AB8C20DA9F6}" type="pres">
      <dgm:prSet presAssocID="{0EF99BC4-B722-47E3-AEA0-B513212A9BA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EEBE50-5D0B-44B7-9C8E-74FBDEDFD7F6}" type="presOf" srcId="{E7A60024-A5A4-4B76-A95E-39AC357BD529}" destId="{E1613BA7-15C3-4BC3-9D91-8AB8C20DA9F6}" srcOrd="0" destOrd="0" presId="urn:microsoft.com/office/officeart/2005/8/layout/chevron2"/>
    <dgm:cxn modelId="{2ED86482-D34E-4975-9D80-14643E26823E}" srcId="{BDA0D4DF-C447-4CD4-8B7B-590F4AF1988F}" destId="{6AA470E7-F311-459D-8F5E-75312E381DCC}" srcOrd="1" destOrd="0" parTransId="{214C1405-2832-48F3-8C59-ECF4D24A7FB5}" sibTransId="{1F707694-0D0B-46C6-8B79-F54C8B2227AD}"/>
    <dgm:cxn modelId="{F8775D7C-403A-4F86-81CC-F52B843B11D8}" type="presOf" srcId="{BDA0D4DF-C447-4CD4-8B7B-590F4AF1988F}" destId="{68ED83C9-1DBC-4EB2-AF43-67D2B31F188A}" srcOrd="0" destOrd="0" presId="urn:microsoft.com/office/officeart/2005/8/layout/chevron2"/>
    <dgm:cxn modelId="{65D37587-5763-4B97-8E97-12C85405862D}" type="presOf" srcId="{27EC354E-7F3D-45AA-A96B-A7413823FBE7}" destId="{65B42EF4-1A27-4C83-B78F-67042C577080}" srcOrd="0" destOrd="0" presId="urn:microsoft.com/office/officeart/2005/8/layout/chevron2"/>
    <dgm:cxn modelId="{B74D132B-7617-49D0-9D7D-05E070D58563}" srcId="{BDA0D4DF-C447-4CD4-8B7B-590F4AF1988F}" destId="{0EF99BC4-B722-47E3-AEA0-B513212A9BAB}" srcOrd="2" destOrd="0" parTransId="{8BD6877D-7048-4973-8601-D142905B4B7B}" sibTransId="{0CCD42DE-E940-48FB-A54F-736C033E9EFF}"/>
    <dgm:cxn modelId="{A3BC8A0D-6E6D-480D-BD8B-D6C4B9307F12}" srcId="{0EF99BC4-B722-47E3-AEA0-B513212A9BAB}" destId="{E7A60024-A5A4-4B76-A95E-39AC357BD529}" srcOrd="0" destOrd="0" parTransId="{BFE0808D-1F85-4B5E-87B8-CF7FB498E43A}" sibTransId="{6EE78E2D-A62F-41DA-AE99-231DB9BF80D5}"/>
    <dgm:cxn modelId="{174800C1-6A91-48F4-99A0-5001D24C4C83}" type="presOf" srcId="{0EF99BC4-B722-47E3-AEA0-B513212A9BAB}" destId="{86DEF412-5333-4A9E-9650-2489B10A03B3}" srcOrd="0" destOrd="0" presId="urn:microsoft.com/office/officeart/2005/8/layout/chevron2"/>
    <dgm:cxn modelId="{3C328D4A-FADA-48DB-8E0D-6896B6714614}" type="presOf" srcId="{0518E72B-9F39-4E90-BCA7-6F0CCF25B3CD}" destId="{CA1C8640-FDA3-494F-83C0-7A3D2CA74966}" srcOrd="0" destOrd="0" presId="urn:microsoft.com/office/officeart/2005/8/layout/chevron2"/>
    <dgm:cxn modelId="{E24C8BF0-B4AB-47FB-8DC5-4E07D1F597A8}" type="presOf" srcId="{6AA470E7-F311-459D-8F5E-75312E381DCC}" destId="{21B2B973-E95F-4FC0-A0D4-6EFCAF68CE9E}" srcOrd="0" destOrd="0" presId="urn:microsoft.com/office/officeart/2005/8/layout/chevron2"/>
    <dgm:cxn modelId="{F125E609-04D6-4C0E-BB90-906F834CB90C}" srcId="{4E751DB5-BBDE-463E-84AC-0ADBDDF7CD21}" destId="{0518E72B-9F39-4E90-BCA7-6F0CCF25B3CD}" srcOrd="0" destOrd="0" parTransId="{51C6B8A5-313E-41B3-8EDF-0606234787A9}" sibTransId="{67976EC8-589E-4D8F-A32F-34142C9BBF73}"/>
    <dgm:cxn modelId="{B4893502-DED1-4742-AD8A-C886429B91DF}" srcId="{6AA470E7-F311-459D-8F5E-75312E381DCC}" destId="{27EC354E-7F3D-45AA-A96B-A7413823FBE7}" srcOrd="0" destOrd="0" parTransId="{A61D3F2C-A106-4CA4-B056-95D890D05A98}" sibTransId="{6135E9EF-51B0-4313-A2CD-493E3F166A51}"/>
    <dgm:cxn modelId="{BE9DCA5E-A0A9-47D3-AB7F-F2292E0A3789}" srcId="{BDA0D4DF-C447-4CD4-8B7B-590F4AF1988F}" destId="{4E751DB5-BBDE-463E-84AC-0ADBDDF7CD21}" srcOrd="0" destOrd="0" parTransId="{47D7BDD7-CB1B-4A13-A26D-1DD2DA46DE72}" sibTransId="{E52F808F-F6A6-4E4F-8027-3F8AA68F84AA}"/>
    <dgm:cxn modelId="{EC5DB8F2-1DC6-41EA-99C7-B0C1B793F400}" type="presOf" srcId="{4E751DB5-BBDE-463E-84AC-0ADBDDF7CD21}" destId="{485166BA-0AC5-4A66-AE53-C4B3912A1E20}" srcOrd="0" destOrd="0" presId="urn:microsoft.com/office/officeart/2005/8/layout/chevron2"/>
    <dgm:cxn modelId="{15113DEA-8B78-4F93-92CC-23ADE9C67B47}" type="presParOf" srcId="{68ED83C9-1DBC-4EB2-AF43-67D2B31F188A}" destId="{719C08C6-7554-4161-90AB-4AE3DB212FB7}" srcOrd="0" destOrd="0" presId="urn:microsoft.com/office/officeart/2005/8/layout/chevron2"/>
    <dgm:cxn modelId="{8E784268-7254-4E47-A47D-8849113AB2A0}" type="presParOf" srcId="{719C08C6-7554-4161-90AB-4AE3DB212FB7}" destId="{485166BA-0AC5-4A66-AE53-C4B3912A1E20}" srcOrd="0" destOrd="0" presId="urn:microsoft.com/office/officeart/2005/8/layout/chevron2"/>
    <dgm:cxn modelId="{33CD148B-7D39-4847-9730-8945D47211F0}" type="presParOf" srcId="{719C08C6-7554-4161-90AB-4AE3DB212FB7}" destId="{CA1C8640-FDA3-494F-83C0-7A3D2CA74966}" srcOrd="1" destOrd="0" presId="urn:microsoft.com/office/officeart/2005/8/layout/chevron2"/>
    <dgm:cxn modelId="{C65862D1-064F-47EA-820B-63BD52979E92}" type="presParOf" srcId="{68ED83C9-1DBC-4EB2-AF43-67D2B31F188A}" destId="{8868A30C-B4C3-47F7-9D29-172AD816AA47}" srcOrd="1" destOrd="0" presId="urn:microsoft.com/office/officeart/2005/8/layout/chevron2"/>
    <dgm:cxn modelId="{1E07E2F1-7BBF-4F87-B0CB-DAC4633F834A}" type="presParOf" srcId="{68ED83C9-1DBC-4EB2-AF43-67D2B31F188A}" destId="{86C08136-FCFA-4A17-9359-9799CC9C1071}" srcOrd="2" destOrd="0" presId="urn:microsoft.com/office/officeart/2005/8/layout/chevron2"/>
    <dgm:cxn modelId="{3B07E7F3-26CE-47DD-B978-A0568A5D0836}" type="presParOf" srcId="{86C08136-FCFA-4A17-9359-9799CC9C1071}" destId="{21B2B973-E95F-4FC0-A0D4-6EFCAF68CE9E}" srcOrd="0" destOrd="0" presId="urn:microsoft.com/office/officeart/2005/8/layout/chevron2"/>
    <dgm:cxn modelId="{47DC00D8-D993-4640-9C4F-65615D0C2AF9}" type="presParOf" srcId="{86C08136-FCFA-4A17-9359-9799CC9C1071}" destId="{65B42EF4-1A27-4C83-B78F-67042C577080}" srcOrd="1" destOrd="0" presId="urn:microsoft.com/office/officeart/2005/8/layout/chevron2"/>
    <dgm:cxn modelId="{88D6761E-02DA-4BF6-9951-13A186756B34}" type="presParOf" srcId="{68ED83C9-1DBC-4EB2-AF43-67D2B31F188A}" destId="{76BE38A4-89D1-41A3-9760-D79F8BA2201D}" srcOrd="3" destOrd="0" presId="urn:microsoft.com/office/officeart/2005/8/layout/chevron2"/>
    <dgm:cxn modelId="{F4DC12A0-D7CA-40ED-AABD-76A481211113}" type="presParOf" srcId="{68ED83C9-1DBC-4EB2-AF43-67D2B31F188A}" destId="{BBB40257-CFF3-4CA3-AC2A-43BC744F3FA6}" srcOrd="4" destOrd="0" presId="urn:microsoft.com/office/officeart/2005/8/layout/chevron2"/>
    <dgm:cxn modelId="{5556BB3A-27E7-475B-AAFE-7320671B238E}" type="presParOf" srcId="{BBB40257-CFF3-4CA3-AC2A-43BC744F3FA6}" destId="{86DEF412-5333-4A9E-9650-2489B10A03B3}" srcOrd="0" destOrd="0" presId="urn:microsoft.com/office/officeart/2005/8/layout/chevron2"/>
    <dgm:cxn modelId="{1DCA521A-5025-41ED-9B8D-C63D3C73B7B4}" type="presParOf" srcId="{BBB40257-CFF3-4CA3-AC2A-43BC744F3FA6}" destId="{E1613BA7-15C3-4BC3-9D91-8AB8C20DA9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61ECEA-DDB1-487F-8259-55927026A77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B41154-EA10-4A80-ABD2-366DC7FF5911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SIMULATION</a:t>
          </a:r>
          <a:endParaRPr lang="en-US" b="1" dirty="0">
            <a:solidFill>
              <a:schemeClr val="tx1"/>
            </a:solidFill>
          </a:endParaRPr>
        </a:p>
      </dgm:t>
    </dgm:pt>
    <dgm:pt modelId="{639ABE8E-62ED-4DD2-BA1A-9D468D7A7009}" type="parTrans" cxnId="{E9FF25B3-4FAC-4715-B933-E018F792C488}">
      <dgm:prSet/>
      <dgm:spPr/>
      <dgm:t>
        <a:bodyPr/>
        <a:lstStyle/>
        <a:p>
          <a:endParaRPr lang="en-US"/>
        </a:p>
      </dgm:t>
    </dgm:pt>
    <dgm:pt modelId="{0A46BAEE-270C-4244-A439-A676AFF186E7}" type="sibTrans" cxnId="{E9FF25B3-4FAC-4715-B933-E018F792C488}">
      <dgm:prSet/>
      <dgm:spPr/>
      <dgm:t>
        <a:bodyPr/>
        <a:lstStyle/>
        <a:p>
          <a:endParaRPr lang="en-US"/>
        </a:p>
      </dgm:t>
    </dgm:pt>
    <dgm:pt modelId="{53FEE37D-1827-4C38-BC2F-8444C377930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Simulation results are obtained using </a:t>
          </a:r>
          <a:r>
            <a:rPr lang="en-IN" sz="2400" b="1" kern="1200" dirty="0" err="1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matlab</a:t>
          </a: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 software and then analyzed.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2CA2674B-AEEC-42A5-B027-BC28BD57FC77}" type="parTrans" cxnId="{66364D6A-FB1F-410C-86F3-C7B7F06B38A2}">
      <dgm:prSet/>
      <dgm:spPr/>
      <dgm:t>
        <a:bodyPr/>
        <a:lstStyle/>
        <a:p>
          <a:endParaRPr lang="en-US"/>
        </a:p>
      </dgm:t>
    </dgm:pt>
    <dgm:pt modelId="{9C65E56E-BBCC-4247-8DC3-EF4B4CAC808C}" type="sibTrans" cxnId="{66364D6A-FB1F-410C-86F3-C7B7F06B38A2}">
      <dgm:prSet/>
      <dgm:spPr/>
      <dgm:t>
        <a:bodyPr/>
        <a:lstStyle/>
        <a:p>
          <a:endParaRPr lang="en-US"/>
        </a:p>
      </dgm:t>
    </dgm:pt>
    <dgm:pt modelId="{FE7FFEE2-1E8B-4014-AF49-B21F7242D180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100" b="1" dirty="0" smtClean="0">
              <a:solidFill>
                <a:schemeClr val="tx1"/>
              </a:solidFill>
            </a:rPr>
            <a:t>PERFORMANCE</a:t>
          </a:r>
          <a:endParaRPr lang="en-US" sz="1000" b="1" dirty="0">
            <a:solidFill>
              <a:schemeClr val="tx1"/>
            </a:solidFill>
          </a:endParaRPr>
        </a:p>
      </dgm:t>
    </dgm:pt>
    <dgm:pt modelId="{F57F9D25-7FB2-487C-8B8E-510EEDE8BB44}" type="parTrans" cxnId="{1C369E05-081F-46D7-9447-4B8C7CC40AA8}">
      <dgm:prSet/>
      <dgm:spPr/>
      <dgm:t>
        <a:bodyPr/>
        <a:lstStyle/>
        <a:p>
          <a:endParaRPr lang="en-US"/>
        </a:p>
      </dgm:t>
    </dgm:pt>
    <dgm:pt modelId="{5E71E320-9399-4DCD-9980-D034AAACAE23}" type="sibTrans" cxnId="{1C369E05-081F-46D7-9447-4B8C7CC40AA8}">
      <dgm:prSet/>
      <dgm:spPr/>
      <dgm:t>
        <a:bodyPr/>
        <a:lstStyle/>
        <a:p>
          <a:endParaRPr lang="en-US"/>
        </a:p>
      </dgm:t>
    </dgm:pt>
    <dgm:pt modelId="{87D4B721-1702-487C-9F11-953EAE297F9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Sum rate or sum capacity (Performance gain) analysis is done.</a:t>
          </a:r>
          <a:endParaRPr lang="en-US" sz="3600" b="1" kern="1200" dirty="0"/>
        </a:p>
      </dgm:t>
    </dgm:pt>
    <dgm:pt modelId="{4A101072-ABE5-4EEE-80E6-77CF9794226C}" type="parTrans" cxnId="{C207CC9F-BAA4-4CD8-A69B-3BC7B60465D4}">
      <dgm:prSet/>
      <dgm:spPr/>
      <dgm:t>
        <a:bodyPr/>
        <a:lstStyle/>
        <a:p>
          <a:endParaRPr lang="en-US"/>
        </a:p>
      </dgm:t>
    </dgm:pt>
    <dgm:pt modelId="{04A54F23-6F96-485D-9890-0A3D54F7F077}" type="sibTrans" cxnId="{C207CC9F-BAA4-4CD8-A69B-3BC7B60465D4}">
      <dgm:prSet/>
      <dgm:spPr/>
      <dgm:t>
        <a:bodyPr/>
        <a:lstStyle/>
        <a:p>
          <a:endParaRPr lang="en-US"/>
        </a:p>
      </dgm:t>
    </dgm:pt>
    <dgm:pt modelId="{B7335266-407B-4BBF-AD50-046796472848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400" b="1" dirty="0" smtClean="0">
              <a:solidFill>
                <a:schemeClr val="tx1"/>
              </a:solidFill>
            </a:rPr>
            <a:t>RESULT</a:t>
          </a:r>
          <a:endParaRPr lang="en-US" sz="1400" b="1" dirty="0">
            <a:solidFill>
              <a:schemeClr val="tx1"/>
            </a:solidFill>
          </a:endParaRPr>
        </a:p>
      </dgm:t>
    </dgm:pt>
    <dgm:pt modelId="{AD4D283D-4BDE-422F-A3E1-64D060EB977C}" type="parTrans" cxnId="{CA25197B-7F28-4F6D-962C-1848C3D7B22E}">
      <dgm:prSet/>
      <dgm:spPr/>
      <dgm:t>
        <a:bodyPr/>
        <a:lstStyle/>
        <a:p>
          <a:endParaRPr lang="en-US"/>
        </a:p>
      </dgm:t>
    </dgm:pt>
    <dgm:pt modelId="{96733D0A-32EA-457E-B851-2F0F2972791B}" type="sibTrans" cxnId="{CA25197B-7F28-4F6D-962C-1848C3D7B22E}">
      <dgm:prSet/>
      <dgm:spPr/>
      <dgm:t>
        <a:bodyPr/>
        <a:lstStyle/>
        <a:p>
          <a:endParaRPr lang="en-US"/>
        </a:p>
      </dgm:t>
    </dgm:pt>
    <dgm:pt modelId="{34D4CBBB-7929-4CBE-9468-FCD47B5FB6A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GB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Best JURAS scheme is obtained after performance analysis. 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8E525D65-C4C6-4AF7-9642-B79DEB478431}" type="parTrans" cxnId="{6A95C8AC-008D-4E00-B120-161316ED6D6B}">
      <dgm:prSet/>
      <dgm:spPr/>
      <dgm:t>
        <a:bodyPr/>
        <a:lstStyle/>
        <a:p>
          <a:endParaRPr lang="en-US"/>
        </a:p>
      </dgm:t>
    </dgm:pt>
    <dgm:pt modelId="{0EFCA563-8253-417E-B8F5-B11E8F1860BE}" type="sibTrans" cxnId="{6A95C8AC-008D-4E00-B120-161316ED6D6B}">
      <dgm:prSet/>
      <dgm:spPr/>
      <dgm:t>
        <a:bodyPr/>
        <a:lstStyle/>
        <a:p>
          <a:endParaRPr lang="en-US"/>
        </a:p>
      </dgm:t>
    </dgm:pt>
    <dgm:pt modelId="{AA9281FE-BA23-4C76-A752-3B0C001FCA05}" type="pres">
      <dgm:prSet presAssocID="{C661ECEA-DDB1-487F-8259-55927026A77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16C7D7-7444-4841-8754-A77D58DC99EB}" type="pres">
      <dgm:prSet presAssocID="{9FB41154-EA10-4A80-ABD2-366DC7FF5911}" presName="composite" presStyleCnt="0"/>
      <dgm:spPr/>
    </dgm:pt>
    <dgm:pt modelId="{02263CCF-49FC-4371-A92D-394EF2336EA5}" type="pres">
      <dgm:prSet presAssocID="{9FB41154-EA10-4A80-ABD2-366DC7FF591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B3E6E-A647-424F-AC98-8F4A556A01C5}" type="pres">
      <dgm:prSet presAssocID="{9FB41154-EA10-4A80-ABD2-366DC7FF591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F2B3E-7745-4E4D-82DC-ED7D4490DB6C}" type="pres">
      <dgm:prSet presAssocID="{0A46BAEE-270C-4244-A439-A676AFF186E7}" presName="sp" presStyleCnt="0"/>
      <dgm:spPr/>
    </dgm:pt>
    <dgm:pt modelId="{8969AF69-4478-42FB-A1F7-6CF6CAA6376F}" type="pres">
      <dgm:prSet presAssocID="{FE7FFEE2-1E8B-4014-AF49-B21F7242D180}" presName="composite" presStyleCnt="0"/>
      <dgm:spPr/>
    </dgm:pt>
    <dgm:pt modelId="{C9895545-C6A3-4F14-A2F3-D56F6FEFC672}" type="pres">
      <dgm:prSet presAssocID="{FE7FFEE2-1E8B-4014-AF49-B21F7242D18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8AFEC-4EB1-4EC5-A994-F7E9119E6269}" type="pres">
      <dgm:prSet presAssocID="{FE7FFEE2-1E8B-4014-AF49-B21F7242D18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30FCA-8805-48DA-BA62-F98438E2259E}" type="pres">
      <dgm:prSet presAssocID="{5E71E320-9399-4DCD-9980-D034AAACAE23}" presName="sp" presStyleCnt="0"/>
      <dgm:spPr/>
    </dgm:pt>
    <dgm:pt modelId="{15951EFE-966F-48B7-9500-CACBF0A6112F}" type="pres">
      <dgm:prSet presAssocID="{B7335266-407B-4BBF-AD50-046796472848}" presName="composite" presStyleCnt="0"/>
      <dgm:spPr/>
    </dgm:pt>
    <dgm:pt modelId="{C82F607B-65AF-4E96-9674-0489BD5F2604}" type="pres">
      <dgm:prSet presAssocID="{B7335266-407B-4BBF-AD50-04679647284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19404-70B1-4AE4-80E7-D312FECA0126}" type="pres">
      <dgm:prSet presAssocID="{B7335266-407B-4BBF-AD50-04679647284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07CC9F-BAA4-4CD8-A69B-3BC7B60465D4}" srcId="{FE7FFEE2-1E8B-4014-AF49-B21F7242D180}" destId="{87D4B721-1702-487C-9F11-953EAE297F98}" srcOrd="0" destOrd="0" parTransId="{4A101072-ABE5-4EEE-80E6-77CF9794226C}" sibTransId="{04A54F23-6F96-485D-9890-0A3D54F7F077}"/>
    <dgm:cxn modelId="{EEE92DB1-6840-4F2C-A35E-785DF65CF7E5}" type="presOf" srcId="{34D4CBBB-7929-4CBE-9468-FCD47B5FB6A3}" destId="{7E719404-70B1-4AE4-80E7-D312FECA0126}" srcOrd="0" destOrd="0" presId="urn:microsoft.com/office/officeart/2005/8/layout/chevron2"/>
    <dgm:cxn modelId="{35B5ECA9-B64D-44BB-9BB3-210FF6B2CFD6}" type="presOf" srcId="{FE7FFEE2-1E8B-4014-AF49-B21F7242D180}" destId="{C9895545-C6A3-4F14-A2F3-D56F6FEFC672}" srcOrd="0" destOrd="0" presId="urn:microsoft.com/office/officeart/2005/8/layout/chevron2"/>
    <dgm:cxn modelId="{CA25197B-7F28-4F6D-962C-1848C3D7B22E}" srcId="{C661ECEA-DDB1-487F-8259-55927026A779}" destId="{B7335266-407B-4BBF-AD50-046796472848}" srcOrd="2" destOrd="0" parTransId="{AD4D283D-4BDE-422F-A3E1-64D060EB977C}" sibTransId="{96733D0A-32EA-457E-B851-2F0F2972791B}"/>
    <dgm:cxn modelId="{0762270E-6B73-4EB4-9CED-4A4C0D1DE635}" type="presOf" srcId="{C661ECEA-DDB1-487F-8259-55927026A779}" destId="{AA9281FE-BA23-4C76-A752-3B0C001FCA05}" srcOrd="0" destOrd="0" presId="urn:microsoft.com/office/officeart/2005/8/layout/chevron2"/>
    <dgm:cxn modelId="{6A95C8AC-008D-4E00-B120-161316ED6D6B}" srcId="{B7335266-407B-4BBF-AD50-046796472848}" destId="{34D4CBBB-7929-4CBE-9468-FCD47B5FB6A3}" srcOrd="0" destOrd="0" parTransId="{8E525D65-C4C6-4AF7-9642-B79DEB478431}" sibTransId="{0EFCA563-8253-417E-B8F5-B11E8F1860BE}"/>
    <dgm:cxn modelId="{8DDE6F0C-4261-4045-9A88-12F5ECEBB9C0}" type="presOf" srcId="{53FEE37D-1827-4C38-BC2F-8444C377930D}" destId="{32AB3E6E-A647-424F-AC98-8F4A556A01C5}" srcOrd="0" destOrd="0" presId="urn:microsoft.com/office/officeart/2005/8/layout/chevron2"/>
    <dgm:cxn modelId="{FB401517-670E-433B-A4CE-786FF80DD0C2}" type="presOf" srcId="{87D4B721-1702-487C-9F11-953EAE297F98}" destId="{F9B8AFEC-4EB1-4EC5-A994-F7E9119E6269}" srcOrd="0" destOrd="0" presId="urn:microsoft.com/office/officeart/2005/8/layout/chevron2"/>
    <dgm:cxn modelId="{BDB2D96B-12A2-4754-B372-414A97F9819F}" type="presOf" srcId="{9FB41154-EA10-4A80-ABD2-366DC7FF5911}" destId="{02263CCF-49FC-4371-A92D-394EF2336EA5}" srcOrd="0" destOrd="0" presId="urn:microsoft.com/office/officeart/2005/8/layout/chevron2"/>
    <dgm:cxn modelId="{66364D6A-FB1F-410C-86F3-C7B7F06B38A2}" srcId="{9FB41154-EA10-4A80-ABD2-366DC7FF5911}" destId="{53FEE37D-1827-4C38-BC2F-8444C377930D}" srcOrd="0" destOrd="0" parTransId="{2CA2674B-AEEC-42A5-B027-BC28BD57FC77}" sibTransId="{9C65E56E-BBCC-4247-8DC3-EF4B4CAC808C}"/>
    <dgm:cxn modelId="{BE40F876-64BA-4722-803E-8DC7FB062D34}" type="presOf" srcId="{B7335266-407B-4BBF-AD50-046796472848}" destId="{C82F607B-65AF-4E96-9674-0489BD5F2604}" srcOrd="0" destOrd="0" presId="urn:microsoft.com/office/officeart/2005/8/layout/chevron2"/>
    <dgm:cxn modelId="{1C369E05-081F-46D7-9447-4B8C7CC40AA8}" srcId="{C661ECEA-DDB1-487F-8259-55927026A779}" destId="{FE7FFEE2-1E8B-4014-AF49-B21F7242D180}" srcOrd="1" destOrd="0" parTransId="{F57F9D25-7FB2-487C-8B8E-510EEDE8BB44}" sibTransId="{5E71E320-9399-4DCD-9980-D034AAACAE23}"/>
    <dgm:cxn modelId="{E9FF25B3-4FAC-4715-B933-E018F792C488}" srcId="{C661ECEA-DDB1-487F-8259-55927026A779}" destId="{9FB41154-EA10-4A80-ABD2-366DC7FF5911}" srcOrd="0" destOrd="0" parTransId="{639ABE8E-62ED-4DD2-BA1A-9D468D7A7009}" sibTransId="{0A46BAEE-270C-4244-A439-A676AFF186E7}"/>
    <dgm:cxn modelId="{FE072245-1408-4396-8BC6-04682E1707DE}" type="presParOf" srcId="{AA9281FE-BA23-4C76-A752-3B0C001FCA05}" destId="{B016C7D7-7444-4841-8754-A77D58DC99EB}" srcOrd="0" destOrd="0" presId="urn:microsoft.com/office/officeart/2005/8/layout/chevron2"/>
    <dgm:cxn modelId="{233058A2-5518-4FA9-B7DE-280D5B0DBDAE}" type="presParOf" srcId="{B016C7D7-7444-4841-8754-A77D58DC99EB}" destId="{02263CCF-49FC-4371-A92D-394EF2336EA5}" srcOrd="0" destOrd="0" presId="urn:microsoft.com/office/officeart/2005/8/layout/chevron2"/>
    <dgm:cxn modelId="{08D84B6A-679A-46A0-8493-B15B2083831D}" type="presParOf" srcId="{B016C7D7-7444-4841-8754-A77D58DC99EB}" destId="{32AB3E6E-A647-424F-AC98-8F4A556A01C5}" srcOrd="1" destOrd="0" presId="urn:microsoft.com/office/officeart/2005/8/layout/chevron2"/>
    <dgm:cxn modelId="{DE002403-2B77-4FB3-8C09-88B50E0275FC}" type="presParOf" srcId="{AA9281FE-BA23-4C76-A752-3B0C001FCA05}" destId="{C6CF2B3E-7745-4E4D-82DC-ED7D4490DB6C}" srcOrd="1" destOrd="0" presId="urn:microsoft.com/office/officeart/2005/8/layout/chevron2"/>
    <dgm:cxn modelId="{D8484429-2160-4287-B518-E5120FFE8BBE}" type="presParOf" srcId="{AA9281FE-BA23-4C76-A752-3B0C001FCA05}" destId="{8969AF69-4478-42FB-A1F7-6CF6CAA6376F}" srcOrd="2" destOrd="0" presId="urn:microsoft.com/office/officeart/2005/8/layout/chevron2"/>
    <dgm:cxn modelId="{222514B3-4B65-4BA8-89BD-096562D2903E}" type="presParOf" srcId="{8969AF69-4478-42FB-A1F7-6CF6CAA6376F}" destId="{C9895545-C6A3-4F14-A2F3-D56F6FEFC672}" srcOrd="0" destOrd="0" presId="urn:microsoft.com/office/officeart/2005/8/layout/chevron2"/>
    <dgm:cxn modelId="{8E4F2E4B-8F6B-4008-B7C5-64F7EE5E5D11}" type="presParOf" srcId="{8969AF69-4478-42FB-A1F7-6CF6CAA6376F}" destId="{F9B8AFEC-4EB1-4EC5-A994-F7E9119E6269}" srcOrd="1" destOrd="0" presId="urn:microsoft.com/office/officeart/2005/8/layout/chevron2"/>
    <dgm:cxn modelId="{3B08DB25-AACF-4395-9FC9-ECDEA105AA80}" type="presParOf" srcId="{AA9281FE-BA23-4C76-A752-3B0C001FCA05}" destId="{F5B30FCA-8805-48DA-BA62-F98438E2259E}" srcOrd="3" destOrd="0" presId="urn:microsoft.com/office/officeart/2005/8/layout/chevron2"/>
    <dgm:cxn modelId="{3EDC85CF-9AAA-4333-AF4C-1FAC58B4163F}" type="presParOf" srcId="{AA9281FE-BA23-4C76-A752-3B0C001FCA05}" destId="{15951EFE-966F-48B7-9500-CACBF0A6112F}" srcOrd="4" destOrd="0" presId="urn:microsoft.com/office/officeart/2005/8/layout/chevron2"/>
    <dgm:cxn modelId="{72489C18-F09A-40C9-99FC-35CA91FFA9D9}" type="presParOf" srcId="{15951EFE-966F-48B7-9500-CACBF0A6112F}" destId="{C82F607B-65AF-4E96-9674-0489BD5F2604}" srcOrd="0" destOrd="0" presId="urn:microsoft.com/office/officeart/2005/8/layout/chevron2"/>
    <dgm:cxn modelId="{889807D9-F08F-4034-B0C9-02D883C3B5DA}" type="presParOf" srcId="{15951EFE-966F-48B7-9500-CACBF0A6112F}" destId="{7E719404-70B1-4AE4-80E7-D312FECA01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64BF28-DD52-4214-A16D-A73F9A7BC9D3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085299F9-5AAF-4D2A-9B5A-5D7C8EBD77D1}">
      <dgm:prSet phldrT="[Text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l"/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The </a:t>
          </a: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potential gain 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of joint user and receive antenna selection over user selection in a MU-MIMO. 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BD8410F-3650-45FB-813A-C3A97487E0A4}" type="parTrans" cxnId="{C76A5A41-B316-41F4-ACA0-94C0B7B0E194}">
      <dgm:prSet/>
      <dgm:spPr/>
      <dgm:t>
        <a:bodyPr/>
        <a:lstStyle/>
        <a:p>
          <a:endParaRPr lang="en-US"/>
        </a:p>
      </dgm:t>
    </dgm:pt>
    <dgm:pt modelId="{9F487DE7-6C91-4BEB-B0CB-D2B9AE2690D0}" type="sibTrans" cxnId="{C76A5A41-B316-41F4-ACA0-94C0B7B0E194}">
      <dgm:prSet/>
      <dgm:spPr/>
      <dgm:t>
        <a:bodyPr/>
        <a:lstStyle/>
        <a:p>
          <a:endParaRPr lang="en-US"/>
        </a:p>
      </dgm:t>
    </dgm:pt>
    <dgm:pt modelId="{FD7938BD-7A6A-465C-AC38-71FE82117A37}">
      <dgm:prSet phldrT="[Text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l"/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Performance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of the Joint user and receive antenna selection algorithm with different </a:t>
          </a: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SNR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level.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C636AA0-666C-4739-AAA8-34C20B99F24F}" type="parTrans" cxnId="{9539A1A6-1984-40AF-82CC-24D6E7F48186}">
      <dgm:prSet/>
      <dgm:spPr/>
      <dgm:t>
        <a:bodyPr/>
        <a:lstStyle/>
        <a:p>
          <a:endParaRPr lang="en-US"/>
        </a:p>
      </dgm:t>
    </dgm:pt>
    <dgm:pt modelId="{19FE44EE-9084-42C0-A110-7AD60A8C7798}" type="sibTrans" cxnId="{9539A1A6-1984-40AF-82CC-24D6E7F48186}">
      <dgm:prSet/>
      <dgm:spPr/>
      <dgm:t>
        <a:bodyPr/>
        <a:lstStyle/>
        <a:p>
          <a:endParaRPr lang="en-US"/>
        </a:p>
      </dgm:t>
    </dgm:pt>
    <dgm:pt modelId="{460211F3-83B0-4F85-B703-148A9241DE48}">
      <dgm:prSet phldrT="[Text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l"/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Performance comparison 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of two suboptimal joint user and receive antenna selection algorithms with the exhaustive algorithms.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F8663CF-1096-4427-A8FC-DEB5AB1158AE}" type="parTrans" cxnId="{7A5522AF-1DC7-4D47-87C6-33BB8828F2DA}">
      <dgm:prSet/>
      <dgm:spPr/>
      <dgm:t>
        <a:bodyPr/>
        <a:lstStyle/>
        <a:p>
          <a:endParaRPr lang="en-US"/>
        </a:p>
      </dgm:t>
    </dgm:pt>
    <dgm:pt modelId="{BB6D9124-6804-43C1-B79B-0B5505DD06AB}" type="sibTrans" cxnId="{7A5522AF-1DC7-4D47-87C6-33BB8828F2DA}">
      <dgm:prSet/>
      <dgm:spPr/>
      <dgm:t>
        <a:bodyPr/>
        <a:lstStyle/>
        <a:p>
          <a:endParaRPr lang="en-US"/>
        </a:p>
      </dgm:t>
    </dgm:pt>
    <dgm:pt modelId="{D9853F5B-FA40-4A4F-B311-308B8FA021B6}">
      <dgm:prSet phldrT="[Text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l"/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Complexity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analysis of the proposed algorithms.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CF5E33E-4DB4-4664-BAF3-73B24F26535E}" type="parTrans" cxnId="{6E0A4091-F6FE-4995-AEBB-BC346E537739}">
      <dgm:prSet/>
      <dgm:spPr/>
      <dgm:t>
        <a:bodyPr/>
        <a:lstStyle/>
        <a:p>
          <a:endParaRPr lang="en-US"/>
        </a:p>
      </dgm:t>
    </dgm:pt>
    <dgm:pt modelId="{249A25D4-E69F-4861-970F-AE2758D7AA4A}" type="sibTrans" cxnId="{6E0A4091-F6FE-4995-AEBB-BC346E537739}">
      <dgm:prSet/>
      <dgm:spPr/>
      <dgm:t>
        <a:bodyPr/>
        <a:lstStyle/>
        <a:p>
          <a:endParaRPr lang="en-US"/>
        </a:p>
      </dgm:t>
    </dgm:pt>
    <dgm:pt modelId="{1D02CD14-77C8-4E65-95E6-23416375268A}" type="pres">
      <dgm:prSet presAssocID="{8764BF28-DD52-4214-A16D-A73F9A7BC9D3}" presName="compositeShape" presStyleCnt="0">
        <dgm:presLayoutVars>
          <dgm:dir/>
          <dgm:resizeHandles/>
        </dgm:presLayoutVars>
      </dgm:prSet>
      <dgm:spPr/>
    </dgm:pt>
    <dgm:pt modelId="{E18BBF71-909E-49C6-985F-CF7202BD870B}" type="pres">
      <dgm:prSet presAssocID="{8764BF28-DD52-4214-A16D-A73F9A7BC9D3}" presName="pyramid" presStyleLbl="node1" presStyleIdx="0" presStyleCnt="1" custScaleX="75614" custScaleY="87453" custLinFactNeighborX="-17995" custLinFactNeighborY="-471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AF03E413-E6AF-4AB9-A2FC-EC3284A39BA5}" type="pres">
      <dgm:prSet presAssocID="{8764BF28-DD52-4214-A16D-A73F9A7BC9D3}" presName="theList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5F4EE70E-16B5-4100-B729-7B39873B59B1}" type="pres">
      <dgm:prSet presAssocID="{085299F9-5AAF-4D2A-9B5A-5D7C8EBD77D1}" presName="aNode" presStyleLbl="fgAcc1" presStyleIdx="0" presStyleCnt="4" custScaleX="204393" custScaleY="156537" custLinFactNeighborX="23166" custLinFactNeighborY="448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611EA-6486-4B3E-B09D-3C60EC37602F}" type="pres">
      <dgm:prSet presAssocID="{085299F9-5AAF-4D2A-9B5A-5D7C8EBD77D1}" presName="aSpace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605436D6-610D-40E5-AEDE-09303B0466B3}" type="pres">
      <dgm:prSet presAssocID="{FD7938BD-7A6A-465C-AC38-71FE82117A37}" presName="aNode" presStyleLbl="fgAcc1" presStyleIdx="1" presStyleCnt="4" custScaleX="207175" custScaleY="143499" custLinFactY="3697" custLinFactNeighborX="2221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39314-94F3-4B7A-9060-7F131A7B4DE1}" type="pres">
      <dgm:prSet presAssocID="{FD7938BD-7A6A-465C-AC38-71FE82117A37}" presName="aSpace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F7856902-B4BE-4A95-9E53-D38D9D8F24E3}" type="pres">
      <dgm:prSet presAssocID="{460211F3-83B0-4F85-B703-148A9241DE48}" presName="aNode" presStyleLbl="fgAcc1" presStyleIdx="2" presStyleCnt="4" custScaleX="208543" custScaleY="160445" custLinFactY="15352" custLinFactNeighborX="22903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CC910-3EDB-4E54-A42C-E3A5B24E3D1F}" type="pres">
      <dgm:prSet presAssocID="{460211F3-83B0-4F85-B703-148A9241DE48}" presName="aSpace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85098CDD-B929-460F-A1CC-0EBC2812EA3B}" type="pres">
      <dgm:prSet presAssocID="{D9853F5B-FA40-4A4F-B311-308B8FA021B6}" presName="aNode" presStyleLbl="fgAcc1" presStyleIdx="3" presStyleCnt="4" custScaleX="208163" custLinFactY="27172" custLinFactNeighborX="2401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833DD-84AD-49A3-A3AC-286D6DE76338}" type="pres">
      <dgm:prSet presAssocID="{D9853F5B-FA40-4A4F-B311-308B8FA021B6}" presName="aSpace" presStyleCnt="0"/>
      <dgm:spPr>
        <a:scene3d>
          <a:camera prst="orthographicFront"/>
          <a:lightRig rig="threePt" dir="t"/>
        </a:scene3d>
        <a:sp3d>
          <a:bevelT prst="angle"/>
        </a:sp3d>
      </dgm:spPr>
    </dgm:pt>
  </dgm:ptLst>
  <dgm:cxnLst>
    <dgm:cxn modelId="{EE200EEC-28E3-420F-BC3B-78B643483C4C}" type="presOf" srcId="{D9853F5B-FA40-4A4F-B311-308B8FA021B6}" destId="{85098CDD-B929-460F-A1CC-0EBC2812EA3B}" srcOrd="0" destOrd="0" presId="urn:microsoft.com/office/officeart/2005/8/layout/pyramid2"/>
    <dgm:cxn modelId="{30777A96-9A45-480C-AA1A-5742408D8D4B}" type="presOf" srcId="{8764BF28-DD52-4214-A16D-A73F9A7BC9D3}" destId="{1D02CD14-77C8-4E65-95E6-23416375268A}" srcOrd="0" destOrd="0" presId="urn:microsoft.com/office/officeart/2005/8/layout/pyramid2"/>
    <dgm:cxn modelId="{9539A1A6-1984-40AF-82CC-24D6E7F48186}" srcId="{8764BF28-DD52-4214-A16D-A73F9A7BC9D3}" destId="{FD7938BD-7A6A-465C-AC38-71FE82117A37}" srcOrd="1" destOrd="0" parTransId="{4C636AA0-666C-4739-AAA8-34C20B99F24F}" sibTransId="{19FE44EE-9084-42C0-A110-7AD60A8C7798}"/>
    <dgm:cxn modelId="{7A5522AF-1DC7-4D47-87C6-33BB8828F2DA}" srcId="{8764BF28-DD52-4214-A16D-A73F9A7BC9D3}" destId="{460211F3-83B0-4F85-B703-148A9241DE48}" srcOrd="2" destOrd="0" parTransId="{4F8663CF-1096-4427-A8FC-DEB5AB1158AE}" sibTransId="{BB6D9124-6804-43C1-B79B-0B5505DD06AB}"/>
    <dgm:cxn modelId="{D1163D27-4037-4F84-A78A-79C662F711F5}" type="presOf" srcId="{460211F3-83B0-4F85-B703-148A9241DE48}" destId="{F7856902-B4BE-4A95-9E53-D38D9D8F24E3}" srcOrd="0" destOrd="0" presId="urn:microsoft.com/office/officeart/2005/8/layout/pyramid2"/>
    <dgm:cxn modelId="{C76A5A41-B316-41F4-ACA0-94C0B7B0E194}" srcId="{8764BF28-DD52-4214-A16D-A73F9A7BC9D3}" destId="{085299F9-5AAF-4D2A-9B5A-5D7C8EBD77D1}" srcOrd="0" destOrd="0" parTransId="{9BD8410F-3650-45FB-813A-C3A97487E0A4}" sibTransId="{9F487DE7-6C91-4BEB-B0CB-D2B9AE2690D0}"/>
    <dgm:cxn modelId="{6E0A4091-F6FE-4995-AEBB-BC346E537739}" srcId="{8764BF28-DD52-4214-A16D-A73F9A7BC9D3}" destId="{D9853F5B-FA40-4A4F-B311-308B8FA021B6}" srcOrd="3" destOrd="0" parTransId="{4CF5E33E-4DB4-4664-BAF3-73B24F26535E}" sibTransId="{249A25D4-E69F-4861-970F-AE2758D7AA4A}"/>
    <dgm:cxn modelId="{99441F0B-C762-4ED3-A4FB-C9E1FD36F47F}" type="presOf" srcId="{085299F9-5AAF-4D2A-9B5A-5D7C8EBD77D1}" destId="{5F4EE70E-16B5-4100-B729-7B39873B59B1}" srcOrd="0" destOrd="0" presId="urn:microsoft.com/office/officeart/2005/8/layout/pyramid2"/>
    <dgm:cxn modelId="{8D6BCA04-A725-45B8-87E6-347DD25049C5}" type="presOf" srcId="{FD7938BD-7A6A-465C-AC38-71FE82117A37}" destId="{605436D6-610D-40E5-AEDE-09303B0466B3}" srcOrd="0" destOrd="0" presId="urn:microsoft.com/office/officeart/2005/8/layout/pyramid2"/>
    <dgm:cxn modelId="{BCDAA613-3873-4CDE-B2A8-12C8EDBBFD1B}" type="presParOf" srcId="{1D02CD14-77C8-4E65-95E6-23416375268A}" destId="{E18BBF71-909E-49C6-985F-CF7202BD870B}" srcOrd="0" destOrd="0" presId="urn:microsoft.com/office/officeart/2005/8/layout/pyramid2"/>
    <dgm:cxn modelId="{87BB60DD-09F4-4D78-9AE5-68822FEC8B69}" type="presParOf" srcId="{1D02CD14-77C8-4E65-95E6-23416375268A}" destId="{AF03E413-E6AF-4AB9-A2FC-EC3284A39BA5}" srcOrd="1" destOrd="0" presId="urn:microsoft.com/office/officeart/2005/8/layout/pyramid2"/>
    <dgm:cxn modelId="{24078CBC-62F4-403B-A3C7-2936A788028B}" type="presParOf" srcId="{AF03E413-E6AF-4AB9-A2FC-EC3284A39BA5}" destId="{5F4EE70E-16B5-4100-B729-7B39873B59B1}" srcOrd="0" destOrd="0" presId="urn:microsoft.com/office/officeart/2005/8/layout/pyramid2"/>
    <dgm:cxn modelId="{C6A8EF32-7B42-4C91-9043-2FE112AAEC1B}" type="presParOf" srcId="{AF03E413-E6AF-4AB9-A2FC-EC3284A39BA5}" destId="{D68611EA-6486-4B3E-B09D-3C60EC37602F}" srcOrd="1" destOrd="0" presId="urn:microsoft.com/office/officeart/2005/8/layout/pyramid2"/>
    <dgm:cxn modelId="{F45EE1C6-355F-491F-A157-5C374497717E}" type="presParOf" srcId="{AF03E413-E6AF-4AB9-A2FC-EC3284A39BA5}" destId="{605436D6-610D-40E5-AEDE-09303B0466B3}" srcOrd="2" destOrd="0" presId="urn:microsoft.com/office/officeart/2005/8/layout/pyramid2"/>
    <dgm:cxn modelId="{9F499EFD-3F79-4041-914C-6B27ECFBBA55}" type="presParOf" srcId="{AF03E413-E6AF-4AB9-A2FC-EC3284A39BA5}" destId="{E7439314-94F3-4B7A-9060-7F131A7B4DE1}" srcOrd="3" destOrd="0" presId="urn:microsoft.com/office/officeart/2005/8/layout/pyramid2"/>
    <dgm:cxn modelId="{839EF096-319C-42B9-BDEF-8734DC273584}" type="presParOf" srcId="{AF03E413-E6AF-4AB9-A2FC-EC3284A39BA5}" destId="{F7856902-B4BE-4A95-9E53-D38D9D8F24E3}" srcOrd="4" destOrd="0" presId="urn:microsoft.com/office/officeart/2005/8/layout/pyramid2"/>
    <dgm:cxn modelId="{195DF740-7024-4543-B401-D243BA02DDD7}" type="presParOf" srcId="{AF03E413-E6AF-4AB9-A2FC-EC3284A39BA5}" destId="{059CC910-3EDB-4E54-A42C-E3A5B24E3D1F}" srcOrd="5" destOrd="0" presId="urn:microsoft.com/office/officeart/2005/8/layout/pyramid2"/>
    <dgm:cxn modelId="{88B23A05-C3A7-4B14-8222-B2DC8914D521}" type="presParOf" srcId="{AF03E413-E6AF-4AB9-A2FC-EC3284A39BA5}" destId="{85098CDD-B929-460F-A1CC-0EBC2812EA3B}" srcOrd="6" destOrd="0" presId="urn:microsoft.com/office/officeart/2005/8/layout/pyramid2"/>
    <dgm:cxn modelId="{FB5E3F2B-7C5E-4DCA-B3C5-EDBA83E86E72}" type="presParOf" srcId="{AF03E413-E6AF-4AB9-A2FC-EC3284A39BA5}" destId="{2C7833DD-84AD-49A3-A3AC-286D6DE7633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4E74E2-E31D-4CDB-B0BE-ED402B5E9551}">
      <dsp:nvSpPr>
        <dsp:cNvPr id="0" name=""/>
        <dsp:cNvSpPr/>
      </dsp:nvSpPr>
      <dsp:spPr>
        <a:xfrm rot="5400000">
          <a:off x="6348248" y="-2806095"/>
          <a:ext cx="464767" cy="61935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latin typeface="+mn-lt"/>
              <a:ea typeface="+mn-ea"/>
              <a:cs typeface="Times New Roman" pitchFamily="16" charset="0"/>
            </a:rPr>
            <a:t>Introduction</a:t>
          </a:r>
        </a:p>
      </dsp:txBody>
      <dsp:txXfrm rot="5400000">
        <a:off x="6348248" y="-2806095"/>
        <a:ext cx="464767" cy="6193536"/>
      </dsp:txXfrm>
    </dsp:sp>
    <dsp:sp modelId="{4630EEA1-C442-45E7-9DB8-505814BBB605}">
      <dsp:nvSpPr>
        <dsp:cNvPr id="0" name=""/>
        <dsp:cNvSpPr/>
      </dsp:nvSpPr>
      <dsp:spPr>
        <a:xfrm>
          <a:off x="0" y="192"/>
          <a:ext cx="3483864" cy="580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1</a:t>
          </a:r>
          <a:endParaRPr lang="en-US" sz="3000" kern="1200" dirty="0" smtClean="0"/>
        </a:p>
      </dsp:txBody>
      <dsp:txXfrm>
        <a:off x="0" y="192"/>
        <a:ext cx="3483864" cy="580959"/>
      </dsp:txXfrm>
    </dsp:sp>
    <dsp:sp modelId="{9E819F1D-A6C0-41CF-849A-A7AE1DBE3F93}">
      <dsp:nvSpPr>
        <dsp:cNvPr id="0" name=""/>
        <dsp:cNvSpPr/>
      </dsp:nvSpPr>
      <dsp:spPr>
        <a:xfrm rot="5400000">
          <a:off x="6348248" y="-2196087"/>
          <a:ext cx="464767" cy="61935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latin typeface="+mn-lt"/>
              <a:ea typeface="+mn-ea"/>
              <a:cs typeface="Times New Roman" pitchFamily="16" charset="0"/>
            </a:rPr>
            <a:t>Aim/Objective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6348248" y="-2196087"/>
        <a:ext cx="464767" cy="6193536"/>
      </dsp:txXfrm>
    </dsp:sp>
    <dsp:sp modelId="{C43637F6-62AB-48D0-AC6C-5662824A8185}">
      <dsp:nvSpPr>
        <dsp:cNvPr id="0" name=""/>
        <dsp:cNvSpPr/>
      </dsp:nvSpPr>
      <dsp:spPr>
        <a:xfrm>
          <a:off x="0" y="610200"/>
          <a:ext cx="3483864" cy="580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2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610200"/>
        <a:ext cx="3483864" cy="580959"/>
      </dsp:txXfrm>
    </dsp:sp>
    <dsp:sp modelId="{130885DC-29F5-43C6-A7B2-577CF1BD1A17}">
      <dsp:nvSpPr>
        <dsp:cNvPr id="0" name=""/>
        <dsp:cNvSpPr/>
      </dsp:nvSpPr>
      <dsp:spPr>
        <a:xfrm rot="5400000">
          <a:off x="6348248" y="-1586079"/>
          <a:ext cx="464767" cy="61935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JURAS scheme for mu </a:t>
          </a:r>
          <a:r>
            <a:rPr lang="en-IN" sz="2400" b="1" kern="1200" dirty="0" err="1" smtClean="0">
              <a:latin typeface="Times New Roman" pitchFamily="16" charset="0"/>
              <a:ea typeface="+mn-ea"/>
              <a:cs typeface="Times New Roman" pitchFamily="16" charset="0"/>
            </a:rPr>
            <a:t>mimo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6348248" y="-1586079"/>
        <a:ext cx="464767" cy="6193536"/>
      </dsp:txXfrm>
    </dsp:sp>
    <dsp:sp modelId="{90BDDD4B-48C7-4D24-8ACE-5E62934F7280}">
      <dsp:nvSpPr>
        <dsp:cNvPr id="0" name=""/>
        <dsp:cNvSpPr/>
      </dsp:nvSpPr>
      <dsp:spPr>
        <a:xfrm>
          <a:off x="0" y="1220208"/>
          <a:ext cx="3483864" cy="580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smtClean="0">
              <a:latin typeface="Times New Roman" pitchFamily="16" charset="0"/>
              <a:ea typeface="+mn-ea"/>
              <a:cs typeface="Times New Roman" pitchFamily="16" charset="0"/>
            </a:rPr>
            <a:t>3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1220208"/>
        <a:ext cx="3483864" cy="580959"/>
      </dsp:txXfrm>
    </dsp:sp>
    <dsp:sp modelId="{6D39870F-2D88-4D56-ADDE-8F5ADD33D7CB}">
      <dsp:nvSpPr>
        <dsp:cNvPr id="0" name=""/>
        <dsp:cNvSpPr/>
      </dsp:nvSpPr>
      <dsp:spPr>
        <a:xfrm rot="5400000">
          <a:off x="6348248" y="-959386"/>
          <a:ext cx="464767" cy="61935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Methodology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6348248" y="-959386"/>
        <a:ext cx="464767" cy="6193536"/>
      </dsp:txXfrm>
    </dsp:sp>
    <dsp:sp modelId="{25DB6881-2519-4DD0-B0B3-48F822B6E31E}">
      <dsp:nvSpPr>
        <dsp:cNvPr id="0" name=""/>
        <dsp:cNvSpPr/>
      </dsp:nvSpPr>
      <dsp:spPr>
        <a:xfrm>
          <a:off x="0" y="1830216"/>
          <a:ext cx="3483864" cy="580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4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1830216"/>
        <a:ext cx="3483864" cy="580959"/>
      </dsp:txXfrm>
    </dsp:sp>
    <dsp:sp modelId="{5FAD4D47-00EE-43F9-822B-7DEF24306F07}">
      <dsp:nvSpPr>
        <dsp:cNvPr id="0" name=""/>
        <dsp:cNvSpPr/>
      </dsp:nvSpPr>
      <dsp:spPr>
        <a:xfrm rot="5400000">
          <a:off x="6348248" y="-366064"/>
          <a:ext cx="464767" cy="61935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Possible </a:t>
          </a: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outcomes </a:t>
          </a: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of the project</a:t>
          </a:r>
          <a:endParaRPr lang="en-US" sz="2400" b="1" kern="1200" dirty="0" smtClean="0"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6348248" y="-366064"/>
        <a:ext cx="464767" cy="6193536"/>
      </dsp:txXfrm>
    </dsp:sp>
    <dsp:sp modelId="{57F8739B-6AE8-4116-B683-DD8944E75576}">
      <dsp:nvSpPr>
        <dsp:cNvPr id="0" name=""/>
        <dsp:cNvSpPr/>
      </dsp:nvSpPr>
      <dsp:spPr>
        <a:xfrm>
          <a:off x="0" y="2440223"/>
          <a:ext cx="3483864" cy="580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5</a:t>
          </a:r>
        </a:p>
      </dsp:txBody>
      <dsp:txXfrm>
        <a:off x="0" y="2440223"/>
        <a:ext cx="3483864" cy="580959"/>
      </dsp:txXfrm>
    </dsp:sp>
    <dsp:sp modelId="{2E8CA13C-206E-4677-9D22-9A9EF7208EEE}">
      <dsp:nvSpPr>
        <dsp:cNvPr id="0" name=""/>
        <dsp:cNvSpPr/>
      </dsp:nvSpPr>
      <dsp:spPr>
        <a:xfrm rot="5400000">
          <a:off x="6348248" y="243943"/>
          <a:ext cx="464767" cy="61935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spc="-15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Importance of the project in engineering aspect</a:t>
          </a:r>
          <a:endParaRPr lang="en-US" sz="2400" b="1" kern="1200" spc="-150" dirty="0" smtClean="0"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6348248" y="243943"/>
        <a:ext cx="464767" cy="6193536"/>
      </dsp:txXfrm>
    </dsp:sp>
    <dsp:sp modelId="{CD70E3C5-170D-4485-986C-955E7FA5B064}">
      <dsp:nvSpPr>
        <dsp:cNvPr id="0" name=""/>
        <dsp:cNvSpPr/>
      </dsp:nvSpPr>
      <dsp:spPr>
        <a:xfrm>
          <a:off x="0" y="3050231"/>
          <a:ext cx="3483864" cy="580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6</a:t>
          </a:r>
        </a:p>
      </dsp:txBody>
      <dsp:txXfrm>
        <a:off x="0" y="3050231"/>
        <a:ext cx="3483864" cy="580959"/>
      </dsp:txXfrm>
    </dsp:sp>
    <dsp:sp modelId="{0D173D49-4B99-4A43-AC6A-956EBFB35DE8}">
      <dsp:nvSpPr>
        <dsp:cNvPr id="0" name=""/>
        <dsp:cNvSpPr/>
      </dsp:nvSpPr>
      <dsp:spPr>
        <a:xfrm rot="5400000">
          <a:off x="6348248" y="853951"/>
          <a:ext cx="464767" cy="61935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Conclusion</a:t>
          </a:r>
        </a:p>
      </dsp:txBody>
      <dsp:txXfrm rot="5400000">
        <a:off x="6348248" y="853951"/>
        <a:ext cx="464767" cy="6193536"/>
      </dsp:txXfrm>
    </dsp:sp>
    <dsp:sp modelId="{355A4E5C-54B4-4476-AA2F-8ABAEA232C36}">
      <dsp:nvSpPr>
        <dsp:cNvPr id="0" name=""/>
        <dsp:cNvSpPr/>
      </dsp:nvSpPr>
      <dsp:spPr>
        <a:xfrm>
          <a:off x="0" y="3660239"/>
          <a:ext cx="3483864" cy="580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7</a:t>
          </a:r>
        </a:p>
      </dsp:txBody>
      <dsp:txXfrm>
        <a:off x="0" y="3660239"/>
        <a:ext cx="3483864" cy="580959"/>
      </dsp:txXfrm>
    </dsp:sp>
    <dsp:sp modelId="{CBDD4090-11E9-4685-BE67-1AF37A335C87}">
      <dsp:nvSpPr>
        <dsp:cNvPr id="0" name=""/>
        <dsp:cNvSpPr/>
      </dsp:nvSpPr>
      <dsp:spPr>
        <a:xfrm rot="5400000">
          <a:off x="6348248" y="1463959"/>
          <a:ext cx="464767" cy="61935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Reference</a:t>
          </a:r>
        </a:p>
      </dsp:txBody>
      <dsp:txXfrm rot="5400000">
        <a:off x="6348248" y="1463959"/>
        <a:ext cx="464767" cy="6193536"/>
      </dsp:txXfrm>
    </dsp:sp>
    <dsp:sp modelId="{BA810247-6DE4-449E-A2CD-7BBED6A096B2}">
      <dsp:nvSpPr>
        <dsp:cNvPr id="0" name=""/>
        <dsp:cNvSpPr/>
      </dsp:nvSpPr>
      <dsp:spPr>
        <a:xfrm>
          <a:off x="0" y="4270247"/>
          <a:ext cx="3483864" cy="580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itchFamily="16" charset="0"/>
              <a:ea typeface="+mn-ea"/>
              <a:cs typeface="Times New Roman" pitchFamily="16" charset="0"/>
            </a:rPr>
            <a:t>8</a:t>
          </a:r>
        </a:p>
      </dsp:txBody>
      <dsp:txXfrm>
        <a:off x="0" y="4270247"/>
        <a:ext cx="3483864" cy="58095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C46B9A-7754-477B-9BA3-336836D27FF7}">
      <dsp:nvSpPr>
        <dsp:cNvPr id="0" name=""/>
        <dsp:cNvSpPr/>
      </dsp:nvSpPr>
      <dsp:spPr>
        <a:xfrm rot="5400000">
          <a:off x="3669410" y="-2346951"/>
          <a:ext cx="2358390" cy="70649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The aim is to show that a joint user and receive antenna selection (JURAS) scheme potentially provides significant gain over a user selection (US) scheme.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sp:txBody>
      <dsp:txXfrm rot="5400000">
        <a:off x="3669410" y="-2346951"/>
        <a:ext cx="2358390" cy="7064912"/>
      </dsp:txXfrm>
    </dsp:sp>
    <dsp:sp modelId="{0F950FAD-C4D7-4756-BD6C-A3832C1251FE}">
      <dsp:nvSpPr>
        <dsp:cNvPr id="0" name=""/>
        <dsp:cNvSpPr/>
      </dsp:nvSpPr>
      <dsp:spPr>
        <a:xfrm>
          <a:off x="3" y="3775"/>
          <a:ext cx="1316145" cy="23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1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sp:txBody>
      <dsp:txXfrm>
        <a:off x="3" y="3775"/>
        <a:ext cx="1316145" cy="2363460"/>
      </dsp:txXfrm>
    </dsp:sp>
    <dsp:sp modelId="{AB948BCE-35CF-43E0-9FF3-D9E548472318}">
      <dsp:nvSpPr>
        <dsp:cNvPr id="0" name=""/>
        <dsp:cNvSpPr/>
      </dsp:nvSpPr>
      <dsp:spPr>
        <a:xfrm rot="5400000">
          <a:off x="3622038" y="113066"/>
          <a:ext cx="2358390" cy="71615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Two sub-optimal joint user and antenna selection algorithms with dynamic data stream allocation are also going to analyzed.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sp:txBody>
      <dsp:txXfrm rot="5400000">
        <a:off x="3622038" y="113066"/>
        <a:ext cx="2358390" cy="7161527"/>
      </dsp:txXfrm>
    </dsp:sp>
    <dsp:sp modelId="{1599C015-F1EF-472E-BA68-268D3758FD98}">
      <dsp:nvSpPr>
        <dsp:cNvPr id="0" name=""/>
        <dsp:cNvSpPr/>
      </dsp:nvSpPr>
      <dsp:spPr>
        <a:xfrm>
          <a:off x="3" y="2590796"/>
          <a:ext cx="1220466" cy="22060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2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sp:txBody>
      <dsp:txXfrm>
        <a:off x="3" y="2590796"/>
        <a:ext cx="1220466" cy="220606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5166BA-0AC5-4A66-AE53-C4B3912A1E20}">
      <dsp:nvSpPr>
        <dsp:cNvPr id="0" name=""/>
        <dsp:cNvSpPr/>
      </dsp:nvSpPr>
      <dsp:spPr>
        <a:xfrm rot="5400000">
          <a:off x="-262889" y="262889"/>
          <a:ext cx="1752600" cy="1226820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>
              <a:solidFill>
                <a:schemeClr val="tx1"/>
              </a:solidFill>
            </a:rPr>
            <a:t>SYSTEM MODEL</a:t>
          </a:r>
          <a:endParaRPr lang="en-US" sz="1300" b="1" kern="1200" dirty="0">
            <a:solidFill>
              <a:schemeClr val="tx1"/>
            </a:solidFill>
          </a:endParaRPr>
        </a:p>
      </dsp:txBody>
      <dsp:txXfrm rot="5400000">
        <a:off x="-262889" y="262889"/>
        <a:ext cx="1752600" cy="1226820"/>
      </dsp:txXfrm>
    </dsp:sp>
    <dsp:sp modelId="{CA1C8640-FDA3-494F-83C0-7A3D2CA74966}">
      <dsp:nvSpPr>
        <dsp:cNvPr id="0" name=""/>
        <dsp:cNvSpPr/>
      </dsp:nvSpPr>
      <dsp:spPr>
        <a:xfrm rot="5400000">
          <a:off x="4285073" y="-3084194"/>
          <a:ext cx="1139190" cy="7307580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A system model is designed for a single-cell single carrier downlink MU-MIMO system.</a:t>
          </a:r>
          <a:endParaRPr lang="en-US" sz="2400" b="1" kern="1200" dirty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sp:txBody>
      <dsp:txXfrm rot="5400000">
        <a:off x="4285073" y="-3084194"/>
        <a:ext cx="1139190" cy="7307580"/>
      </dsp:txXfrm>
    </dsp:sp>
    <dsp:sp modelId="{21B2B973-E95F-4FC0-A0D4-6EFCAF68CE9E}">
      <dsp:nvSpPr>
        <dsp:cNvPr id="0" name=""/>
        <dsp:cNvSpPr/>
      </dsp:nvSpPr>
      <dsp:spPr>
        <a:xfrm rot="5400000">
          <a:off x="-262889" y="1824989"/>
          <a:ext cx="1752600" cy="1226820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>
              <a:solidFill>
                <a:schemeClr val="tx1"/>
              </a:solidFill>
            </a:rPr>
            <a:t>SUBOPTIMAL ALGORITHM</a:t>
          </a:r>
          <a:endParaRPr lang="en-US" sz="1300" b="1" kern="1200" dirty="0">
            <a:solidFill>
              <a:schemeClr val="tx1"/>
            </a:solidFill>
          </a:endParaRPr>
        </a:p>
      </dsp:txBody>
      <dsp:txXfrm rot="5400000">
        <a:off x="-262889" y="1824989"/>
        <a:ext cx="1752600" cy="1226820"/>
      </dsp:txXfrm>
    </dsp:sp>
    <dsp:sp modelId="{65B42EF4-1A27-4C83-B78F-67042C577080}">
      <dsp:nvSpPr>
        <dsp:cNvPr id="0" name=""/>
        <dsp:cNvSpPr/>
      </dsp:nvSpPr>
      <dsp:spPr>
        <a:xfrm rot="5400000">
          <a:off x="4311015" y="-1522094"/>
          <a:ext cx="1139190" cy="7307580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Two suboptimal joint user and antenna selection algorithms with dynamic data stream allocation are performed on the system model.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4311015" y="-1522094"/>
        <a:ext cx="1139190" cy="7307580"/>
      </dsp:txXfrm>
    </dsp:sp>
    <dsp:sp modelId="{86DEF412-5333-4A9E-9650-2489B10A03B3}">
      <dsp:nvSpPr>
        <dsp:cNvPr id="0" name=""/>
        <dsp:cNvSpPr/>
      </dsp:nvSpPr>
      <dsp:spPr>
        <a:xfrm rot="5400000">
          <a:off x="-262889" y="3385080"/>
          <a:ext cx="1752600" cy="1226820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>
              <a:solidFill>
                <a:schemeClr val="tx1"/>
              </a:solidFill>
            </a:rPr>
            <a:t>COMPLEXITY</a:t>
          </a:r>
          <a:endParaRPr lang="en-US" sz="1300" b="1" kern="1200" dirty="0">
            <a:solidFill>
              <a:schemeClr val="tx1"/>
            </a:solidFill>
          </a:endParaRPr>
        </a:p>
      </dsp:txBody>
      <dsp:txXfrm rot="5400000">
        <a:off x="-262889" y="3385080"/>
        <a:ext cx="1752600" cy="1226820"/>
      </dsp:txXfrm>
    </dsp:sp>
    <dsp:sp modelId="{E1613BA7-15C3-4BC3-9D91-8AB8C20DA9F6}">
      <dsp:nvSpPr>
        <dsp:cNvPr id="0" name=""/>
        <dsp:cNvSpPr/>
      </dsp:nvSpPr>
      <dsp:spPr>
        <a:xfrm rot="5400000">
          <a:off x="4311015" y="37995"/>
          <a:ext cx="1139190" cy="7307580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Computational complexity analysis is done.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4311015" y="37995"/>
        <a:ext cx="1139190" cy="730758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263CCF-49FC-4371-A92D-394EF2336EA5}">
      <dsp:nvSpPr>
        <dsp:cNvPr id="0" name=""/>
        <dsp:cNvSpPr/>
      </dsp:nvSpPr>
      <dsp:spPr>
        <a:xfrm rot="5400000">
          <a:off x="-259133" y="260866"/>
          <a:ext cx="1727559" cy="120929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SIMULATION</a:t>
          </a:r>
          <a:endParaRPr lang="en-US" sz="1400" b="1" kern="1200" dirty="0">
            <a:solidFill>
              <a:schemeClr val="tx1"/>
            </a:solidFill>
          </a:endParaRPr>
        </a:p>
      </dsp:txBody>
      <dsp:txXfrm rot="5400000">
        <a:off x="-259133" y="260866"/>
        <a:ext cx="1727559" cy="1209291"/>
      </dsp:txXfrm>
    </dsp:sp>
    <dsp:sp modelId="{32AB3E6E-A647-424F-AC98-8F4A556A01C5}">
      <dsp:nvSpPr>
        <dsp:cNvPr id="0" name=""/>
        <dsp:cNvSpPr/>
      </dsp:nvSpPr>
      <dsp:spPr>
        <a:xfrm rot="5400000">
          <a:off x="4234188" y="-3023165"/>
          <a:ext cx="1122913" cy="7172708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Simulation results are obtained using </a:t>
          </a:r>
          <a:r>
            <a:rPr lang="en-IN" sz="2400" b="1" kern="1200" dirty="0" err="1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matlab</a:t>
          </a: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 software and then analyzed.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4234188" y="-3023165"/>
        <a:ext cx="1122913" cy="7172708"/>
      </dsp:txXfrm>
    </dsp:sp>
    <dsp:sp modelId="{C9895545-C6A3-4F14-A2F3-D56F6FEFC672}">
      <dsp:nvSpPr>
        <dsp:cNvPr id="0" name=""/>
        <dsp:cNvSpPr/>
      </dsp:nvSpPr>
      <dsp:spPr>
        <a:xfrm rot="5400000">
          <a:off x="-259133" y="1795654"/>
          <a:ext cx="1727559" cy="120929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kern="1200" dirty="0" smtClean="0">
              <a:solidFill>
                <a:schemeClr val="tx1"/>
              </a:solidFill>
            </a:rPr>
            <a:t>PERFORMANCE</a:t>
          </a:r>
          <a:endParaRPr lang="en-US" sz="1000" b="1" kern="1200" dirty="0">
            <a:solidFill>
              <a:schemeClr val="tx1"/>
            </a:solidFill>
          </a:endParaRPr>
        </a:p>
      </dsp:txBody>
      <dsp:txXfrm rot="5400000">
        <a:off x="-259133" y="1795654"/>
        <a:ext cx="1727559" cy="1209291"/>
      </dsp:txXfrm>
    </dsp:sp>
    <dsp:sp modelId="{F9B8AFEC-4EB1-4EC5-A994-F7E9119E6269}">
      <dsp:nvSpPr>
        <dsp:cNvPr id="0" name=""/>
        <dsp:cNvSpPr/>
      </dsp:nvSpPr>
      <dsp:spPr>
        <a:xfrm rot="5400000">
          <a:off x="4234188" y="-1488377"/>
          <a:ext cx="1122913" cy="7172708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Sum rate or sum capacity (Performance gain) analysis is done.</a:t>
          </a:r>
          <a:endParaRPr lang="en-US" sz="3600" b="1" kern="1200" dirty="0"/>
        </a:p>
      </dsp:txBody>
      <dsp:txXfrm rot="5400000">
        <a:off x="4234188" y="-1488377"/>
        <a:ext cx="1122913" cy="7172708"/>
      </dsp:txXfrm>
    </dsp:sp>
    <dsp:sp modelId="{C82F607B-65AF-4E96-9674-0489BD5F2604}">
      <dsp:nvSpPr>
        <dsp:cNvPr id="0" name=""/>
        <dsp:cNvSpPr/>
      </dsp:nvSpPr>
      <dsp:spPr>
        <a:xfrm rot="5400000">
          <a:off x="-259133" y="3330442"/>
          <a:ext cx="1727559" cy="120929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/>
              </a:solidFill>
            </a:rPr>
            <a:t>RESULT</a:t>
          </a:r>
          <a:endParaRPr lang="en-US" sz="1400" b="1" kern="1200" dirty="0">
            <a:solidFill>
              <a:schemeClr val="tx1"/>
            </a:solidFill>
          </a:endParaRPr>
        </a:p>
      </dsp:txBody>
      <dsp:txXfrm rot="5400000">
        <a:off x="-259133" y="3330442"/>
        <a:ext cx="1727559" cy="1209291"/>
      </dsp:txXfrm>
    </dsp:sp>
    <dsp:sp modelId="{7E719404-70B1-4AE4-80E7-D312FECA0126}">
      <dsp:nvSpPr>
        <dsp:cNvPr id="0" name=""/>
        <dsp:cNvSpPr/>
      </dsp:nvSpPr>
      <dsp:spPr>
        <a:xfrm rot="5400000">
          <a:off x="4234188" y="46411"/>
          <a:ext cx="1122913" cy="7172708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Best JURAS scheme is obtained after performance analysis. 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4234188" y="46411"/>
        <a:ext cx="1122913" cy="71727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8BBF71-909E-49C6-985F-CF7202BD870B}">
      <dsp:nvSpPr>
        <dsp:cNvPr id="0" name=""/>
        <dsp:cNvSpPr/>
      </dsp:nvSpPr>
      <dsp:spPr>
        <a:xfrm>
          <a:off x="0" y="76199"/>
          <a:ext cx="3687543" cy="4264907"/>
        </a:xfrm>
        <a:prstGeom prst="triangl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5F4EE70E-16B5-4100-B729-7B39873B59B1}">
      <dsp:nvSpPr>
        <dsp:cNvPr id="0" name=""/>
        <dsp:cNvSpPr/>
      </dsp:nvSpPr>
      <dsp:spPr>
        <a:xfrm>
          <a:off x="1709400" y="526197"/>
          <a:ext cx="6479094" cy="9989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The </a:t>
          </a: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potential gain 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of joint user and receive antenna selection over user selection in a MU-MIMO. 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709400" y="526197"/>
        <a:ext cx="6479094" cy="998979"/>
      </dsp:txXfrm>
    </dsp:sp>
    <dsp:sp modelId="{605436D6-610D-40E5-AEDE-09303B0466B3}">
      <dsp:nvSpPr>
        <dsp:cNvPr id="0" name=""/>
        <dsp:cNvSpPr/>
      </dsp:nvSpPr>
      <dsp:spPr>
        <a:xfrm>
          <a:off x="1635287" y="1672548"/>
          <a:ext cx="6567281" cy="91577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Performance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of the Joint user and receive antenna selection algorithm with different </a:t>
          </a: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SNR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level.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635287" y="1672548"/>
        <a:ext cx="6567281" cy="915774"/>
      </dsp:txXfrm>
    </dsp:sp>
    <dsp:sp modelId="{F7856902-B4BE-4A95-9E53-D38D9D8F24E3}">
      <dsp:nvSpPr>
        <dsp:cNvPr id="0" name=""/>
        <dsp:cNvSpPr/>
      </dsp:nvSpPr>
      <dsp:spPr>
        <a:xfrm>
          <a:off x="1635287" y="2742474"/>
          <a:ext cx="6610646" cy="10239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Performance comparison 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of two suboptimal joint user and receive antenna selection algorithms with the exhaustive algorithms.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635287" y="2742474"/>
        <a:ext cx="6610646" cy="1023919"/>
      </dsp:txXfrm>
    </dsp:sp>
    <dsp:sp modelId="{85098CDD-B929-460F-A1CC-0EBC2812EA3B}">
      <dsp:nvSpPr>
        <dsp:cNvPr id="0" name=""/>
        <dsp:cNvSpPr/>
      </dsp:nvSpPr>
      <dsp:spPr>
        <a:xfrm>
          <a:off x="1676401" y="3921598"/>
          <a:ext cx="6598600" cy="6381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Complexity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analysis of the proposed algorithms.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676401" y="3921598"/>
        <a:ext cx="6598600" cy="6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838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10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11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4209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420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5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6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7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8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9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1534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670504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 TITLE DEFENSE PRESENTATION 2020-21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33400" y="6400800"/>
            <a:ext cx="80010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Kabyashree</a:t>
            </a:r>
            <a:r>
              <a:rPr lang="en-US" sz="1800" baseline="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(Roll#ECE201711588)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&amp; 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Navneet</a:t>
            </a:r>
            <a:r>
              <a:rPr lang="en-US" sz="1800" baseline="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</a:t>
            </a:r>
            <a:r>
              <a:rPr lang="en-US" sz="1800" baseline="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Nipu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(Roll#ECE201710518)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990600" y="1676400"/>
            <a:ext cx="7620000" cy="91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Joint User and Receive Antenna Selection Algorithms for MU-MIMO Systems with Reduced Complexity</a:t>
            </a:r>
            <a:endParaRPr lang="en-US" sz="2000" b="1" dirty="0" smtClean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ID:21010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913942" y="4364232"/>
            <a:ext cx="3124658" cy="6649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Student 1: </a:t>
            </a:r>
            <a:r>
              <a:rPr lang="en-US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Kabyashree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Tripathy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                        Roll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No: ECE201711588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1242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83759" y="4363415"/>
            <a:ext cx="3160241" cy="66578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</a:t>
            </a:r>
            <a:r>
              <a:rPr lang="en-US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Navneet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Nipu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                      </a:t>
            </a:r>
            <a:endParaRPr lang="en-US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ECE201710518</a:t>
            </a:r>
            <a:endParaRPr lang="en-US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9600" y="3962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95600" y="5360934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Under </a:t>
            </a: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the guidance of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Mr. </a:t>
            </a:r>
            <a:r>
              <a:rPr lang="en-US" sz="2000" b="1" dirty="0" err="1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Swadhin</a:t>
            </a:r>
            <a:r>
              <a:rPr lang="en-US" sz="2000" b="1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Mishra</a:t>
            </a: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1" name="Picture 2" descr="C:\Users\MM COMPUTER\Desktop\win_data\WhatsApp Image 2020-09-15 at 6.35.03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048000"/>
            <a:ext cx="1676400" cy="1314450"/>
          </a:xfrm>
          <a:prstGeom prst="rect">
            <a:avLst/>
          </a:prstGeom>
          <a:noFill/>
        </p:spPr>
      </p:pic>
      <p:pic>
        <p:nvPicPr>
          <p:cNvPr id="12" name="Picture 2" descr="D:\data\DATA\Locker\personal data\documents\IMG-20200620-WA0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971800"/>
            <a:ext cx="1066800" cy="13954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Possible </a:t>
            </a:r>
            <a:r>
              <a:rPr lang="en-US" sz="3200" b="1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outcomes </a:t>
            </a: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of the project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4" y="1319213"/>
            <a:ext cx="8594726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447800"/>
          <a:ext cx="8305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86106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Importance of the project in engineering aspect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71600"/>
            <a:ext cx="8594725" cy="492918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7010400" cy="19389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chemeClr val="tx1"/>
                </a:solidFill>
              </a:rPr>
              <a:t>JURAS boosts the multi-user multi-input multi-output (MU-MIMO) gain by selecting an optimal set of users to increase the </a:t>
            </a:r>
            <a:r>
              <a:rPr lang="en-IN" b="1" dirty="0" smtClean="0">
                <a:solidFill>
                  <a:srgbClr val="0070C0"/>
                </a:solidFill>
              </a:rPr>
              <a:t>802.11 wireless system capacities.</a:t>
            </a:r>
            <a:endParaRPr lang="en-GB" b="1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3352800"/>
            <a:ext cx="7010400" cy="156966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Using </a:t>
            </a:r>
            <a:r>
              <a:rPr lang="en-IN" b="1" dirty="0" smtClean="0">
                <a:solidFill>
                  <a:srgbClr val="0070C0"/>
                </a:solidFill>
              </a:rPr>
              <a:t>JURAS in MU MIMO </a:t>
            </a:r>
            <a:r>
              <a:rPr lang="en-IN" b="1" dirty="0" smtClean="0">
                <a:solidFill>
                  <a:schemeClr val="tx1"/>
                </a:solidFill>
              </a:rPr>
              <a:t>,we get data rates </a:t>
            </a:r>
            <a:r>
              <a:rPr lang="en-IN" b="1" dirty="0" err="1" smtClean="0">
                <a:solidFill>
                  <a:schemeClr val="tx1"/>
                </a:solidFill>
              </a:rPr>
              <a:t>upto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600 Mbps </a:t>
            </a:r>
            <a:r>
              <a:rPr lang="en-IN" b="1" dirty="0" smtClean="0">
                <a:solidFill>
                  <a:schemeClr val="tx1"/>
                </a:solidFill>
              </a:rPr>
              <a:t>through multiple antennas and signal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Processing and hence used in </a:t>
            </a:r>
            <a:r>
              <a:rPr lang="en-IN" b="1" dirty="0" smtClean="0">
                <a:solidFill>
                  <a:srgbClr val="0070C0"/>
                </a:solidFill>
              </a:rPr>
              <a:t>4G technology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4953000"/>
            <a:ext cx="7010400" cy="12003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0067B4"/>
                </a:solidFill>
              </a:rPr>
              <a:t>MU MIMO </a:t>
            </a:r>
            <a:r>
              <a:rPr lang="en-IN" b="1" dirty="0" smtClean="0">
                <a:solidFill>
                  <a:schemeClr val="tx1"/>
                </a:solidFill>
              </a:rPr>
              <a:t>can reliably connect cabled video devices, computer networking devices, broadband connections, phone lines, music, storage devices, etc.</a:t>
            </a:r>
            <a:endParaRPr lang="en-US" b="1" dirty="0"/>
          </a:p>
        </p:txBody>
      </p:sp>
      <p:sp>
        <p:nvSpPr>
          <p:cNvPr id="8" name="Striped Right Arrow 7"/>
          <p:cNvSpPr/>
          <p:nvPr/>
        </p:nvSpPr>
        <p:spPr bwMode="auto">
          <a:xfrm>
            <a:off x="762000" y="1828800"/>
            <a:ext cx="990600" cy="838200"/>
          </a:xfrm>
          <a:prstGeom prst="stripedRigh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Striped Right Arrow 8"/>
          <p:cNvSpPr/>
          <p:nvPr/>
        </p:nvSpPr>
        <p:spPr bwMode="auto">
          <a:xfrm>
            <a:off x="762000" y="3657600"/>
            <a:ext cx="990600" cy="838200"/>
          </a:xfrm>
          <a:prstGeom prst="stripedRigh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Striped Right Arrow 9"/>
          <p:cNvSpPr/>
          <p:nvPr/>
        </p:nvSpPr>
        <p:spPr bwMode="auto">
          <a:xfrm>
            <a:off x="762000" y="5105400"/>
            <a:ext cx="990600" cy="838200"/>
          </a:xfrm>
          <a:prstGeom prst="stripedRigh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86106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Conclusions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71600"/>
            <a:ext cx="8594725" cy="485298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828800"/>
            <a:ext cx="7010400" cy="4572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The JURAS scheme enhances the performance gain.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3048000"/>
            <a:ext cx="6934200" cy="83099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The JURAS scheme performance  gain is significant at high SNR.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648200"/>
            <a:ext cx="6934200" cy="83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The two JURAS suboptimal algorithms reduced the complexity of computation.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 bwMode="auto">
          <a:xfrm>
            <a:off x="838200" y="1752600"/>
            <a:ext cx="685800" cy="762000"/>
          </a:xfrm>
          <a:prstGeom prst="chevron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Chevron 8"/>
          <p:cNvSpPr/>
          <p:nvPr/>
        </p:nvSpPr>
        <p:spPr bwMode="auto">
          <a:xfrm>
            <a:off x="838200" y="3048000"/>
            <a:ext cx="685800" cy="762000"/>
          </a:xfrm>
          <a:prstGeom prst="chevron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Chevron 9"/>
          <p:cNvSpPr/>
          <p:nvPr/>
        </p:nvSpPr>
        <p:spPr bwMode="auto">
          <a:xfrm>
            <a:off x="914400" y="4648200"/>
            <a:ext cx="685800" cy="762000"/>
          </a:xfrm>
          <a:prstGeom prst="chevron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8534400" cy="48320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M. Costa, "Writing </a:t>
            </a:r>
            <a:r>
              <a:rPr lang="en-IN" sz="2000" b="1" i="1" dirty="0" smtClean="0">
                <a:solidFill>
                  <a:srgbClr val="000000"/>
                </a:solidFill>
                <a:cs typeface="Times New Roman" pitchFamily="16" charset="0"/>
              </a:rPr>
              <a:t>on Dirty Paper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," IEEE Transactions on Information Theory, vol. 29, no. 3, pp. 439-441, May 1983.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0000"/>
                </a:solidFill>
                <a:cs typeface="Times New Roman" pitchFamily="16" charset="0"/>
              </a:rPr>
              <a:t>F. Sun, J. Liu, P. </a:t>
            </a:r>
            <a:r>
              <a:rPr lang="en-US" sz="2000" b="1" dirty="0" err="1" smtClean="0">
                <a:solidFill>
                  <a:srgbClr val="000000"/>
                </a:solidFill>
                <a:cs typeface="Times New Roman" pitchFamily="16" charset="0"/>
              </a:rPr>
              <a:t>Lan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6" charset="0"/>
              </a:rPr>
              <a:t>, H. </a:t>
            </a:r>
            <a:r>
              <a:rPr lang="en-US" sz="2000" b="1" dirty="0" err="1" smtClean="0">
                <a:solidFill>
                  <a:srgbClr val="000000"/>
                </a:solidFill>
                <a:cs typeface="Times New Roman" pitchFamily="16" charset="0"/>
              </a:rPr>
              <a:t>Xu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6" charset="0"/>
              </a:rPr>
              <a:t>, and Y. Li, "</a:t>
            </a:r>
            <a:r>
              <a:rPr lang="en-US" sz="2000" b="1" i="1" dirty="0" smtClean="0">
                <a:solidFill>
                  <a:srgbClr val="000000"/>
                </a:solidFill>
                <a:cs typeface="Times New Roman" pitchFamily="16" charset="0"/>
              </a:rPr>
              <a:t>A Suboptimal User Selection Algorithm for Wireless Broadcast Channels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6" charset="0"/>
              </a:rPr>
              <a:t>," Third International Conference on Communications and Networking in China, </a:t>
            </a:r>
            <a:r>
              <a:rPr lang="en-US" sz="2000" b="1" dirty="0" err="1" smtClean="0">
                <a:solidFill>
                  <a:srgbClr val="000000"/>
                </a:solidFill>
                <a:cs typeface="Times New Roman" pitchFamily="16" charset="0"/>
              </a:rPr>
              <a:t>ChinaCom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6" charset="0"/>
              </a:rPr>
              <a:t> 2008, pp. 416-420, Aug 2008.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Z. </a:t>
            </a:r>
            <a:r>
              <a:rPr lang="en-IN" sz="2000" b="1" dirty="0" err="1" smtClean="0">
                <a:solidFill>
                  <a:srgbClr val="000000"/>
                </a:solidFill>
                <a:cs typeface="Times New Roman" pitchFamily="16" charset="0"/>
              </a:rPr>
              <a:t>Shen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 R. Chen, J. G. Andrews, R. W. Heath, and B. L. Evans, "</a:t>
            </a:r>
            <a:r>
              <a:rPr lang="en-IN" sz="2000" b="1" i="1" dirty="0" smtClean="0">
                <a:solidFill>
                  <a:srgbClr val="000000"/>
                </a:solidFill>
                <a:cs typeface="Times New Roman" pitchFamily="16" charset="0"/>
              </a:rPr>
              <a:t>Low Complexity User Selection Algorithms for Multiuser MIMO Systems With Block </a:t>
            </a:r>
            <a:r>
              <a:rPr lang="en-IN" sz="2000" b="1" i="1" dirty="0" err="1" smtClean="0">
                <a:solidFill>
                  <a:srgbClr val="000000"/>
                </a:solidFill>
                <a:cs typeface="Times New Roman" pitchFamily="16" charset="0"/>
              </a:rPr>
              <a:t>Diagonalization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," IEEE Transactions on Signal Processing, vol. 54, no. 9, pp. 3658-3663, Sep 2006.</a:t>
            </a:r>
            <a:endParaRPr lang="en-US" sz="20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N. </a:t>
            </a:r>
            <a:r>
              <a:rPr lang="en-IN" sz="2000" b="1" dirty="0" err="1" smtClean="0">
                <a:solidFill>
                  <a:srgbClr val="000000"/>
                </a:solidFill>
                <a:cs typeface="Times New Roman" pitchFamily="16" charset="0"/>
              </a:rPr>
              <a:t>Jindal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 W. Rhee, S. </a:t>
            </a:r>
            <a:r>
              <a:rPr lang="en-IN" sz="2000" b="1" dirty="0" err="1" smtClean="0">
                <a:solidFill>
                  <a:srgbClr val="000000"/>
                </a:solidFill>
                <a:cs typeface="Times New Roman" pitchFamily="16" charset="0"/>
              </a:rPr>
              <a:t>Vishwanath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 S. A. </a:t>
            </a:r>
            <a:r>
              <a:rPr lang="en-IN" sz="2000" b="1" dirty="0" err="1" smtClean="0">
                <a:solidFill>
                  <a:srgbClr val="000000"/>
                </a:solidFill>
                <a:cs typeface="Times New Roman" pitchFamily="16" charset="0"/>
              </a:rPr>
              <a:t>Jafar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 and A. Goldsmith, "</a:t>
            </a:r>
            <a:r>
              <a:rPr lang="en-IN" sz="2000" b="1" i="1" dirty="0" smtClean="0">
                <a:solidFill>
                  <a:srgbClr val="000000"/>
                </a:solidFill>
                <a:cs typeface="Times New Roman" pitchFamily="16" charset="0"/>
              </a:rPr>
              <a:t>Sum Power Iterative Water-Filling for Multi-Antenna Gaussian Broadcast Channels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," IEEE Transactions on Information Theory, vol. 51, no. 4, pp. 1570-1580, Apr 2005.</a:t>
            </a:r>
            <a:endParaRPr lang="en-IN" sz="2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/>
            <a:endParaRPr lang="en-IN" sz="2800" b="1" dirty="0" smtClean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2895600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Contents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4" y="1319212"/>
            <a:ext cx="8594725" cy="4852987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-533400" y="1295400"/>
          <a:ext cx="96774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Introduction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71600"/>
            <a:ext cx="8594725" cy="495299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MU-MIMO schemes have recently attracted attention due to their capability of offering significant gain in 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system capacity 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by enabling simultaneous multiplexing of multiuser data streams into the same frequency and time resources.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When users are equipped with multiple antennas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joint user and receive antenna selection may be performed and it potentially provide superior performance to user selection schemes where users utilise all available antennas, especially at high SNR.</a:t>
            </a: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Introduction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71600"/>
            <a:ext cx="8594725" cy="495299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There are some techniques which provide theoretical sum capacity are DPC (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Dirty Paper Coding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 ,ZF </a:t>
            </a:r>
            <a:r>
              <a:rPr lang="en-IN" b="1" i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Zero Forcing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), BD (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Block </a:t>
            </a:r>
            <a:r>
              <a:rPr lang="en-IN" b="1" dirty="0" err="1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Diagonalisation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  but they suffer due to high </a:t>
            </a:r>
            <a:r>
              <a:rPr lang="en-IN" b="1" dirty="0" err="1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comlexity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(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exhaustive algorithms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).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Hence  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joint user and receive antenna selection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(JURAS) is used to achieve 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high sum capacity 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at high SNR where two sub optimal algorithms are used to provide near theoretical sum capacity  having 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reduced complexity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Introduction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09600" y="1371600"/>
            <a:ext cx="8534400" cy="487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38200" y="3276600"/>
            <a:ext cx="12192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4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L</a:t>
            </a:r>
            <a:r>
              <a:rPr lang="en-IN" baseline="-25000" dirty="0" err="1" smtClean="0">
                <a:solidFill>
                  <a:schemeClr val="tx1"/>
                </a:solidFill>
              </a:rPr>
              <a:t>k</a:t>
            </a:r>
            <a:r>
              <a:rPr kumimoji="0" lang="en-IN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data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solidFill>
                  <a:schemeClr val="tx1"/>
                </a:solidFill>
              </a:rPr>
              <a:t>streams</a:t>
            </a:r>
            <a:endParaRPr kumimoji="0" lang="en-US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057400" y="19812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057400" y="34290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71800" y="2057401"/>
            <a:ext cx="365760" cy="36576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971800" y="3429000"/>
            <a:ext cx="381000" cy="38100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3" name="Elbow Connector 12"/>
          <p:cNvCxnSpPr/>
          <p:nvPr/>
        </p:nvCxnSpPr>
        <p:spPr bwMode="auto">
          <a:xfrm>
            <a:off x="3352800" y="2209800"/>
            <a:ext cx="1066800" cy="609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/>
          <p:nvPr/>
        </p:nvCxnSpPr>
        <p:spPr bwMode="auto">
          <a:xfrm flipV="1">
            <a:off x="3352800" y="2971800"/>
            <a:ext cx="1066800" cy="647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038600" y="2667000"/>
            <a:ext cx="381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2" name="Straight Connector 21"/>
          <p:cNvCxnSpPr>
            <a:stCxn id="16" idx="6"/>
          </p:cNvCxnSpPr>
          <p:nvPr/>
        </p:nvCxnSpPr>
        <p:spPr bwMode="auto">
          <a:xfrm>
            <a:off x="4419600" y="28956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16200000" flipH="1">
            <a:off x="4724400" y="22098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 rot="16200000" flipH="1">
            <a:off x="4724400" y="30480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44" name="Shape 43"/>
          <p:cNvCxnSpPr>
            <a:endCxn id="26" idx="0"/>
          </p:cNvCxnSpPr>
          <p:nvPr/>
        </p:nvCxnSpPr>
        <p:spPr bwMode="auto">
          <a:xfrm rot="5400000" flipH="1" flipV="1">
            <a:off x="4457700" y="2552700"/>
            <a:ext cx="3810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hape 49"/>
          <p:cNvCxnSpPr>
            <a:endCxn id="27" idx="0"/>
          </p:cNvCxnSpPr>
          <p:nvPr/>
        </p:nvCxnSpPr>
        <p:spPr bwMode="auto">
          <a:xfrm rot="16200000" flipH="1">
            <a:off x="4419600" y="2971800"/>
            <a:ext cx="4572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5334000" y="22098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5562600" y="2057400"/>
            <a:ext cx="3810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5334000" y="34290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5562600" y="35052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flipV="1">
            <a:off x="5715000" y="1828800"/>
            <a:ext cx="3048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58" idx="2"/>
          </p:cNvCxnSpPr>
          <p:nvPr/>
        </p:nvCxnSpPr>
        <p:spPr bwMode="auto">
          <a:xfrm rot="16200000" flipH="1">
            <a:off x="5772150" y="3714750"/>
            <a:ext cx="2286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Isosceles Triangle 63"/>
          <p:cNvSpPr/>
          <p:nvPr/>
        </p:nvSpPr>
        <p:spPr bwMode="auto">
          <a:xfrm rot="5400000">
            <a:off x="6324600" y="21336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 rot="5400000">
            <a:off x="6324600" y="35052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8" name="Isosceles Triangle 67"/>
          <p:cNvSpPr/>
          <p:nvPr/>
        </p:nvSpPr>
        <p:spPr bwMode="auto">
          <a:xfrm rot="5400000">
            <a:off x="6324600" y="43434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 rot="5400000">
            <a:off x="6324600" y="1371600"/>
            <a:ext cx="457200" cy="457200"/>
          </a:xfrm>
          <a:prstGeom prst="triangle">
            <a:avLst>
              <a:gd name="adj" fmla="val 53077"/>
            </a:avLst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81" name="Shape 80"/>
          <p:cNvCxnSpPr>
            <a:stCxn id="79" idx="0"/>
          </p:cNvCxnSpPr>
          <p:nvPr/>
        </p:nvCxnSpPr>
        <p:spPr bwMode="auto">
          <a:xfrm>
            <a:off x="6781800" y="1614268"/>
            <a:ext cx="76200" cy="29073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hape 82"/>
          <p:cNvCxnSpPr>
            <a:stCxn id="64" idx="0"/>
          </p:cNvCxnSpPr>
          <p:nvPr/>
        </p:nvCxnSpPr>
        <p:spPr bwMode="auto">
          <a:xfrm flipV="1">
            <a:off x="6781800" y="1905000"/>
            <a:ext cx="76200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 rot="16200000">
            <a:off x="6896100" y="1866900"/>
            <a:ext cx="685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88" name="Elbow Connector 87"/>
          <p:cNvCxnSpPr/>
          <p:nvPr/>
        </p:nvCxnSpPr>
        <p:spPr bwMode="auto">
          <a:xfrm>
            <a:off x="6781800" y="3733800"/>
            <a:ext cx="1588" cy="838200"/>
          </a:xfrm>
          <a:prstGeom prst="bentConnector3">
            <a:avLst>
              <a:gd name="adj1" fmla="val 908023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6934200" y="4114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 rot="16200000">
            <a:off x="69342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06" name="Straight Connector 105"/>
          <p:cNvCxnSpPr>
            <a:endCxn id="86" idx="0"/>
          </p:cNvCxnSpPr>
          <p:nvPr/>
        </p:nvCxnSpPr>
        <p:spPr bwMode="auto">
          <a:xfrm>
            <a:off x="6858000" y="1981200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Rectangle 117"/>
          <p:cNvSpPr/>
          <p:nvPr/>
        </p:nvSpPr>
        <p:spPr bwMode="auto">
          <a:xfrm>
            <a:off x="838200" y="1828800"/>
            <a:ext cx="1219200" cy="838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 bwMode="auto">
          <a:xfrm>
            <a:off x="7391400" y="19812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Oval 123"/>
          <p:cNvSpPr/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7772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1" i="0" u="none" strike="noStrike" cap="none" normalizeH="0" baseline="-2500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>
            <a:off x="7467600" y="41148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endCxn id="124" idx="0"/>
          </p:cNvCxnSpPr>
          <p:nvPr/>
        </p:nvCxnSpPr>
        <p:spPr bwMode="auto">
          <a:xfrm rot="5400000">
            <a:off x="7658100" y="16383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 rot="5400000">
            <a:off x="7735094" y="3771106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Straight Arrow Connector 136"/>
          <p:cNvCxnSpPr>
            <a:stCxn id="124" idx="6"/>
          </p:cNvCxnSpPr>
          <p:nvPr/>
        </p:nvCxnSpPr>
        <p:spPr bwMode="auto">
          <a:xfrm>
            <a:off x="8001000" y="19812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traight Arrow Connector 138"/>
          <p:cNvCxnSpPr>
            <a:stCxn id="125" idx="6"/>
          </p:cNvCxnSpPr>
          <p:nvPr/>
        </p:nvCxnSpPr>
        <p:spPr bwMode="auto">
          <a:xfrm>
            <a:off x="8077200" y="4114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" name="Straight Arrow Connector 152"/>
          <p:cNvCxnSpPr/>
          <p:nvPr/>
        </p:nvCxnSpPr>
        <p:spPr bwMode="auto">
          <a:xfrm rot="5400000">
            <a:off x="2935458" y="1865142"/>
            <a:ext cx="3774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>
            <a:endCxn id="11" idx="0"/>
          </p:cNvCxnSpPr>
          <p:nvPr/>
        </p:nvCxnSpPr>
        <p:spPr bwMode="auto">
          <a:xfrm rot="16200000" flipH="1">
            <a:off x="2941320" y="3246120"/>
            <a:ext cx="36576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4" name="Rectangle 173"/>
          <p:cNvSpPr/>
          <p:nvPr/>
        </p:nvSpPr>
        <p:spPr>
          <a:xfrm>
            <a:off x="8712119" y="345923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0386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895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Multiply 53"/>
          <p:cNvSpPr/>
          <p:nvPr/>
        </p:nvSpPr>
        <p:spPr bwMode="auto">
          <a:xfrm>
            <a:off x="2971800" y="2057400"/>
            <a:ext cx="304800" cy="304800"/>
          </a:xfrm>
          <a:prstGeom prst="mathMultiply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55" name="Multiply 54"/>
          <p:cNvSpPr/>
          <p:nvPr/>
        </p:nvSpPr>
        <p:spPr bwMode="auto">
          <a:xfrm>
            <a:off x="2971800" y="3429000"/>
            <a:ext cx="304800" cy="3048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8200" y="1828800"/>
            <a:ext cx="12192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IN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streams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33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S</a:t>
            </a:r>
            <a:r>
              <a:rPr lang="en-IN" baseline="-25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57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tx1"/>
                </a:solidFill>
              </a:rPr>
              <a:t>S</a:t>
            </a:r>
            <a:r>
              <a:rPr lang="en-IN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95600" y="13716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</a:t>
            </a:r>
            <a:r>
              <a:rPr lang="en-GB" baseline="-25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95600" y="26670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</a:t>
            </a:r>
            <a:r>
              <a:rPr lang="en-GB" baseline="-25000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86000" y="2286000"/>
            <a:ext cx="30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.</a:t>
            </a:r>
            <a:endParaRPr lang="en-GB" sz="1000" b="1" dirty="0" smtClean="0">
              <a:solidFill>
                <a:schemeClr val="tx1"/>
              </a:solidFill>
            </a:endParaRP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958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N</a:t>
            </a:r>
            <a:r>
              <a:rPr lang="en-GB" baseline="-25000" dirty="0" err="1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71600" y="2667001"/>
            <a:ext cx="15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62800" y="243840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Multiply 79"/>
          <p:cNvSpPr/>
          <p:nvPr/>
        </p:nvSpPr>
        <p:spPr bwMode="auto">
          <a:xfrm>
            <a:off x="7696200" y="18288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2" name="Multiply 81"/>
          <p:cNvSpPr/>
          <p:nvPr/>
        </p:nvSpPr>
        <p:spPr bwMode="auto">
          <a:xfrm>
            <a:off x="7772400" y="39624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626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H</a:t>
            </a:r>
            <a:r>
              <a:rPr lang="en-GB" sz="1600" baseline="-250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62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tx1"/>
                </a:solidFill>
              </a:rPr>
              <a:t>H</a:t>
            </a:r>
            <a:r>
              <a:rPr lang="en-GB" sz="1600" baseline="-25000" dirty="0" err="1" smtClean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76800" y="25908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43600" y="2667000"/>
            <a:ext cx="12192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Available:N</a:t>
            </a:r>
            <a:r>
              <a:rPr lang="en-GB" sz="1400" baseline="-25000" dirty="0" smtClean="0">
                <a:solidFill>
                  <a:schemeClr val="tx1"/>
                </a:solidFill>
              </a:rPr>
              <a:t>r,1</a:t>
            </a:r>
            <a:endParaRPr lang="en-GB" sz="1400" dirty="0" smtClean="0">
              <a:solidFill>
                <a:schemeClr val="tx1"/>
              </a:solidFill>
            </a:endParaRPr>
          </a:p>
          <a:p>
            <a:r>
              <a:rPr lang="en-GB" sz="1400" dirty="0" smtClean="0">
                <a:solidFill>
                  <a:schemeClr val="tx1"/>
                </a:solidFill>
              </a:rPr>
              <a:t>Active:M</a:t>
            </a:r>
            <a:r>
              <a:rPr lang="en-GB" sz="1400" baseline="-250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43600" y="4876800"/>
            <a:ext cx="1295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1"/>
                </a:solidFill>
              </a:rPr>
              <a:t>Available:N</a:t>
            </a:r>
            <a:r>
              <a:rPr lang="en-GB" sz="1400" baseline="-25000" dirty="0" err="1" smtClean="0">
                <a:solidFill>
                  <a:schemeClr val="tx1"/>
                </a:solidFill>
              </a:rPr>
              <a:t>r,k</a:t>
            </a:r>
            <a:endParaRPr lang="en-GB" sz="1400" dirty="0" smtClean="0">
              <a:solidFill>
                <a:schemeClr val="tx1"/>
              </a:solidFill>
            </a:endParaRPr>
          </a:p>
          <a:p>
            <a:r>
              <a:rPr lang="en-GB" sz="1400" dirty="0" err="1" smtClean="0">
                <a:solidFill>
                  <a:schemeClr val="tx1"/>
                </a:solidFill>
              </a:rPr>
              <a:t>Active:M</a:t>
            </a:r>
            <a:r>
              <a:rPr lang="en-GB" sz="1400" baseline="-25000" dirty="0" err="1" smtClean="0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91200" y="24384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00800" y="16764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00800" y="38100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52800" y="22860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6798677" y="18119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USER1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6874877" y="39455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USER 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391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Y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67600" y="4191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Y</a:t>
            </a:r>
            <a:r>
              <a:rPr lang="en-US" sz="1600" baseline="-25000" dirty="0" smtClean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848600" y="144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W*</a:t>
            </a:r>
            <a:r>
              <a:rPr lang="en-GB" sz="1600" baseline="-25000" dirty="0" smtClean="0">
                <a:solidFill>
                  <a:schemeClr val="tx1"/>
                </a:solidFill>
              </a:rPr>
              <a:t>1</a:t>
            </a:r>
            <a:r>
              <a:rPr lang="en-GB" sz="1600" dirty="0" smtClean="0">
                <a:solidFill>
                  <a:schemeClr val="tx1"/>
                </a:solidFill>
              </a:rPr>
              <a:t> H*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24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W*</a:t>
            </a:r>
            <a:r>
              <a:rPr lang="en-GB" sz="1600" baseline="-25000" dirty="0" smtClean="0">
                <a:solidFill>
                  <a:schemeClr val="tx1"/>
                </a:solidFill>
              </a:rPr>
              <a:t>k</a:t>
            </a:r>
            <a:r>
              <a:rPr lang="en-GB" sz="1600" dirty="0" smtClean="0">
                <a:solidFill>
                  <a:schemeClr val="tx1"/>
                </a:solidFill>
              </a:rPr>
              <a:t> H*</a:t>
            </a:r>
            <a:r>
              <a:rPr lang="en-US" sz="1600" baseline="-25000" dirty="0" smtClean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382000" y="1828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S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82000" y="3962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S</a:t>
            </a:r>
            <a:r>
              <a:rPr lang="en-US" sz="1600" baseline="-25000" dirty="0" smtClean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38200" y="5410200"/>
            <a:ext cx="4953000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User Scheduling and </a:t>
            </a:r>
            <a:r>
              <a:rPr lang="en-GB" dirty="0" err="1" smtClean="0">
                <a:solidFill>
                  <a:schemeClr val="tx1"/>
                </a:solidFill>
              </a:rPr>
              <a:t>precoding</a:t>
            </a:r>
            <a:r>
              <a:rPr lang="en-GB" dirty="0" smtClean="0">
                <a:solidFill>
                  <a:schemeClr val="tx1"/>
                </a:solidFill>
              </a:rPr>
              <a:t>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Down Arrow 109"/>
          <p:cNvSpPr/>
          <p:nvPr/>
        </p:nvSpPr>
        <p:spPr bwMode="auto">
          <a:xfrm rot="10800000">
            <a:off x="1752600" y="4114800"/>
            <a:ext cx="484632" cy="1207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11" name="Down Arrow 110"/>
          <p:cNvSpPr/>
          <p:nvPr/>
        </p:nvSpPr>
        <p:spPr bwMode="auto">
          <a:xfrm rot="10800000">
            <a:off x="3352800" y="3733800"/>
            <a:ext cx="484632" cy="1588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9600" y="4495800"/>
            <a:ext cx="1143000" cy="73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Adjust number of data </a:t>
            </a:r>
            <a:r>
              <a:rPr lang="en-GB" sz="1400" b="1" dirty="0" err="1" smtClean="0">
                <a:solidFill>
                  <a:schemeClr val="tx1"/>
                </a:solidFill>
              </a:rPr>
              <a:t>sreams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33800" y="4343400"/>
            <a:ext cx="16002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Adjust </a:t>
            </a:r>
            <a:r>
              <a:rPr lang="en-GB" sz="1400" b="1" dirty="0" err="1" smtClean="0">
                <a:solidFill>
                  <a:schemeClr val="tx1"/>
                </a:solidFill>
              </a:rPr>
              <a:t>precoding</a:t>
            </a:r>
            <a:r>
              <a:rPr lang="en-GB" sz="1400" b="1" dirty="0" smtClean="0">
                <a:solidFill>
                  <a:schemeClr val="tx1"/>
                </a:solidFill>
              </a:rPr>
              <a:t> matrices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Aim/Objective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1" y="1319212"/>
            <a:ext cx="8610600" cy="4929188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609600" y="1371600"/>
          <a:ext cx="8382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62000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JURAS scheme for mu </a:t>
            </a:r>
            <a:r>
              <a:rPr lang="en-IN" sz="3200" b="1" dirty="0" err="1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mimo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71600"/>
            <a:ext cx="8594725" cy="4876799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762000" y="3124200"/>
            <a:ext cx="2057400" cy="1219200"/>
          </a:xfrm>
          <a:prstGeom prst="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softRound"/>
            <a:bevelB w="82550" h="44450" prst="angle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  </a:t>
            </a: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SA-1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838200" y="4876800"/>
            <a:ext cx="2133600" cy="1295400"/>
          </a:xfrm>
          <a:prstGeom prst="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softRound"/>
            <a:bevelB w="82550" h="44450" prst="angle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  SA-2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2895600"/>
            <a:ext cx="6477000" cy="12003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Suboptimal algorithm-1 works by updating the user’s </a:t>
            </a:r>
            <a:r>
              <a:rPr lang="en-GB" b="1" dirty="0" err="1" smtClean="0">
                <a:solidFill>
                  <a:schemeClr val="tx1"/>
                </a:solidFill>
              </a:rPr>
              <a:t>precoding</a:t>
            </a:r>
            <a:r>
              <a:rPr lang="en-GB" b="1" dirty="0" smtClean="0">
                <a:solidFill>
                  <a:schemeClr val="tx1"/>
                </a:solidFill>
              </a:rPr>
              <a:t> matrices and evaluate sum capacity(</a:t>
            </a:r>
            <a:r>
              <a:rPr lang="en-GB" b="1" dirty="0" smtClean="0">
                <a:solidFill>
                  <a:srgbClr val="002060"/>
                </a:solidFill>
              </a:rPr>
              <a:t>complexity is somewhat more</a:t>
            </a:r>
            <a:r>
              <a:rPr lang="en-GB" b="1" dirty="0" smtClean="0">
                <a:solidFill>
                  <a:schemeClr val="tx1"/>
                </a:solidFill>
              </a:rPr>
              <a:t>).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4267200"/>
            <a:ext cx="6400800" cy="19389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Suboptimal algorithm-2  works by considering each receiving antenna as a single user during user selection process and then computes the </a:t>
            </a:r>
            <a:r>
              <a:rPr lang="en-GB" b="1" dirty="0" err="1" smtClean="0">
                <a:solidFill>
                  <a:schemeClr val="tx1"/>
                </a:solidFill>
              </a:rPr>
              <a:t>precoding</a:t>
            </a:r>
            <a:r>
              <a:rPr lang="en-GB" b="1" dirty="0" smtClean="0">
                <a:solidFill>
                  <a:schemeClr val="tx1"/>
                </a:solidFill>
              </a:rPr>
              <a:t> matrices used for data </a:t>
            </a:r>
            <a:r>
              <a:rPr lang="en-GB" b="1" dirty="0" err="1" smtClean="0">
                <a:solidFill>
                  <a:schemeClr val="tx1"/>
                </a:solidFill>
              </a:rPr>
              <a:t>transmision</a:t>
            </a:r>
            <a:r>
              <a:rPr lang="en-GB" b="1" dirty="0" smtClean="0">
                <a:solidFill>
                  <a:schemeClr val="tx1"/>
                </a:solidFill>
              </a:rPr>
              <a:t>(</a:t>
            </a:r>
            <a:r>
              <a:rPr lang="en-GB" b="1" dirty="0" smtClean="0">
                <a:solidFill>
                  <a:srgbClr val="002060"/>
                </a:solidFill>
              </a:rPr>
              <a:t>complexity is less </a:t>
            </a:r>
            <a:r>
              <a:rPr lang="en-GB" b="1" dirty="0" smtClean="0">
                <a:solidFill>
                  <a:schemeClr val="tx1"/>
                </a:solidFill>
              </a:rPr>
              <a:t>) 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762000" y="1600200"/>
            <a:ext cx="2057400" cy="1219200"/>
          </a:xfrm>
          <a:prstGeom prst="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softRound"/>
            <a:bevelB w="82550" h="44450" prst="angle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 </a:t>
            </a:r>
            <a:r>
              <a:rPr kumimoji="0" lang="en-GB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JURAS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0" y="1524000"/>
            <a:ext cx="6477000" cy="12003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JURAS scheme  potentially  provides significant gain than other US algorithms  when users are equipped with multiple receiving antennas.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Methodology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3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609600" y="1371600"/>
          <a:ext cx="8534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err="1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Methadology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3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371600"/>
          <a:ext cx="8382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1242</Words>
  <Application>Microsoft Office PowerPoint</Application>
  <PresentationFormat>On-screen Show (4:3)</PresentationFormat>
  <Paragraphs>238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Windows User</cp:lastModifiedBy>
  <cp:revision>852</cp:revision>
  <cp:lastPrinted>1601-01-01T00:00:00Z</cp:lastPrinted>
  <dcterms:created xsi:type="dcterms:W3CDTF">2005-01-24T10:28:59Z</dcterms:created>
  <dcterms:modified xsi:type="dcterms:W3CDTF">2020-09-24T07:00:46Z</dcterms:modified>
</cp:coreProperties>
</file>