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868"/>
    <a:srgbClr val="484B5C"/>
    <a:srgbClr val="2E2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3" autoAdjust="0"/>
    <p:restoredTop sz="94660"/>
  </p:normalViewPr>
  <p:slideViewPr>
    <p:cSldViewPr snapToGrid="0">
      <p:cViewPr>
        <p:scale>
          <a:sx n="75" d="100"/>
          <a:sy n="75" d="100"/>
        </p:scale>
        <p:origin x="-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59FA-91F3-E662-1B85-E756CFEAE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AC17-143F-AC56-F4FB-015EFF118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65AD-4A7D-40F8-44AB-0110B692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0932-7D34-9657-8F63-129B6C9D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A640-AF86-FFC4-8D62-408C7345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98DA-3974-96E8-BF43-3B2FFC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7AF8B-322C-A127-CF85-7BE6F428B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C12C-75AF-9DB7-E3C5-3D61E61E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95D7-5135-7F47-EEAA-A61FAFD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59D8-38CB-8C5D-9A1B-5581710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E6FD2-FF38-50D6-36EC-CF73FF1D2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DD44-3632-4A88-268B-6C29B722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DF48-BF7A-B73D-F693-5F4370B0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ABD2-98CF-242C-EAA5-89F1F44A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8FBC-AD4B-20B4-1657-439161C6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3BE-2C13-5298-28FA-AB546B90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4E20-AE67-3416-B764-88007A4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D0BD-2C5F-2DCD-1369-4CFD122A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0F2A-F427-0FA0-C76F-1689DA1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92F8-7A4B-2D48-B419-C837F5DF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F8A3-D107-9010-1841-FC4BEEDA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1687-42D7-E34E-B0F5-862A4DF5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F808-4BF0-37C7-F060-713766DC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A7D2-B17D-63B0-6AE4-00D89994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2D9A-0BDA-D12C-9224-EBE9C3D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51D9-D8C6-4854-2CB8-707B09BF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37F9-4204-EF32-9E8B-4E40861A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86F3C-4840-B5DF-98F4-9721E7912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5EB8-5982-C041-E6BF-AFD0388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71B4-4628-3F50-A82C-5BADC3DA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27AF-3C1D-D7D5-058E-E86654C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2987-C89C-F1E5-608B-FD763A6A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D371-B8E3-871A-1CED-005D975D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13480-F785-6635-AC66-AFEFD518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29D0-D019-EAE4-87B2-ADD4FE906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AB006-760A-5532-83AA-BFC8BC317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913A5-ACB7-CEB6-E808-65C1E8BB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5E56A-DD1E-36DF-08CA-6F64344B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6D20F-E247-FC05-F22A-D92291F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7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8774-08E9-A80D-16EF-DFDAF7C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463B1-5418-1339-1771-F5BC3A09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9F264-C96B-2A59-ED10-258801F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C8A01-5DF8-9DE7-5D01-A0DAEF1C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4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93665-7CE6-1EB6-D43A-A6B3B847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1E77A-1175-84C3-C090-1F24BB2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5F14-4BB3-7801-F473-410B8827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3ADD-3D6B-87C1-C990-408CCA4E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B183-3432-0E0A-89E5-56D7084D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068A2-3DF0-62FD-AF1D-69470565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7487E-062C-095C-879D-83292D0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DEBB2-AF55-B68C-6A2D-E8EB1542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BAFC9-2AF7-8606-35FC-4E78C6AD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FF89-644E-E177-4F28-66960C3D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D831F-B533-B614-1951-D1ACF38FE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FE0F8-B30C-A9E4-1DAC-278F2196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6EF3-4653-A843-7043-CAD8C018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5572-1CE4-EF2F-3819-879BE63F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F1EC-528C-EAD2-1B5F-5EE5078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80D33-BD90-46FC-52C2-B163DD3B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73A4-5AE4-53FB-B2B8-AA58D8C2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68CD-F83C-F6E6-E970-B2F0952FA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3FF6-B8B6-41A6-AC8E-7995995CA183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013D-87DA-F122-5A90-6DAB917D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336B-2AA0-07CA-2214-0762167D6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7F3D-B1CF-49C8-A8FA-1C65000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2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780B563-13E6-C46A-2746-BC7A6447715F}"/>
              </a:ext>
            </a:extLst>
          </p:cNvPr>
          <p:cNvSpPr/>
          <p:nvPr/>
        </p:nvSpPr>
        <p:spPr>
          <a:xfrm>
            <a:off x="388070" y="308728"/>
            <a:ext cx="11642103" cy="6447934"/>
          </a:xfrm>
          <a:prstGeom prst="snip2DiagRect">
            <a:avLst>
              <a:gd name="adj1" fmla="val 0"/>
              <a:gd name="adj2" fmla="val 8626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410B26D-AFC1-976A-46F1-7726E89EFE96}"/>
              </a:ext>
            </a:extLst>
          </p:cNvPr>
          <p:cNvSpPr/>
          <p:nvPr/>
        </p:nvSpPr>
        <p:spPr>
          <a:xfrm>
            <a:off x="274949" y="205033"/>
            <a:ext cx="11642103" cy="6447934"/>
          </a:xfrm>
          <a:prstGeom prst="snip2DiagRect">
            <a:avLst>
              <a:gd name="adj1" fmla="val 0"/>
              <a:gd name="adj2" fmla="val 8626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FF6E01E2-C800-EBA7-FCA7-3E4C094C8C7B}"/>
              </a:ext>
            </a:extLst>
          </p:cNvPr>
          <p:cNvSpPr/>
          <p:nvPr/>
        </p:nvSpPr>
        <p:spPr>
          <a:xfrm>
            <a:off x="4600280" y="471340"/>
            <a:ext cx="6995160" cy="2862072"/>
          </a:xfrm>
          <a:prstGeom prst="snip1Rect">
            <a:avLst/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94288606-8ECB-5E04-0217-A29AAB837761}"/>
              </a:ext>
            </a:extLst>
          </p:cNvPr>
          <p:cNvSpPr/>
          <p:nvPr/>
        </p:nvSpPr>
        <p:spPr>
          <a:xfrm>
            <a:off x="4600280" y="3599719"/>
            <a:ext cx="3412504" cy="2786941"/>
          </a:xfrm>
          <a:prstGeom prst="snip1Rect">
            <a:avLst>
              <a:gd name="adj" fmla="val 940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CF389D70-D782-6A3E-B5E3-C1AFAF5EF23A}"/>
              </a:ext>
            </a:extLst>
          </p:cNvPr>
          <p:cNvSpPr/>
          <p:nvPr/>
        </p:nvSpPr>
        <p:spPr>
          <a:xfrm>
            <a:off x="8182936" y="3599719"/>
            <a:ext cx="3412504" cy="2786941"/>
          </a:xfrm>
          <a:prstGeom prst="snip1Rect">
            <a:avLst>
              <a:gd name="adj" fmla="val 940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C8DD05-4DFD-0419-A7BA-C2987BE0F484}"/>
              </a:ext>
            </a:extLst>
          </p:cNvPr>
          <p:cNvSpPr/>
          <p:nvPr/>
        </p:nvSpPr>
        <p:spPr>
          <a:xfrm>
            <a:off x="480768" y="377072"/>
            <a:ext cx="772997" cy="763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E85B2151-162F-46ED-14D2-DED38FAF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52" y="411243"/>
            <a:ext cx="695227" cy="6952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306EF-8847-C35E-39BB-2284D64163FA}"/>
              </a:ext>
            </a:extLst>
          </p:cNvPr>
          <p:cNvSpPr txBox="1"/>
          <p:nvPr/>
        </p:nvSpPr>
        <p:spPr>
          <a:xfrm>
            <a:off x="1346463" y="401816"/>
            <a:ext cx="226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gradFill flip="none" rotWithShape="1">
                  <a:gsLst>
                    <a:gs pos="54000">
                      <a:schemeClr val="accent1">
                        <a:lumMod val="5000"/>
                        <a:lumOff val="95000"/>
                      </a:schemeClr>
                    </a:gs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atin typeface="Aptos Display" panose="020B0004020202020204" pitchFamily="34" charset="0"/>
              </a:rPr>
              <a:t>HR  Attrition</a:t>
            </a:r>
            <a:endParaRPr lang="en-IN" sz="3200" dirty="0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1CD99-7EC0-0B98-F06B-7A840AF01214}"/>
              </a:ext>
            </a:extLst>
          </p:cNvPr>
          <p:cNvSpPr txBox="1"/>
          <p:nvPr/>
        </p:nvSpPr>
        <p:spPr>
          <a:xfrm>
            <a:off x="1328000" y="758856"/>
            <a:ext cx="226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 flip="none" rotWithShape="1">
                  <a:gsLst>
                    <a:gs pos="54000">
                      <a:schemeClr val="accent1">
                        <a:lumMod val="5000"/>
                        <a:lumOff val="95000"/>
                      </a:schemeClr>
                    </a:gs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b="1" dirty="0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39938-B558-F3B7-BB87-BB66AB06E17B}"/>
              </a:ext>
            </a:extLst>
          </p:cNvPr>
          <p:cNvCxnSpPr>
            <a:cxnSpLocks/>
          </p:cNvCxnSpPr>
          <p:nvPr/>
        </p:nvCxnSpPr>
        <p:spPr>
          <a:xfrm>
            <a:off x="480768" y="1381339"/>
            <a:ext cx="2960016" cy="0"/>
          </a:xfrm>
          <a:prstGeom prst="line">
            <a:avLst/>
          </a:prstGeom>
          <a:ln w="19050">
            <a:solidFill>
              <a:srgbClr val="2E2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780B563-13E6-C46A-2746-BC7A6447715F}"/>
              </a:ext>
            </a:extLst>
          </p:cNvPr>
          <p:cNvSpPr/>
          <p:nvPr/>
        </p:nvSpPr>
        <p:spPr>
          <a:xfrm>
            <a:off x="388070" y="308728"/>
            <a:ext cx="11642103" cy="6447934"/>
          </a:xfrm>
          <a:prstGeom prst="snip2DiagRect">
            <a:avLst>
              <a:gd name="adj1" fmla="val 0"/>
              <a:gd name="adj2" fmla="val 8626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410B26D-AFC1-976A-46F1-7726E89EFE96}"/>
              </a:ext>
            </a:extLst>
          </p:cNvPr>
          <p:cNvSpPr/>
          <p:nvPr/>
        </p:nvSpPr>
        <p:spPr>
          <a:xfrm>
            <a:off x="274949" y="205033"/>
            <a:ext cx="11642103" cy="6447934"/>
          </a:xfrm>
          <a:prstGeom prst="snip2DiagRect">
            <a:avLst>
              <a:gd name="adj1" fmla="val 0"/>
              <a:gd name="adj2" fmla="val 8626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FF6E01E2-C800-EBA7-FCA7-3E4C094C8C7B}"/>
              </a:ext>
            </a:extLst>
          </p:cNvPr>
          <p:cNvSpPr/>
          <p:nvPr/>
        </p:nvSpPr>
        <p:spPr>
          <a:xfrm>
            <a:off x="4600280" y="471340"/>
            <a:ext cx="6995160" cy="2862072"/>
          </a:xfrm>
          <a:prstGeom prst="snip1Rect">
            <a:avLst/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C8DD05-4DFD-0419-A7BA-C2987BE0F484}"/>
              </a:ext>
            </a:extLst>
          </p:cNvPr>
          <p:cNvSpPr/>
          <p:nvPr/>
        </p:nvSpPr>
        <p:spPr>
          <a:xfrm>
            <a:off x="480768" y="377072"/>
            <a:ext cx="772997" cy="763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E85B2151-162F-46ED-14D2-DED38FAF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52" y="411243"/>
            <a:ext cx="695227" cy="6952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306EF-8847-C35E-39BB-2284D64163FA}"/>
              </a:ext>
            </a:extLst>
          </p:cNvPr>
          <p:cNvSpPr txBox="1"/>
          <p:nvPr/>
        </p:nvSpPr>
        <p:spPr>
          <a:xfrm>
            <a:off x="1346463" y="401816"/>
            <a:ext cx="226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gradFill flip="none" rotWithShape="1">
                  <a:gsLst>
                    <a:gs pos="54000">
                      <a:schemeClr val="accent1">
                        <a:lumMod val="5000"/>
                        <a:lumOff val="95000"/>
                      </a:schemeClr>
                    </a:gs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atin typeface="Aptos Display" panose="020B0004020202020204" pitchFamily="34" charset="0"/>
              </a:rPr>
              <a:t>HR  Attrition</a:t>
            </a:r>
            <a:endParaRPr lang="en-IN" sz="3200" dirty="0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1CD99-7EC0-0B98-F06B-7A840AF01214}"/>
              </a:ext>
            </a:extLst>
          </p:cNvPr>
          <p:cNvSpPr txBox="1"/>
          <p:nvPr/>
        </p:nvSpPr>
        <p:spPr>
          <a:xfrm>
            <a:off x="1328000" y="758856"/>
            <a:ext cx="226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 flip="none" rotWithShape="1">
                  <a:gsLst>
                    <a:gs pos="54000">
                      <a:schemeClr val="accent1">
                        <a:lumMod val="5000"/>
                        <a:lumOff val="95000"/>
                      </a:schemeClr>
                    </a:gs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b="1" dirty="0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39938-B558-F3B7-BB87-BB66AB06E17B}"/>
              </a:ext>
            </a:extLst>
          </p:cNvPr>
          <p:cNvCxnSpPr>
            <a:cxnSpLocks/>
          </p:cNvCxnSpPr>
          <p:nvPr/>
        </p:nvCxnSpPr>
        <p:spPr>
          <a:xfrm>
            <a:off x="480768" y="1381339"/>
            <a:ext cx="2960016" cy="0"/>
          </a:xfrm>
          <a:prstGeom prst="line">
            <a:avLst/>
          </a:prstGeom>
          <a:ln w="19050">
            <a:solidFill>
              <a:srgbClr val="2E2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526CFA1-270F-A05D-01BD-4C4B370210B1}"/>
              </a:ext>
            </a:extLst>
          </p:cNvPr>
          <p:cNvSpPr/>
          <p:nvPr/>
        </p:nvSpPr>
        <p:spPr>
          <a:xfrm>
            <a:off x="4600280" y="3429000"/>
            <a:ext cx="6995160" cy="2862072"/>
          </a:xfrm>
          <a:prstGeom prst="snip1Rect">
            <a:avLst/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3" descr="Stethoscope">
            <a:extLst>
              <a:ext uri="{FF2B5EF4-FFF2-40B4-BE49-F238E27FC236}">
                <a16:creationId xmlns:a16="http://schemas.microsoft.com/office/drawing/2014/main" id="{286DCDE2-A4C6-0C03-C442-3CDA96CED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7277" y="4688853"/>
            <a:ext cx="585421" cy="585421"/>
          </a:xfrm>
          <a:prstGeom prst="rect">
            <a:avLst/>
          </a:prstGeom>
        </p:spPr>
      </p:pic>
      <p:pic>
        <p:nvPicPr>
          <p:cNvPr id="9" name="Graphic 8" descr="Diploma roll">
            <a:extLst>
              <a:ext uri="{FF2B5EF4-FFF2-40B4-BE49-F238E27FC236}">
                <a16:creationId xmlns:a16="http://schemas.microsoft.com/office/drawing/2014/main" id="{3A82970D-6E96-9390-2360-357F3B0F2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0674" y="4723520"/>
            <a:ext cx="585421" cy="585421"/>
          </a:xfrm>
          <a:prstGeom prst="rect">
            <a:avLst/>
          </a:prstGeom>
        </p:spPr>
      </p:pic>
      <p:pic>
        <p:nvPicPr>
          <p:cNvPr id="17" name="Graphic 16" descr="Graduation cap">
            <a:extLst>
              <a:ext uri="{FF2B5EF4-FFF2-40B4-BE49-F238E27FC236}">
                <a16:creationId xmlns:a16="http://schemas.microsoft.com/office/drawing/2014/main" id="{74B0BBD4-C6B6-923E-0BD3-6906068E0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4612" y="4691470"/>
            <a:ext cx="585421" cy="585421"/>
          </a:xfrm>
          <a:prstGeom prst="rect">
            <a:avLst/>
          </a:prstGeom>
        </p:spPr>
      </p:pic>
      <p:pic>
        <p:nvPicPr>
          <p:cNvPr id="20" name="Graphic 19" descr="Open book">
            <a:extLst>
              <a:ext uri="{FF2B5EF4-FFF2-40B4-BE49-F238E27FC236}">
                <a16:creationId xmlns:a16="http://schemas.microsoft.com/office/drawing/2014/main" id="{9DF85DCB-94BF-23D6-374C-80D4151785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9586" y="4718037"/>
            <a:ext cx="569952" cy="569952"/>
          </a:xfrm>
          <a:prstGeom prst="rect">
            <a:avLst/>
          </a:prstGeom>
        </p:spPr>
      </p:pic>
      <p:pic>
        <p:nvPicPr>
          <p:cNvPr id="22" name="Graphic 21" descr="Schoolhouse">
            <a:extLst>
              <a:ext uri="{FF2B5EF4-FFF2-40B4-BE49-F238E27FC236}">
                <a16:creationId xmlns:a16="http://schemas.microsoft.com/office/drawing/2014/main" id="{112C5DA3-5086-C87F-D460-0FF33DE81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90236" y="4624948"/>
            <a:ext cx="585421" cy="58542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B0F15B7-2151-2F44-33EC-E721C8C1E4A2}"/>
              </a:ext>
            </a:extLst>
          </p:cNvPr>
          <p:cNvSpPr/>
          <p:nvPr/>
        </p:nvSpPr>
        <p:spPr>
          <a:xfrm>
            <a:off x="4926331" y="4624948"/>
            <a:ext cx="713232" cy="7132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663C86-9A5B-F63D-EFCC-011CD53758A7}"/>
              </a:ext>
            </a:extLst>
          </p:cNvPr>
          <p:cNvSpPr/>
          <p:nvPr/>
        </p:nvSpPr>
        <p:spPr>
          <a:xfrm>
            <a:off x="6384067" y="4628358"/>
            <a:ext cx="713232" cy="7132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CD07B5-2C90-659E-1878-F5D5BBD1900A}"/>
              </a:ext>
            </a:extLst>
          </p:cNvPr>
          <p:cNvSpPr/>
          <p:nvPr/>
        </p:nvSpPr>
        <p:spPr>
          <a:xfrm>
            <a:off x="10556157" y="4644705"/>
            <a:ext cx="713232" cy="7132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CC2147-626D-2908-7C91-DA3AE7558805}"/>
              </a:ext>
            </a:extLst>
          </p:cNvPr>
          <p:cNvSpPr/>
          <p:nvPr/>
        </p:nvSpPr>
        <p:spPr>
          <a:xfrm>
            <a:off x="7741244" y="4644705"/>
            <a:ext cx="713232" cy="7132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3CDB0B-97DC-CE6C-BCDB-8300B4A282C8}"/>
              </a:ext>
            </a:extLst>
          </p:cNvPr>
          <p:cNvSpPr/>
          <p:nvPr/>
        </p:nvSpPr>
        <p:spPr>
          <a:xfrm>
            <a:off x="9130897" y="4644705"/>
            <a:ext cx="713232" cy="713232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8BEA74-889D-781A-9271-2B252ACD3664}"/>
              </a:ext>
            </a:extLst>
          </p:cNvPr>
          <p:cNvSpPr/>
          <p:nvPr/>
        </p:nvSpPr>
        <p:spPr>
          <a:xfrm>
            <a:off x="5343747" y="4497137"/>
            <a:ext cx="355593" cy="355593"/>
          </a:xfrm>
          <a:prstGeom prst="ellipse">
            <a:avLst/>
          </a:prstGeom>
          <a:solidFill>
            <a:srgbClr val="484B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A3DECC-2D9A-54BF-1C2B-D86FB7392758}"/>
              </a:ext>
            </a:extLst>
          </p:cNvPr>
          <p:cNvSpPr/>
          <p:nvPr/>
        </p:nvSpPr>
        <p:spPr>
          <a:xfrm>
            <a:off x="6761622" y="4485939"/>
            <a:ext cx="355593" cy="355593"/>
          </a:xfrm>
          <a:prstGeom prst="ellipse">
            <a:avLst/>
          </a:prstGeom>
          <a:solidFill>
            <a:srgbClr val="484B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D66A72-DC8F-BA08-A0C4-05CBD9C87047}"/>
              </a:ext>
            </a:extLst>
          </p:cNvPr>
          <p:cNvSpPr/>
          <p:nvPr/>
        </p:nvSpPr>
        <p:spPr>
          <a:xfrm>
            <a:off x="8179497" y="4504443"/>
            <a:ext cx="355593" cy="355593"/>
          </a:xfrm>
          <a:prstGeom prst="ellipse">
            <a:avLst/>
          </a:prstGeom>
          <a:solidFill>
            <a:srgbClr val="484B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781418-14B1-3AFB-DE73-7840A9172329}"/>
              </a:ext>
            </a:extLst>
          </p:cNvPr>
          <p:cNvSpPr/>
          <p:nvPr/>
        </p:nvSpPr>
        <p:spPr>
          <a:xfrm>
            <a:off x="9597372" y="4497137"/>
            <a:ext cx="355593" cy="355593"/>
          </a:xfrm>
          <a:prstGeom prst="ellipse">
            <a:avLst/>
          </a:prstGeom>
          <a:solidFill>
            <a:srgbClr val="484B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7EEFF9-5204-D951-3852-D1F43B509255}"/>
              </a:ext>
            </a:extLst>
          </p:cNvPr>
          <p:cNvSpPr/>
          <p:nvPr/>
        </p:nvSpPr>
        <p:spPr>
          <a:xfrm>
            <a:off x="11015246" y="4485939"/>
            <a:ext cx="355593" cy="355593"/>
          </a:xfrm>
          <a:prstGeom prst="ellipse">
            <a:avLst/>
          </a:prstGeom>
          <a:solidFill>
            <a:srgbClr val="484B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1BF358-6064-2908-43BE-5578260D284A}"/>
              </a:ext>
            </a:extLst>
          </p:cNvPr>
          <p:cNvSpPr/>
          <p:nvPr/>
        </p:nvSpPr>
        <p:spPr>
          <a:xfrm>
            <a:off x="9672226" y="4574998"/>
            <a:ext cx="219254" cy="227766"/>
          </a:xfrm>
          <a:prstGeom prst="ellipse">
            <a:avLst/>
          </a:prstGeom>
          <a:solidFill>
            <a:srgbClr val="EE28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653A71-68FE-08C9-23C6-09D4A3100408}"/>
              </a:ext>
            </a:extLst>
          </p:cNvPr>
          <p:cNvSpPr/>
          <p:nvPr/>
        </p:nvSpPr>
        <p:spPr>
          <a:xfrm>
            <a:off x="6842860" y="4574998"/>
            <a:ext cx="219254" cy="227766"/>
          </a:xfrm>
          <a:prstGeom prst="ellipse">
            <a:avLst/>
          </a:prstGeom>
          <a:solidFill>
            <a:srgbClr val="EE28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1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Display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P</dc:creator>
  <cp:lastModifiedBy>Navneet P</cp:lastModifiedBy>
  <cp:revision>3</cp:revision>
  <dcterms:created xsi:type="dcterms:W3CDTF">2024-10-02T08:11:51Z</dcterms:created>
  <dcterms:modified xsi:type="dcterms:W3CDTF">2024-10-04T07:24:50Z</dcterms:modified>
</cp:coreProperties>
</file>