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AB"/>
    <a:srgbClr val="074BD3"/>
    <a:srgbClr val="286DF8"/>
    <a:srgbClr val="493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7DE4-3150-F14A-8DA3-8443280E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3A727-FA63-3112-98C1-5B0F3892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96E4-5D08-2A35-37CD-CE1E7F00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C409-AEA2-9FEA-F7B0-633F77AC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12B2-4146-F7B9-B552-4827BD33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5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55F6-62FD-AB68-A61C-1FEFEFD9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57B7B-5566-1970-3A66-DE278B1E7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14D4-076C-5315-BF9F-19C30FA2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9CA2-CE2C-1781-95B5-42D3288C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E19E-10CF-2ED6-D872-986BB04C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5531A-8193-2906-000E-6F7604F0A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9678F-2895-1FE5-68E0-332BFD0B6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1AA0-5648-8952-14B4-31AF3268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2C0F-3BC8-6BFF-4B30-B7D42DDE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1AF1-76C3-FE77-254D-AB709E07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5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C42F-E6CC-82E9-0A12-80C2A729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2F90-2259-D7FD-F7F6-C20E66CB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C8D7-F3A8-AFB3-6C79-3B8AFD51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4822-BF37-DE5F-5EA5-A50D192B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8311-7EF7-A1A5-C23C-3CA3F6BA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4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4AD-714B-0499-D347-4BE1084F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C9D74-B813-825B-241D-7E5646C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5862-BCE1-CC99-D6C1-C8A50314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1C92-2147-3E28-16F5-2486A622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4F54-D1AD-0057-13C3-45174309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5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1176-4ED3-B2C4-A0BF-9980161F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3D8B-0761-9AF7-650E-ACAE5CB0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95D31-78C2-5F6E-C616-249980A6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827D9-72AA-5BDA-6EEF-CE95B6D2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B95D-95E1-AC97-C6EA-404748CF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6F2A2-7821-6B7A-1EE5-59D3B46B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9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F499-9DD4-061E-1871-560B2DED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EA02-080D-B3A0-6618-32636811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F8C28-552A-A30A-52F5-BE4A64C2C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6057A-164C-98C2-723F-11D431F5E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86D4-6666-00B5-2C9A-99167297E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22F4E-A8AD-8682-34D4-711CA6C1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E9E95-5BAD-7856-A028-8CDE07D5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856BD-1785-7EE7-21F8-10EFEE26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3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B6BC-A0BF-6835-D56E-5706C62E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682EF-0450-5A06-2B57-607CDA48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BB873-81BE-1137-DFBE-B5F3B74B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505A0-012F-5A41-F5BC-A07C0C3F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2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F0612-27EE-1B52-5C9A-D401551D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2DFC9-B7A3-862C-2D87-E09D5970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1CBA1-8966-60D5-1051-AD0E8DF7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64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FD45-16D8-246E-380F-6FAED109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6C28-EC16-6E73-BB38-3FF9A9C3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C1FEF-08DA-141A-480E-26C206A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61A39-3950-748F-CDF6-8A7B0A22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29E51-83AE-763E-0968-2FA37C46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584A3-9485-4B8E-7D2A-F06A3DCD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9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7DA2-6DD1-63D7-A600-72C31F4E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45A84-9039-9054-5208-F642B617F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0262F-749A-2261-107A-749917068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1A827-5820-B04A-11F4-8BC5D176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F9E4C-F0C8-4F60-935A-1E586FC4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D78A6-133B-C073-DD32-57FF276A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4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30319-8DF4-2D88-3D96-24988A93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F6F08-0B60-14AA-67B8-17951A0F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7461-6C05-F7C1-E75D-54CE9380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F082-647C-4556-B7FB-B80915B4001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7C3C-4BA8-3F92-09DC-66C6F5CB3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83D3-F85F-7225-B2FC-81FB0A427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7B18-C87B-4E95-B4AD-EB638D5F6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3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1000"/>
                <a:lumOff val="39000"/>
              </a:schemeClr>
            </a:gs>
            <a:gs pos="42000">
              <a:schemeClr val="accent1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artial sun">
            <a:extLst>
              <a:ext uri="{FF2B5EF4-FFF2-40B4-BE49-F238E27FC236}">
                <a16:creationId xmlns:a16="http://schemas.microsoft.com/office/drawing/2014/main" id="{C23E3B81-D3FE-EFAB-B968-0A6D14CA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33" y="48978"/>
            <a:ext cx="1506719" cy="1506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163BB-0039-59B1-F443-D6F53BB3CFC6}"/>
              </a:ext>
            </a:extLst>
          </p:cNvPr>
          <p:cNvSpPr txBox="1"/>
          <p:nvPr/>
        </p:nvSpPr>
        <p:spPr>
          <a:xfrm>
            <a:off x="1578750" y="302173"/>
            <a:ext cx="3336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Weather Analytics</a:t>
            </a:r>
            <a:endParaRPr lang="en-IN" sz="3200" b="1" dirty="0">
              <a:solidFill>
                <a:schemeClr val="accent5">
                  <a:lumMod val="20000"/>
                  <a:lumOff val="8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B6D4-0096-20A3-7056-B28531915AFD}"/>
              </a:ext>
            </a:extLst>
          </p:cNvPr>
          <p:cNvSpPr txBox="1"/>
          <p:nvPr/>
        </p:nvSpPr>
        <p:spPr>
          <a:xfrm>
            <a:off x="1578750" y="778109"/>
            <a:ext cx="2059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Delhi 2023</a:t>
            </a:r>
            <a:endParaRPr lang="en-IN" sz="2400" b="1" dirty="0">
              <a:solidFill>
                <a:schemeClr val="accent5">
                  <a:lumMod val="20000"/>
                  <a:lumOff val="8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DAB83DB-DEBF-6907-DE32-3000A630C6D4}"/>
              </a:ext>
            </a:extLst>
          </p:cNvPr>
          <p:cNvSpPr/>
          <p:nvPr/>
        </p:nvSpPr>
        <p:spPr>
          <a:xfrm>
            <a:off x="5095463" y="165218"/>
            <a:ext cx="3324638" cy="1006285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8100000" sx="101000" sy="101000" algn="tr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3BB4256A-FD8F-7488-6F7A-C253835567FD}"/>
              </a:ext>
            </a:extLst>
          </p:cNvPr>
          <p:cNvSpPr/>
          <p:nvPr/>
        </p:nvSpPr>
        <p:spPr>
          <a:xfrm>
            <a:off x="8679321" y="165217"/>
            <a:ext cx="3371852" cy="1006285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8100000" sx="101000" sy="101000" algn="tr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Graphic 8" descr="Sun">
            <a:extLst>
              <a:ext uri="{FF2B5EF4-FFF2-40B4-BE49-F238E27FC236}">
                <a16:creationId xmlns:a16="http://schemas.microsoft.com/office/drawing/2014/main" id="{231241B9-452B-79BD-057F-D7B035C65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8743" y="327774"/>
            <a:ext cx="681168" cy="681168"/>
          </a:xfrm>
          <a:prstGeom prst="rect">
            <a:avLst/>
          </a:prstGeom>
        </p:spPr>
      </p:pic>
      <p:pic>
        <p:nvPicPr>
          <p:cNvPr id="11" name="Graphic 10" descr="Sunset scene">
            <a:extLst>
              <a:ext uri="{FF2B5EF4-FFF2-40B4-BE49-F238E27FC236}">
                <a16:creationId xmlns:a16="http://schemas.microsoft.com/office/drawing/2014/main" id="{44A37F84-7E6E-94A6-2C78-B518D4EDD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0100" y="280133"/>
            <a:ext cx="776451" cy="776451"/>
          </a:xfrm>
          <a:prstGeom prst="rect">
            <a:avLst/>
          </a:prstGeom>
        </p:spPr>
      </p:pic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9A6E8FBD-F59C-C651-069A-32CA45CFCB00}"/>
              </a:ext>
            </a:extLst>
          </p:cNvPr>
          <p:cNvSpPr/>
          <p:nvPr/>
        </p:nvSpPr>
        <p:spPr>
          <a:xfrm>
            <a:off x="224769" y="1758687"/>
            <a:ext cx="3668805" cy="2154298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8100000" sx="101000" sy="101000" algn="tr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Graphic 12" descr="Thermometer">
            <a:extLst>
              <a:ext uri="{FF2B5EF4-FFF2-40B4-BE49-F238E27FC236}">
                <a16:creationId xmlns:a16="http://schemas.microsoft.com/office/drawing/2014/main" id="{A9A5E634-CE85-16A6-8DC3-C21A59069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2027290"/>
            <a:ext cx="1578750" cy="1578750"/>
          </a:xfrm>
          <a:prstGeom prst="rect">
            <a:avLst/>
          </a:prstGeom>
        </p:spPr>
      </p:pic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9CB59B9A-CFC3-138F-CBE9-3355124DD79B}"/>
              </a:ext>
            </a:extLst>
          </p:cNvPr>
          <p:cNvSpPr/>
          <p:nvPr/>
        </p:nvSpPr>
        <p:spPr>
          <a:xfrm>
            <a:off x="4975123" y="1352708"/>
            <a:ext cx="7076050" cy="2560277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8100000" sx="101000" sy="101000" algn="tr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A35FC7-1055-381C-9F5A-8410EFC34BB1}"/>
              </a:ext>
            </a:extLst>
          </p:cNvPr>
          <p:cNvGrpSpPr/>
          <p:nvPr/>
        </p:nvGrpSpPr>
        <p:grpSpPr>
          <a:xfrm>
            <a:off x="558332" y="4141424"/>
            <a:ext cx="10978592" cy="2598592"/>
            <a:chOff x="410852" y="4094190"/>
            <a:chExt cx="10978592" cy="2598592"/>
          </a:xfrm>
        </p:grpSpPr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30637607-0D62-2B87-993A-1A95CBEFF751}"/>
                </a:ext>
              </a:extLst>
            </p:cNvPr>
            <p:cNvSpPr/>
            <p:nvPr/>
          </p:nvSpPr>
          <p:spPr>
            <a:xfrm>
              <a:off x="4204655" y="4094190"/>
              <a:ext cx="2969343" cy="2560277"/>
            </a:xfrm>
            <a:prstGeom prst="round2Diag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6B365BB3-E27D-DE93-9B9C-6E3F856B5931}"/>
                </a:ext>
              </a:extLst>
            </p:cNvPr>
            <p:cNvSpPr/>
            <p:nvPr/>
          </p:nvSpPr>
          <p:spPr>
            <a:xfrm>
              <a:off x="410852" y="4132505"/>
              <a:ext cx="2969343" cy="2560277"/>
            </a:xfrm>
            <a:prstGeom prst="round2Diag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3765C116-20A7-FF7E-FD6B-357BF0B22C5A}"/>
                </a:ext>
              </a:extLst>
            </p:cNvPr>
            <p:cNvSpPr/>
            <p:nvPr/>
          </p:nvSpPr>
          <p:spPr>
            <a:xfrm>
              <a:off x="8420101" y="4094190"/>
              <a:ext cx="2969343" cy="2560277"/>
            </a:xfrm>
            <a:prstGeom prst="round2Diag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01B105-9345-82AF-768F-AB981C616395}"/>
              </a:ext>
            </a:extLst>
          </p:cNvPr>
          <p:cNvCxnSpPr>
            <a:cxnSpLocks/>
          </p:cNvCxnSpPr>
          <p:nvPr/>
        </p:nvCxnSpPr>
        <p:spPr>
          <a:xfrm>
            <a:off x="1578750" y="810491"/>
            <a:ext cx="31029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6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1000"/>
                <a:lumOff val="39000"/>
              </a:schemeClr>
            </a:gs>
            <a:gs pos="42000">
              <a:schemeClr val="accent1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46ADC2-3195-2363-8DA0-33A7734C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artial sun">
            <a:extLst>
              <a:ext uri="{FF2B5EF4-FFF2-40B4-BE49-F238E27FC236}">
                <a16:creationId xmlns:a16="http://schemas.microsoft.com/office/drawing/2014/main" id="{7F66A2B9-A835-6DE3-C1A4-8F1AC737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33" y="48978"/>
            <a:ext cx="1506719" cy="1506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96BCC-9102-D376-34AF-859FDC778B3C}"/>
              </a:ext>
            </a:extLst>
          </p:cNvPr>
          <p:cNvSpPr txBox="1"/>
          <p:nvPr/>
        </p:nvSpPr>
        <p:spPr>
          <a:xfrm>
            <a:off x="1578750" y="302173"/>
            <a:ext cx="3336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Weather Analytics</a:t>
            </a:r>
            <a:endParaRPr lang="en-IN" sz="3200" b="1" dirty="0">
              <a:solidFill>
                <a:schemeClr val="accent5">
                  <a:lumMod val="20000"/>
                  <a:lumOff val="8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5E88C-8234-F937-243C-9912DBC55D98}"/>
              </a:ext>
            </a:extLst>
          </p:cNvPr>
          <p:cNvSpPr txBox="1"/>
          <p:nvPr/>
        </p:nvSpPr>
        <p:spPr>
          <a:xfrm>
            <a:off x="1578750" y="778109"/>
            <a:ext cx="2059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Narrow" panose="020B0004020202020204" pitchFamily="34" charset="0"/>
              </a:rPr>
              <a:t>Delhi 2023</a:t>
            </a:r>
            <a:endParaRPr lang="en-IN" sz="2400" b="1" dirty="0">
              <a:solidFill>
                <a:schemeClr val="accent5">
                  <a:lumMod val="20000"/>
                  <a:lumOff val="8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11EB8C1-2878-9473-0FE4-3D04FF4D4718}"/>
              </a:ext>
            </a:extLst>
          </p:cNvPr>
          <p:cNvSpPr/>
          <p:nvPr/>
        </p:nvSpPr>
        <p:spPr>
          <a:xfrm>
            <a:off x="4914857" y="206478"/>
            <a:ext cx="7076050" cy="2897518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8100000" sx="101000" sy="101000" algn="tr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40AF6C-F557-90E3-6D32-B7F0F684D26C}"/>
              </a:ext>
            </a:extLst>
          </p:cNvPr>
          <p:cNvCxnSpPr>
            <a:cxnSpLocks/>
          </p:cNvCxnSpPr>
          <p:nvPr/>
        </p:nvCxnSpPr>
        <p:spPr>
          <a:xfrm>
            <a:off x="1578750" y="810491"/>
            <a:ext cx="31029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C8B1EBCC-0689-24B8-04EA-03D16DBC1FD4}"/>
              </a:ext>
            </a:extLst>
          </p:cNvPr>
          <p:cNvSpPr/>
          <p:nvPr/>
        </p:nvSpPr>
        <p:spPr>
          <a:xfrm>
            <a:off x="262586" y="3579932"/>
            <a:ext cx="5469619" cy="2897518"/>
          </a:xfrm>
          <a:prstGeom prst="round2DiagRect">
            <a:avLst/>
          </a:prstGeom>
          <a:solidFill>
            <a:srgbClr val="3760AB"/>
          </a:solidFill>
          <a:effectLst>
            <a:outerShdw blurRad="50800" dist="139700" dir="8100000" sx="101000" sy="101000" algn="tr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CE4B99E-AB97-18AC-9747-6BB0139BFBC3}"/>
              </a:ext>
            </a:extLst>
          </p:cNvPr>
          <p:cNvSpPr/>
          <p:nvPr/>
        </p:nvSpPr>
        <p:spPr>
          <a:xfrm>
            <a:off x="6272981" y="3579932"/>
            <a:ext cx="5550310" cy="2897518"/>
          </a:xfrm>
          <a:prstGeom prst="round2DiagRect">
            <a:avLst/>
          </a:prstGeom>
          <a:solidFill>
            <a:srgbClr val="3760AB"/>
          </a:solidFill>
          <a:effectLst>
            <a:outerShdw blurRad="50800" dist="139700" dir="8100000" sx="101000" sy="101000" algn="tr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Narrow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Navneet P</dc:creator>
  <cp:lastModifiedBy>Navneet P</cp:lastModifiedBy>
  <cp:revision>8</cp:revision>
  <dcterms:created xsi:type="dcterms:W3CDTF">2024-10-21T12:30:30Z</dcterms:created>
  <dcterms:modified xsi:type="dcterms:W3CDTF">2024-10-21T13:23:47Z</dcterms:modified>
</cp:coreProperties>
</file>