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F75"/>
    <a:srgbClr val="F9A4BE"/>
    <a:srgbClr val="D75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0130-9F56-0DE0-3DB3-6C59076B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A7855-B6B9-AA09-27FE-DF0C8540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A5A1-99F8-8A40-4A03-87A41404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F831-5550-2648-33C1-AFE5CA91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ADE1-9BE6-480F-547A-E5009E9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FF28-AA4D-4068-052A-3C9B5FAC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28E2-5E94-ECD2-B083-E651AC78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0389-E819-FDBD-282B-D3750309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C67B-1197-C4FA-30EC-8A874469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A1BF-D994-14B8-19F7-616875BA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BE906-CA90-5D7D-24F3-6224D9E4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9F60-5FC3-D162-E0B5-919B45EF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20A9-944D-D23E-07D6-4377AA6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03D8-AD9D-DD46-F245-3C04EFFA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4A7F-046D-CC5E-9772-E7FD84B8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AF5B-E5BA-9EDA-2D84-8E57851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1B39-C4ED-AD5A-125D-7DFDCBC4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AEC2-9FAC-68BF-6720-C772D861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8F67-4EEE-2101-453F-813C4EA0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5683-4E78-B295-490B-73EBA060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5BE8-CA14-4D0A-4603-2056A818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095D-C97B-BEF6-3E1D-A8D6705D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1AEA-782B-1F20-4ADA-6AF9D41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4648-865B-31D2-22A7-336711C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0A34-135F-D434-0D1F-A66A9DF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9900-6DB5-E9F8-D476-4C9AA4D5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AF29-BC9F-F893-B35B-5F47A644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EDA18-8069-F0AE-9964-6CEA2AB2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D1D7-4D97-1632-ABD8-1B9FC8D6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2BBC-9BD8-8E14-9EA9-4EB8DA06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0D54C-E395-B5A5-9519-05A5AAD7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3BF-12C3-9A5A-8E91-FA410B56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6799-4A21-BB89-DB60-15863B81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B8B0B-962B-F955-1736-E2B704C0B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CBFE-A6A9-A83C-1A02-A2BB7CEB9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485B-0D1C-1B76-0C7B-6756D8F0E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633EE-8070-1E15-1710-54268D4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F5A01-7797-2612-A78C-C6FFB7A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BC7C7-30F7-9641-6724-276E3C0F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8C4-9219-A736-5F00-30D6A50A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2C231-B843-516E-0320-094C60DE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43C25-23FC-7503-1667-31460D51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C357-094F-07BE-1476-A1760408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E436D-5AD2-D87F-17CE-69CE8A7C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D947D-05C9-ECDD-C9B1-97734C7A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B3711-F354-58A2-8B77-C3C8B6B4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5991-3D40-39AC-7397-73EC2FC0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4011-1C12-35DB-CA9C-99AF09FD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25719-A697-FFF9-029E-9D3262C5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0288-023B-FE12-C7C7-46A0F1C2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E0EA-AA97-CD65-D49C-8E7354B3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47E7-9BA7-7060-88F9-16D2DC1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5C92-0A04-4332-D919-B7A6C098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F405E-374A-E810-ABA5-21840E744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9B06-AF9F-04B4-78EA-38AB24B6A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FAB3-0C46-3A32-CB5D-E69293C9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C067-54FE-010F-62BE-ABF7AC98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186F-813E-D3C7-BD5A-D23CA81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11B746FA-F7FE-9B26-2D15-FFF94C3E5A03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A17FA-47DB-3E04-EF33-6BDF454B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7354-9344-49A2-25C8-5C256AFD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7EDF-E99E-E88E-3EFB-CFC6D90B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B6F3-13A0-474B-B2A1-B108207B2010}" type="datetimeFigureOut">
              <a:rPr lang="en-US" smtClean="0"/>
              <a:t>04-Mar-24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114-DA14-D37A-A75B-D7A7B8551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C4B9-CA2D-E3A2-19C9-312347513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020-2BE6-4223-A59C-6DDC7AB5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FA1FC-F966-4731-D245-9DA4C9ED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3096057" cy="3353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C0C41-AF0F-2EEF-7373-0C2610FBF898}"/>
              </a:ext>
            </a:extLst>
          </p:cNvPr>
          <p:cNvSpPr/>
          <p:nvPr/>
        </p:nvSpPr>
        <p:spPr>
          <a:xfrm>
            <a:off x="304800" y="228600"/>
            <a:ext cx="1752600" cy="1981200"/>
          </a:xfrm>
          <a:prstGeom prst="rect">
            <a:avLst/>
          </a:prstGeom>
          <a:solidFill>
            <a:srgbClr val="D756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FFFF"/>
                </a:solidFill>
              </a:rPr>
              <a:t>#D75680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3B8CE-75F3-9906-C418-70497C4215A0}"/>
              </a:ext>
            </a:extLst>
          </p:cNvPr>
          <p:cNvSpPr/>
          <p:nvPr/>
        </p:nvSpPr>
        <p:spPr>
          <a:xfrm>
            <a:off x="1752600" y="3581400"/>
            <a:ext cx="609600" cy="1676400"/>
          </a:xfrm>
          <a:prstGeom prst="rect">
            <a:avLst/>
          </a:prstGeom>
          <a:solidFill>
            <a:srgbClr val="F9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FFFF"/>
                </a:solidFill>
              </a:rPr>
              <a:t>#F9A4BE</a:t>
            </a:r>
          </a:p>
        </p:txBody>
      </p:sp>
    </p:spTree>
    <p:extLst>
      <p:ext uri="{BB962C8B-B14F-4D97-AF65-F5344CB8AC3E}">
        <p14:creationId xmlns:p14="http://schemas.microsoft.com/office/powerpoint/2010/main" val="11732898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FEBE0-BA4F-6A25-12CB-270E7D29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762000"/>
            <a:ext cx="3200400" cy="320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00DD3-C739-2A4F-1ABC-E2092FBFA4E9}"/>
              </a:ext>
            </a:extLst>
          </p:cNvPr>
          <p:cNvSpPr txBox="1"/>
          <p:nvPr/>
        </p:nvSpPr>
        <p:spPr>
          <a:xfrm>
            <a:off x="4267200" y="4114800"/>
            <a:ext cx="2539478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Ngọc Nhi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995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1F26-2962-5574-1CAE-CD7513F7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E28AA6-53C2-FCFE-89DA-54B8A14357AB}"/>
              </a:ext>
            </a:extLst>
          </p:cNvPr>
          <p:cNvSpPr txBox="1"/>
          <p:nvPr/>
        </p:nvSpPr>
        <p:spPr>
          <a:xfrm>
            <a:off x="4178056" y="4648200"/>
            <a:ext cx="2836321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Kim Oanh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C8B229-8FD3-915A-D12E-81DD3F4C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304800"/>
            <a:ext cx="402963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60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8A6B2-0192-5433-1499-2D8A56BC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6B683-98FC-B65A-C1A8-6837126079F8}"/>
              </a:ext>
            </a:extLst>
          </p:cNvPr>
          <p:cNvSpPr txBox="1"/>
          <p:nvPr/>
        </p:nvSpPr>
        <p:spPr>
          <a:xfrm>
            <a:off x="4320931" y="4572000"/>
            <a:ext cx="2836321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Khánh Huyền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932E0-FBBF-F97E-4485-ED0457F4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28600"/>
            <a:ext cx="401058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47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5E095-76E8-F228-A5EF-748D6BCC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EA055-17EA-8E2B-7E98-C47B8C5DE08C}"/>
              </a:ext>
            </a:extLst>
          </p:cNvPr>
          <p:cNvSpPr txBox="1"/>
          <p:nvPr/>
        </p:nvSpPr>
        <p:spPr>
          <a:xfrm>
            <a:off x="4677838" y="4800600"/>
            <a:ext cx="2836321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Thanh Nhàn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64763-96E3-59D2-B19B-5751AC3E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457200"/>
            <a:ext cx="402011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32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182-FAC5-E848-2A3E-40A99821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EEB8-6B18-AC27-6045-5606606AD393}"/>
              </a:ext>
            </a:extLst>
          </p:cNvPr>
          <p:cNvSpPr txBox="1"/>
          <p:nvPr/>
        </p:nvSpPr>
        <p:spPr>
          <a:xfrm>
            <a:off x="4677838" y="4800600"/>
            <a:ext cx="2836321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Phạm Linh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EA244-4AE7-0972-18E0-40DBC4AE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79" y="304800"/>
            <a:ext cx="40296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4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FB82-3200-31AB-B218-8E890E4F9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60BA8-71E5-9C97-1AB2-CA7E604E38B5}"/>
              </a:ext>
            </a:extLst>
          </p:cNvPr>
          <p:cNvSpPr txBox="1"/>
          <p:nvPr/>
        </p:nvSpPr>
        <p:spPr>
          <a:xfrm>
            <a:off x="4811463" y="4785852"/>
            <a:ext cx="2836321" cy="830997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774"/>
              </a:avLst>
            </a:prstTxWarp>
            <a:spAutoFit/>
          </a:bodyPr>
          <a:lstStyle/>
          <a:p>
            <a:r>
              <a:rPr lang="en-US" sz="4800">
                <a:solidFill>
                  <a:srgbClr val="CD4F75"/>
                </a:solidFill>
                <a:latin typeface="#9Slide05 Yen Tu" panose="02040603050506020204" pitchFamily="18" charset="0"/>
              </a:rPr>
              <a:t>Thanh Bình</a:t>
            </a:r>
            <a:endParaRPr lang="en-GB" sz="4800">
              <a:solidFill>
                <a:srgbClr val="CD4F75"/>
              </a:solidFill>
              <a:latin typeface="#9Slide05 Yen Tu" panose="02040603050506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3E66-5453-03FF-5965-1606E59C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27583"/>
            <a:ext cx="392484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40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85F2B83F-3620-4525-A21D-EAE39373B043}" vid="{21D3A1FF-B53E-4A44-832E-CF4FE43CEC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65</TotalTime>
  <Words>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#9Slide05 Yen Tu</vt:lpstr>
      <vt:lpstr>Arial</vt:lpstr>
      <vt:lpstr>Calibri</vt:lpstr>
      <vt:lpstr>Calibri Light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ngocanh</dc:creator>
  <dc:description>9Slide.vn</dc:description>
  <cp:lastModifiedBy>Ngọc Anh</cp:lastModifiedBy>
  <cp:revision>2</cp:revision>
  <dcterms:created xsi:type="dcterms:W3CDTF">2024-03-04T12:50:45Z</dcterms:created>
  <dcterms:modified xsi:type="dcterms:W3CDTF">2024-03-04T13:56:24Z</dcterms:modified>
  <cp:category>9Slide.vn</cp:category>
</cp:coreProperties>
</file>