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1EAB-0AD9-4E0E-92EA-ADD2AF375F49}" type="datetimeFigureOut">
              <a:rPr lang="fr-FR" smtClean="0"/>
              <a:t>08/05/2019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C50D-7153-45BC-8CF6-5CC5FFEFAB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23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1EAB-0AD9-4E0E-92EA-ADD2AF375F49}" type="datetimeFigureOut">
              <a:rPr lang="fr-FR" smtClean="0"/>
              <a:t>08/05/2019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C50D-7153-45BC-8CF6-5CC5FFEFAB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72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1EAB-0AD9-4E0E-92EA-ADD2AF375F49}" type="datetimeFigureOut">
              <a:rPr lang="fr-FR" smtClean="0"/>
              <a:t>08/05/2019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C50D-7153-45BC-8CF6-5CC5FFEFAB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727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1EAB-0AD9-4E0E-92EA-ADD2AF375F49}" type="datetimeFigureOut">
              <a:rPr lang="fr-FR" smtClean="0"/>
              <a:t>08/05/2019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C50D-7153-45BC-8CF6-5CC5FFEFAB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71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1EAB-0AD9-4E0E-92EA-ADD2AF375F49}" type="datetimeFigureOut">
              <a:rPr lang="fr-FR" smtClean="0"/>
              <a:t>08/05/2019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C50D-7153-45BC-8CF6-5CC5FFEFAB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328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1EAB-0AD9-4E0E-92EA-ADD2AF375F49}" type="datetimeFigureOut">
              <a:rPr lang="fr-FR" smtClean="0"/>
              <a:t>08/05/2019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C50D-7153-45BC-8CF6-5CC5FFEFAB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0087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1EAB-0AD9-4E0E-92EA-ADD2AF375F49}" type="datetimeFigureOut">
              <a:rPr lang="fr-FR" smtClean="0"/>
              <a:t>08/05/2019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C50D-7153-45BC-8CF6-5CC5FFEFAB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0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1EAB-0AD9-4E0E-92EA-ADD2AF375F49}" type="datetimeFigureOut">
              <a:rPr lang="fr-FR" smtClean="0"/>
              <a:t>08/05/2019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C50D-7153-45BC-8CF6-5CC5FFEFAB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72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1EAB-0AD9-4E0E-92EA-ADD2AF375F49}" type="datetimeFigureOut">
              <a:rPr lang="fr-FR" smtClean="0"/>
              <a:t>08/05/2019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C50D-7153-45BC-8CF6-5CC5FFEFAB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96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1EAB-0AD9-4E0E-92EA-ADD2AF375F49}" type="datetimeFigureOut">
              <a:rPr lang="fr-FR" smtClean="0"/>
              <a:t>08/05/2019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C50D-7153-45BC-8CF6-5CC5FFEFAB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187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1EAB-0AD9-4E0E-92EA-ADD2AF375F49}" type="datetimeFigureOut">
              <a:rPr lang="fr-FR" smtClean="0"/>
              <a:t>08/05/2019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C50D-7153-45BC-8CF6-5CC5FFEFAB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523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E1EAB-0AD9-4E0E-92EA-ADD2AF375F49}" type="datetimeFigureOut">
              <a:rPr lang="fr-FR" smtClean="0"/>
              <a:t>08/05/2019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AC50D-7153-45BC-8CF6-5CC5FFEFAB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663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244189"/>
              </p:ext>
            </p:extLst>
          </p:nvPr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e 6"/>
          <p:cNvGrpSpPr/>
          <p:nvPr/>
        </p:nvGrpSpPr>
        <p:grpSpPr>
          <a:xfrm>
            <a:off x="1384518" y="783772"/>
            <a:ext cx="647482" cy="484632"/>
            <a:chOff x="3796937" y="2194560"/>
            <a:chExt cx="647482" cy="484632"/>
          </a:xfrm>
        </p:grpSpPr>
        <p:sp>
          <p:nvSpPr>
            <p:cNvPr id="5" name="Flèche droite 4"/>
            <p:cNvSpPr/>
            <p:nvPr/>
          </p:nvSpPr>
          <p:spPr>
            <a:xfrm>
              <a:off x="3796937" y="2194560"/>
              <a:ext cx="647482" cy="484632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3818992" y="22522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0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5616870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</Words>
  <Application>Microsoft Office PowerPoint</Application>
  <PresentationFormat>Grand écran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</dc:creator>
  <cp:lastModifiedBy>admin</cp:lastModifiedBy>
  <cp:revision>1</cp:revision>
  <dcterms:created xsi:type="dcterms:W3CDTF">2019-05-08T12:46:34Z</dcterms:created>
  <dcterms:modified xsi:type="dcterms:W3CDTF">2019-05-08T12:49:38Z</dcterms:modified>
</cp:coreProperties>
</file>