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373" r:id="rId3"/>
    <p:sldId id="374" r:id="rId4"/>
    <p:sldId id="385" r:id="rId5"/>
    <p:sldId id="405" r:id="rId6"/>
    <p:sldId id="404" r:id="rId7"/>
    <p:sldId id="406" r:id="rId8"/>
    <p:sldId id="408" r:id="rId9"/>
    <p:sldId id="409" r:id="rId10"/>
    <p:sldId id="388" r:id="rId11"/>
    <p:sldId id="407" r:id="rId12"/>
    <p:sldId id="412" r:id="rId13"/>
    <p:sldId id="390" r:id="rId14"/>
    <p:sldId id="410" r:id="rId15"/>
    <p:sldId id="392" r:id="rId16"/>
    <p:sldId id="411" r:id="rId17"/>
    <p:sldId id="413" r:id="rId18"/>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6" clrIdx="2"/>
  <p:cmAuthor id="3" name="Yianni Alepohoritis" initials="YA" lastIdx="3" clrIdx="3"/>
  <p:cmAuthor id="4" name="Kelly Terpak" initials="KKT"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60" d="100"/>
          <a:sy n="60" d="100"/>
        </p:scale>
        <p:origin x="-96" y="1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4/19/2018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4/19/2018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informational recording, we will go over how to successfully prepare the budget narrative portion of your EIR application.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2132882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slide provides an example of the detail needed for a breakdown of ONE individual contract</a:t>
            </a:r>
            <a:r>
              <a:rPr lang="en-US" sz="1200" baseline="0" dirty="0" smtClean="0"/>
              <a:t> in the Contractual section of your budget narrative.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3230606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290083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r>
              <a:rPr lang="en-US" baseline="0" dirty="0" smtClean="0"/>
              <a:t>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4211872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2932242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2831581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p>
          <a:p>
            <a:endParaRPr lang="en-US" dirty="0" smtClean="0"/>
          </a:p>
          <a:p>
            <a:r>
              <a:rPr lang="en-US" dirty="0" smtClean="0"/>
              <a:t>The same ED</a:t>
            </a:r>
            <a:r>
              <a:rPr lang="en-US" baseline="0" dirty="0" smtClean="0"/>
              <a:t> 524 budget line items from the federal budget are also included in your matching budget and need to be detailed in your budget narrative as well. </a:t>
            </a:r>
          </a:p>
          <a:p>
            <a:endParaRPr lang="en-US" baseline="0" dirty="0" smtClean="0"/>
          </a:p>
          <a:p>
            <a:r>
              <a:rPr lang="en-US" baseline="0" dirty="0" smtClean="0"/>
              <a:t>This informational recording provided an overview of the level of detail and information that you are encouraged to provide in the budget you submit with your application.  There are other informational </a:t>
            </a:r>
            <a:r>
              <a:rPr lang="en-US" baseline="0" smtClean="0"/>
              <a:t>recordings available that are </a:t>
            </a:r>
            <a:r>
              <a:rPr lang="en-US" baseline="0" dirty="0" smtClean="0"/>
              <a:t>relevant to other aspects of the application, as well a submission procedures and tips.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1895394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 concludes our webinar about “Preparing a Budget.”  We hope that you have found this information useful.</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expending and accounting for funds awarded under the EIR program, grantees must follow 2 CFR Part 200, the Uniform Administrative Requirements, Cost Principles, and Audit Requirements for Federal Awards(Uniform Guidance) . </a:t>
            </a:r>
          </a:p>
          <a:p>
            <a:endParaRPr lang="en-US" dirty="0" smtClean="0"/>
          </a:p>
          <a:p>
            <a:r>
              <a:rPr lang="en-US" dirty="0" smtClean="0"/>
              <a:t>Links</a:t>
            </a:r>
            <a:r>
              <a:rPr lang="en-US" baseline="0" dirty="0" smtClean="0"/>
              <a:t> to access each of these are provided on this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filling out the budget narrative, you need to organize it into sections using the budget line items from the ED 524 Budget Form. </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Providing the </a:t>
            </a:r>
            <a:r>
              <a:rPr lang="en-US" sz="1200" b="1" dirty="0" smtClean="0"/>
              <a:t>necessary level of detail</a:t>
            </a:r>
            <a:r>
              <a:rPr lang="en-US" sz="1200" dirty="0" smtClean="0"/>
              <a:t> is key when preparing your EIR budget.  We</a:t>
            </a:r>
            <a:r>
              <a:rPr lang="en-US" sz="1200" baseline="0" dirty="0" smtClean="0"/>
              <a:t> will now provide </a:t>
            </a:r>
            <a:r>
              <a:rPr lang="en-US" sz="1200" dirty="0" smtClean="0"/>
              <a:t>an overview of each specific budgetary ED 524 line item and what specific information to include under each budget</a:t>
            </a:r>
            <a:r>
              <a:rPr lang="en-US" sz="1200" baseline="0" dirty="0" smtClean="0"/>
              <a:t> line item</a:t>
            </a:r>
            <a:r>
              <a:rPr lang="en-US" sz="1200" dirty="0" smtClean="0"/>
              <a:t>.</a:t>
            </a: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  </a:t>
            </a:r>
          </a:p>
          <a:p>
            <a:r>
              <a:rPr lang="en-US" dirty="0" smtClean="0"/>
              <a:t>Read rest of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this</a:t>
            </a:r>
            <a:r>
              <a:rPr lang="en-US" baseline="0" dirty="0" smtClean="0"/>
              <a:t> slide, we provide an example of the detail we are looking for regarding the Personnel and Fringe sections of your budget narrative. For each Personnel position, the base salary, wages received for their work on the grant, and FTE on the grant are all required so that the math can be verified and the costs assessed for reasonableness.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1636488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113610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this</a:t>
            </a:r>
            <a:r>
              <a:rPr lang="en-US" baseline="0" dirty="0" smtClean="0"/>
              <a:t> slide, we provide an example of the detail we are looking for regarding the Travel section of your budget narrative. For each trip, a breakdown of the unit cost of each trip is needed (i.e. airfare, hotel costs, parking, per diem, taxi costs, and mileage). After that, the number of each type of trip and the resulting cost calculation will be needed.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116609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4260797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74509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ecfr.gov/cgi-bin/text-idx?SID=6722121d4325df26109cc388c9ce6944&amp;tpl=/ecfrbrowse/Title02/2cfr200_main_02.tp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www2.ed.gov/policy/fund/guid/uniform-guidance/index.html" TargetMode="External"/><Relationship Id="rId4" Type="http://schemas.openxmlformats.org/officeDocument/2006/relationships/hyperlink" Target="http://www.ecfr.gov/cgi-bin/text-idx?SID=6722121d4325df26109cc388c9ce6944&amp;tpl=/ecfrbrowse/Title02/2cfr3474_main_02.tp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cfr.gov/cgi-bin/text-idx?node=2:1.1.2.2.1.4.31&amp;rgn=div7"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ecfr.gov/cgi-bin/text-idx?SID=7d8cee13efa0f4646222259651e77aea&amp;mc=true&amp;node=se34.1.75_1135&amp;rgn=div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PrepaRING a BUDGET</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a:xfrm>
            <a:off x="419100" y="906462"/>
            <a:ext cx="8039100" cy="5341938"/>
          </a:xfrm>
        </p:spPr>
        <p:txBody>
          <a:bodyPr/>
          <a:lstStyle/>
          <a:p>
            <a:pPr marL="228600" indent="0">
              <a:buNone/>
            </a:pPr>
            <a:r>
              <a:rPr lang="en-US" b="1" dirty="0" smtClean="0"/>
              <a:t>Contractual</a:t>
            </a:r>
            <a:r>
              <a:rPr lang="en-US" b="1" dirty="0"/>
              <a:t>:  </a:t>
            </a:r>
            <a:endParaRPr lang="en-US" dirty="0"/>
          </a:p>
          <a:p>
            <a:pPr marL="571500" lvl="0" indent="-342900">
              <a:buFont typeface="Arial" panose="020B0604020202020204" pitchFamily="34" charset="0"/>
              <a:buChar char="•"/>
            </a:pPr>
            <a:r>
              <a:rPr lang="en-US" dirty="0" smtClean="0"/>
              <a:t>Identify with whom the contract is.</a:t>
            </a:r>
            <a:endParaRPr lang="en-US" dirty="0"/>
          </a:p>
          <a:p>
            <a:pPr marL="571500" lvl="0" indent="-342900">
              <a:buFont typeface="Arial" panose="020B0604020202020204" pitchFamily="34" charset="0"/>
              <a:buChar char="•"/>
            </a:pPr>
            <a:r>
              <a:rPr lang="en-US" dirty="0" smtClean="0"/>
              <a:t>Amount </a:t>
            </a:r>
            <a:r>
              <a:rPr lang="en-US" dirty="0"/>
              <a:t>of the contract (</a:t>
            </a:r>
            <a:r>
              <a:rPr lang="en-US" dirty="0" smtClean="0"/>
              <a:t>This amount </a:t>
            </a:r>
            <a:r>
              <a:rPr lang="en-US" dirty="0"/>
              <a:t>should include a breakdown of the major service components of the contract and how much each portion costs). </a:t>
            </a:r>
          </a:p>
          <a:p>
            <a:pPr marL="571500" lvl="0" indent="-342900">
              <a:buFont typeface="Arial" panose="020B0604020202020204" pitchFamily="34" charset="0"/>
              <a:buChar char="•"/>
            </a:pPr>
            <a:r>
              <a:rPr lang="en-US" dirty="0" smtClean="0"/>
              <a:t>Explanation/justification </a:t>
            </a:r>
            <a:r>
              <a:rPr lang="en-US" dirty="0"/>
              <a:t>of what services are being provided by the contractor.  </a:t>
            </a:r>
          </a:p>
          <a:p>
            <a:pPr marL="228600" indent="0">
              <a:buNone/>
            </a:pPr>
            <a:endParaRPr lang="en-US" b="1" dirty="0" smtClean="0"/>
          </a:p>
          <a:p>
            <a:pPr marL="228600" indent="0">
              <a:buNone/>
            </a:pPr>
            <a:r>
              <a:rPr lang="en-US" dirty="0" smtClean="0"/>
              <a:t>Under the “Contractual” line item, EACH contract needs to be broken down into the detail described above.  </a:t>
            </a:r>
          </a:p>
          <a:p>
            <a:pPr marL="228600" indent="0">
              <a:buNone/>
            </a:pPr>
            <a:endParaRPr lang="en-US" dirty="0" smtClean="0"/>
          </a:p>
          <a:p>
            <a:pPr marL="228600" indent="0">
              <a:buNone/>
            </a:pPr>
            <a:r>
              <a:rPr lang="en-US" dirty="0" smtClean="0"/>
              <a:t>The next slide will provide an example of the detail needed for a breakdown of ONE individual contract.  </a:t>
            </a:r>
          </a:p>
          <a:p>
            <a:pPr marL="228600" indent="0">
              <a:buNone/>
            </a:pPr>
            <a:endParaRPr lang="en-US" sz="2100" dirty="0"/>
          </a:p>
          <a:p>
            <a:pPr marL="228600" indent="0">
              <a:buNone/>
            </a:pPr>
            <a:endParaRPr lang="en-US" sz="2100" dirty="0" smtClean="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Tree>
    <p:extLst>
      <p:ext uri="{BB962C8B-B14F-4D97-AF65-F5344CB8AC3E}">
        <p14:creationId xmlns:p14="http://schemas.microsoft.com/office/powerpoint/2010/main" val="2895162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EIR Budget Narrative Example</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64261917"/>
              </p:ext>
            </p:extLst>
          </p:nvPr>
        </p:nvGraphicFramePr>
        <p:xfrm>
          <a:off x="332389" y="1295400"/>
          <a:ext cx="8229601" cy="1752300"/>
        </p:xfrm>
        <a:graphic>
          <a:graphicData uri="http://schemas.openxmlformats.org/drawingml/2006/table">
            <a:tbl>
              <a:tblPr/>
              <a:tblGrid>
                <a:gridCol w="1725011"/>
                <a:gridCol w="914400"/>
                <a:gridCol w="1219200"/>
                <a:gridCol w="1066800"/>
                <a:gridCol w="1143000"/>
                <a:gridCol w="1066800"/>
                <a:gridCol w="1094390"/>
              </a:tblGrid>
              <a:tr h="352019">
                <a:tc>
                  <a:txBody>
                    <a:bodyPr/>
                    <a:lstStyle/>
                    <a:p>
                      <a:pPr marL="64770" marR="0" eaLnBrk="0" hangingPunct="0">
                        <a:lnSpc>
                          <a:spcPts val="1320"/>
                        </a:lnSpc>
                        <a:spcBef>
                          <a:spcPts val="0"/>
                        </a:spcBef>
                        <a:spcAft>
                          <a:spcPts val="0"/>
                        </a:spcAft>
                      </a:pPr>
                      <a:r>
                        <a:rPr lang="en-US" sz="1400" b="1" spc="-5" dirty="0">
                          <a:effectLst/>
                          <a:latin typeface="Calibri"/>
                          <a:ea typeface="Times New Roman"/>
                          <a:cs typeface="Calibri"/>
                        </a:rPr>
                        <a:t>M</a:t>
                      </a:r>
                      <a:r>
                        <a:rPr lang="en-US" sz="1400" b="1" spc="-10" dirty="0">
                          <a:effectLst/>
                          <a:latin typeface="Calibri"/>
                          <a:ea typeface="Times New Roman"/>
                          <a:cs typeface="Calibri"/>
                        </a:rPr>
                        <a:t>a</a:t>
                      </a:r>
                      <a:r>
                        <a:rPr lang="en-US" sz="1400" b="1" spc="5" dirty="0">
                          <a:effectLst/>
                          <a:latin typeface="Calibri"/>
                          <a:ea typeface="Times New Roman"/>
                          <a:cs typeface="Calibri"/>
                        </a:rPr>
                        <a:t>j</a:t>
                      </a:r>
                      <a:r>
                        <a:rPr lang="en-US" sz="1400" b="1" spc="-10" dirty="0">
                          <a:effectLst/>
                          <a:latin typeface="Calibri"/>
                          <a:ea typeface="Times New Roman"/>
                          <a:cs typeface="Calibri"/>
                        </a:rPr>
                        <a:t>o</a:t>
                      </a:r>
                      <a:r>
                        <a:rPr lang="en-US" sz="1400" b="1" dirty="0">
                          <a:effectLst/>
                          <a:latin typeface="Calibri"/>
                          <a:ea typeface="Times New Roman"/>
                          <a:cs typeface="Calibri"/>
                        </a:rPr>
                        <a:t>r</a:t>
                      </a:r>
                      <a:r>
                        <a:rPr lang="en-US" sz="1400" b="1" spc="5" dirty="0">
                          <a:effectLst/>
                          <a:latin typeface="Calibri"/>
                          <a:ea typeface="Times New Roman"/>
                          <a:cs typeface="Calibri"/>
                        </a:rPr>
                        <a:t> </a:t>
                      </a:r>
                      <a:r>
                        <a:rPr lang="en-US" sz="1400" b="1" spc="-10" dirty="0">
                          <a:effectLst/>
                          <a:latin typeface="Calibri"/>
                          <a:ea typeface="Times New Roman"/>
                          <a:cs typeface="Calibri"/>
                        </a:rPr>
                        <a:t>S</a:t>
                      </a:r>
                      <a:r>
                        <a:rPr lang="en-US" sz="1400" b="1" spc="-5" dirty="0">
                          <a:effectLst/>
                          <a:latin typeface="Calibri"/>
                          <a:ea typeface="Times New Roman"/>
                          <a:cs typeface="Calibri"/>
                        </a:rPr>
                        <a:t>e</a:t>
                      </a:r>
                      <a:r>
                        <a:rPr lang="en-US" sz="1400" b="1" dirty="0">
                          <a:effectLst/>
                          <a:latin typeface="Calibri"/>
                          <a:ea typeface="Times New Roman"/>
                          <a:cs typeface="Calibri"/>
                        </a:rPr>
                        <a:t>r</a:t>
                      </a:r>
                      <a:r>
                        <a:rPr lang="en-US" sz="1400" b="1" spc="-10" dirty="0">
                          <a:effectLst/>
                          <a:latin typeface="Calibri"/>
                          <a:ea typeface="Times New Roman"/>
                          <a:cs typeface="Calibri"/>
                        </a:rPr>
                        <a:t>v</a:t>
                      </a:r>
                      <a:r>
                        <a:rPr lang="en-US" sz="1400" b="1" dirty="0">
                          <a:effectLst/>
                          <a:latin typeface="Calibri"/>
                          <a:ea typeface="Times New Roman"/>
                          <a:cs typeface="Calibri"/>
                        </a:rPr>
                        <a:t>i</a:t>
                      </a:r>
                      <a:r>
                        <a:rPr lang="en-US" sz="1400" b="1" spc="5" dirty="0">
                          <a:effectLst/>
                          <a:latin typeface="Calibri"/>
                          <a:ea typeface="Times New Roman"/>
                          <a:cs typeface="Calibri"/>
                        </a:rPr>
                        <a:t>c</a:t>
                      </a:r>
                      <a:r>
                        <a:rPr lang="en-US" sz="1400" b="1" dirty="0">
                          <a:effectLst/>
                          <a:latin typeface="Calibri"/>
                          <a:ea typeface="Times New Roman"/>
                          <a:cs typeface="Calibri"/>
                        </a:rPr>
                        <a:t>e</a:t>
                      </a:r>
                      <a:endParaRPr lang="en-US" sz="1400" dirty="0">
                        <a:effectLst/>
                        <a:latin typeface="Times New Roman"/>
                        <a:ea typeface="Times New Roman"/>
                      </a:endParaRPr>
                    </a:p>
                    <a:p>
                      <a:pPr marL="64770" marR="0" eaLnBrk="0" hangingPunct="0">
                        <a:lnSpc>
                          <a:spcPct val="115000"/>
                        </a:lnSpc>
                        <a:spcBef>
                          <a:spcPts val="0"/>
                        </a:spcBef>
                        <a:spcAft>
                          <a:spcPts val="0"/>
                        </a:spcAft>
                      </a:pPr>
                      <a:r>
                        <a:rPr lang="en-US" sz="1400" b="1" dirty="0">
                          <a:effectLst/>
                          <a:latin typeface="Calibri"/>
                          <a:ea typeface="Times New Roman"/>
                          <a:cs typeface="Calibri"/>
                        </a:rPr>
                        <a:t>C</a:t>
                      </a:r>
                      <a:r>
                        <a:rPr lang="en-US" sz="1400" b="1" spc="-10" dirty="0">
                          <a:effectLst/>
                          <a:latin typeface="Calibri"/>
                          <a:ea typeface="Times New Roman"/>
                          <a:cs typeface="Calibri"/>
                        </a:rPr>
                        <a:t>o</a:t>
                      </a:r>
                      <a:r>
                        <a:rPr lang="en-US" sz="1400" b="1" dirty="0">
                          <a:effectLst/>
                          <a:latin typeface="Calibri"/>
                          <a:ea typeface="Times New Roman"/>
                          <a:cs typeface="Calibri"/>
                        </a:rPr>
                        <a:t>m</a:t>
                      </a:r>
                      <a:r>
                        <a:rPr lang="en-US" sz="1400" b="1" spc="-5" dirty="0">
                          <a:effectLst/>
                          <a:latin typeface="Calibri"/>
                          <a:ea typeface="Times New Roman"/>
                          <a:cs typeface="Calibri"/>
                        </a:rPr>
                        <a:t>ponent</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Y</a:t>
                      </a:r>
                      <a:r>
                        <a:rPr lang="en-US" sz="1400" b="1" spc="-5">
                          <a:effectLst/>
                          <a:latin typeface="Calibri"/>
                          <a:ea typeface="Times New Roman"/>
                          <a:cs typeface="Calibri"/>
                        </a:rPr>
                        <a:t>ea</a:t>
                      </a:r>
                      <a:r>
                        <a:rPr lang="en-US" sz="1400" b="1">
                          <a:effectLst/>
                          <a:latin typeface="Calibri"/>
                          <a:ea typeface="Times New Roman"/>
                          <a:cs typeface="Calibri"/>
                        </a:rPr>
                        <a:t>r</a:t>
                      </a:r>
                      <a:r>
                        <a:rPr lang="en-US" sz="1400" b="1" spc="5">
                          <a:effectLst/>
                          <a:latin typeface="Calibri"/>
                          <a:ea typeface="Times New Roman"/>
                          <a:cs typeface="Calibri"/>
                        </a:rPr>
                        <a:t> </a:t>
                      </a:r>
                      <a:r>
                        <a:rPr lang="en-US" sz="1400" b="1">
                          <a:effectLst/>
                          <a:latin typeface="Calibri"/>
                          <a:ea typeface="Times New Roman"/>
                          <a:cs typeface="Calibri"/>
                        </a:rPr>
                        <a:t>1</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Y</a:t>
                      </a:r>
                      <a:r>
                        <a:rPr lang="en-US" sz="1400" b="1" spc="-5">
                          <a:effectLst/>
                          <a:latin typeface="Calibri"/>
                          <a:ea typeface="Times New Roman"/>
                          <a:cs typeface="Calibri"/>
                        </a:rPr>
                        <a:t>ea</a:t>
                      </a:r>
                      <a:r>
                        <a:rPr lang="en-US" sz="1400" b="1">
                          <a:effectLst/>
                          <a:latin typeface="Calibri"/>
                          <a:ea typeface="Times New Roman"/>
                          <a:cs typeface="Calibri"/>
                        </a:rPr>
                        <a:t>r</a:t>
                      </a:r>
                      <a:r>
                        <a:rPr lang="en-US" sz="1400" b="1" spc="5">
                          <a:effectLst/>
                          <a:latin typeface="Calibri"/>
                          <a:ea typeface="Times New Roman"/>
                          <a:cs typeface="Calibri"/>
                        </a:rPr>
                        <a:t> </a:t>
                      </a:r>
                      <a:r>
                        <a:rPr lang="en-US" sz="1400" b="1">
                          <a:effectLst/>
                          <a:latin typeface="Calibri"/>
                          <a:ea typeface="Times New Roman"/>
                          <a:cs typeface="Calibri"/>
                        </a:rPr>
                        <a:t>2</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b="1">
                          <a:effectLst/>
                          <a:latin typeface="Calibri"/>
                          <a:ea typeface="Times New Roman"/>
                          <a:cs typeface="Calibri"/>
                        </a:rPr>
                        <a:t>Y</a:t>
                      </a:r>
                      <a:r>
                        <a:rPr lang="en-US" sz="1400" b="1" spc="-5">
                          <a:effectLst/>
                          <a:latin typeface="Calibri"/>
                          <a:ea typeface="Times New Roman"/>
                          <a:cs typeface="Calibri"/>
                        </a:rPr>
                        <a:t>ea</a:t>
                      </a:r>
                      <a:r>
                        <a:rPr lang="en-US" sz="1400" b="1">
                          <a:effectLst/>
                          <a:latin typeface="Calibri"/>
                          <a:ea typeface="Times New Roman"/>
                          <a:cs typeface="Calibri"/>
                        </a:rPr>
                        <a:t>r</a:t>
                      </a:r>
                      <a:r>
                        <a:rPr lang="en-US" sz="1400" b="1" spc="5">
                          <a:effectLst/>
                          <a:latin typeface="Calibri"/>
                          <a:ea typeface="Times New Roman"/>
                          <a:cs typeface="Calibri"/>
                        </a:rPr>
                        <a:t> </a:t>
                      </a:r>
                      <a:r>
                        <a:rPr lang="en-US" sz="1400" b="1">
                          <a:effectLst/>
                          <a:latin typeface="Calibri"/>
                          <a:ea typeface="Times New Roman"/>
                          <a:cs typeface="Calibri"/>
                        </a:rPr>
                        <a:t>3</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Y</a:t>
                      </a:r>
                      <a:r>
                        <a:rPr lang="en-US" sz="1400" b="1" spc="-5" dirty="0">
                          <a:effectLst/>
                          <a:latin typeface="Calibri"/>
                          <a:ea typeface="Times New Roman"/>
                          <a:cs typeface="Calibri"/>
                        </a:rPr>
                        <a:t>ea</a:t>
                      </a:r>
                      <a:r>
                        <a:rPr lang="en-US" sz="1400" b="1" dirty="0">
                          <a:effectLst/>
                          <a:latin typeface="Calibri"/>
                          <a:ea typeface="Times New Roman"/>
                          <a:cs typeface="Calibri"/>
                        </a:rPr>
                        <a:t>r</a:t>
                      </a:r>
                      <a:r>
                        <a:rPr lang="en-US" sz="1400" b="1" spc="5" dirty="0">
                          <a:effectLst/>
                          <a:latin typeface="Calibri"/>
                          <a:ea typeface="Times New Roman"/>
                          <a:cs typeface="Calibri"/>
                        </a:rPr>
                        <a:t> </a:t>
                      </a:r>
                      <a:r>
                        <a:rPr lang="en-US" sz="1400" b="1" dirty="0">
                          <a:effectLst/>
                          <a:latin typeface="Calibri"/>
                          <a:ea typeface="Times New Roman"/>
                          <a:cs typeface="Calibri"/>
                        </a:rPr>
                        <a:t>4</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Y</a:t>
                      </a:r>
                      <a:r>
                        <a:rPr lang="en-US" sz="1400" b="1" spc="-5">
                          <a:effectLst/>
                          <a:latin typeface="Calibri"/>
                          <a:ea typeface="Times New Roman"/>
                          <a:cs typeface="Calibri"/>
                        </a:rPr>
                        <a:t>ea</a:t>
                      </a:r>
                      <a:r>
                        <a:rPr lang="en-US" sz="1400" b="1">
                          <a:effectLst/>
                          <a:latin typeface="Calibri"/>
                          <a:ea typeface="Times New Roman"/>
                          <a:cs typeface="Calibri"/>
                        </a:rPr>
                        <a:t>r</a:t>
                      </a:r>
                      <a:r>
                        <a:rPr lang="en-US" sz="1400" b="1" spc="5">
                          <a:effectLst/>
                          <a:latin typeface="Calibri"/>
                          <a:ea typeface="Times New Roman"/>
                          <a:cs typeface="Calibri"/>
                        </a:rPr>
                        <a:t> </a:t>
                      </a:r>
                      <a:r>
                        <a:rPr lang="en-US" sz="1400" b="1">
                          <a:effectLst/>
                          <a:latin typeface="Calibri"/>
                          <a:ea typeface="Times New Roman"/>
                          <a:cs typeface="Calibri"/>
                        </a:rPr>
                        <a:t>5</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spc="5">
                          <a:effectLst/>
                          <a:latin typeface="Calibri"/>
                          <a:ea typeface="Times New Roman"/>
                          <a:cs typeface="Calibri"/>
                        </a:rPr>
                        <a:t>T</a:t>
                      </a:r>
                      <a:r>
                        <a:rPr lang="en-US" sz="1400" b="1" spc="-10">
                          <a:effectLst/>
                          <a:latin typeface="Calibri"/>
                          <a:ea typeface="Times New Roman"/>
                          <a:cs typeface="Calibri"/>
                        </a:rPr>
                        <a:t>o</a:t>
                      </a:r>
                      <a:r>
                        <a:rPr lang="en-US" sz="1400" b="1">
                          <a:effectLst/>
                          <a:latin typeface="Calibri"/>
                          <a:ea typeface="Times New Roman"/>
                          <a:cs typeface="Calibri"/>
                        </a:rPr>
                        <a:t>t</a:t>
                      </a:r>
                      <a:r>
                        <a:rPr lang="en-US" sz="1400" b="1" spc="-10">
                          <a:effectLst/>
                          <a:latin typeface="Calibri"/>
                          <a:ea typeface="Times New Roman"/>
                          <a:cs typeface="Calibri"/>
                        </a:rPr>
                        <a:t>al</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636">
                <a:tc>
                  <a:txBody>
                    <a:bodyPr/>
                    <a:lstStyle/>
                    <a:p>
                      <a:pPr marL="64770" marR="0" eaLnBrk="0" hangingPunct="0">
                        <a:lnSpc>
                          <a:spcPts val="1320"/>
                        </a:lnSpc>
                        <a:spcBef>
                          <a:spcPts val="0"/>
                        </a:spcBef>
                        <a:spcAft>
                          <a:spcPts val="0"/>
                        </a:spcAft>
                      </a:pPr>
                      <a:r>
                        <a:rPr lang="en-US" sz="1400" spc="5">
                          <a:effectLst/>
                          <a:latin typeface="Calibri"/>
                          <a:ea typeface="Times New Roman"/>
                          <a:cs typeface="Calibri"/>
                        </a:rPr>
                        <a:t>P</a:t>
                      </a:r>
                      <a:r>
                        <a:rPr lang="en-US" sz="1400">
                          <a:effectLst/>
                          <a:latin typeface="Calibri"/>
                          <a:ea typeface="Times New Roman"/>
                          <a:cs typeface="Calibri"/>
                        </a:rPr>
                        <a:t>e</a:t>
                      </a:r>
                      <a:r>
                        <a:rPr lang="en-US" sz="1400" spc="-5">
                          <a:effectLst/>
                          <a:latin typeface="Calibri"/>
                          <a:ea typeface="Times New Roman"/>
                          <a:cs typeface="Calibri"/>
                        </a:rPr>
                        <a:t>r</a:t>
                      </a:r>
                      <a:r>
                        <a:rPr lang="en-US" sz="1400" spc="-15">
                          <a:effectLst/>
                          <a:latin typeface="Calibri"/>
                          <a:ea typeface="Times New Roman"/>
                          <a:cs typeface="Calibri"/>
                        </a:rPr>
                        <a:t>s</a:t>
                      </a:r>
                      <a:r>
                        <a:rPr lang="en-US" sz="1400" spc="5">
                          <a:effectLst/>
                          <a:latin typeface="Calibri"/>
                          <a:ea typeface="Times New Roman"/>
                          <a:cs typeface="Calibri"/>
                        </a:rPr>
                        <a:t>o</a:t>
                      </a:r>
                      <a:r>
                        <a:rPr lang="en-US" sz="1400" spc="-5">
                          <a:effectLst/>
                          <a:latin typeface="Calibri"/>
                          <a:ea typeface="Times New Roman"/>
                          <a:cs typeface="Calibri"/>
                        </a:rPr>
                        <a:t>nn</a:t>
                      </a:r>
                      <a:r>
                        <a:rPr lang="en-US" sz="1400">
                          <a:effectLst/>
                          <a:latin typeface="Calibri"/>
                          <a:ea typeface="Times New Roman"/>
                          <a:cs typeface="Calibri"/>
                        </a:rPr>
                        <a:t>el </a:t>
                      </a:r>
                      <a:r>
                        <a:rPr lang="en-US" sz="1400" spc="-15">
                          <a:effectLst/>
                          <a:latin typeface="Calibri"/>
                          <a:ea typeface="Times New Roman"/>
                          <a:cs typeface="Calibri"/>
                        </a:rPr>
                        <a:t>C</a:t>
                      </a:r>
                      <a:r>
                        <a:rPr lang="en-US" sz="1400" spc="5">
                          <a:effectLst/>
                          <a:latin typeface="Calibri"/>
                          <a:ea typeface="Times New Roman"/>
                          <a:cs typeface="Calibri"/>
                        </a:rPr>
                        <a:t>o</a:t>
                      </a:r>
                      <a:r>
                        <a:rPr lang="en-US" sz="1400">
                          <a:effectLst/>
                          <a:latin typeface="Calibri"/>
                          <a:ea typeface="Times New Roman"/>
                          <a:cs typeface="Calibri"/>
                        </a:rPr>
                        <a:t>s</a:t>
                      </a:r>
                      <a:r>
                        <a:rPr lang="en-US" sz="1400" spc="-10">
                          <a:effectLst/>
                          <a:latin typeface="Calibri"/>
                          <a:ea typeface="Times New Roman"/>
                          <a:cs typeface="Calibri"/>
                        </a:rPr>
                        <a:t>t</a:t>
                      </a:r>
                      <a:r>
                        <a:rPr lang="en-US" sz="1400">
                          <a:effectLst/>
                          <a:latin typeface="Calibri"/>
                          <a:ea typeface="Times New Roman"/>
                          <a:cs typeface="Calibri"/>
                        </a:rPr>
                        <a:t>s</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a:t>
                      </a:r>
                      <a:r>
                        <a:rPr lang="en-US" sz="1400" spc="-10" dirty="0">
                          <a:effectLst/>
                          <a:latin typeface="Calibri"/>
                          <a:ea typeface="Times New Roman"/>
                          <a:cs typeface="Calibri"/>
                        </a:rPr>
                        <a:t>1</a:t>
                      </a:r>
                      <a:r>
                        <a:rPr lang="en-US" sz="1400" dirty="0">
                          <a:effectLst/>
                          <a:latin typeface="Calibri"/>
                          <a:ea typeface="Times New Roman"/>
                          <a:cs typeface="Calibri"/>
                        </a:rPr>
                        <a:t>49</a:t>
                      </a:r>
                      <a:r>
                        <a:rPr lang="en-US" sz="1400" spc="-15" dirty="0">
                          <a:effectLst/>
                          <a:latin typeface="Calibri"/>
                          <a:ea typeface="Times New Roman"/>
                          <a:cs typeface="Calibri"/>
                        </a:rPr>
                        <a:t>,</a:t>
                      </a:r>
                      <a:r>
                        <a:rPr lang="en-US" sz="1400" dirty="0">
                          <a:effectLst/>
                          <a:latin typeface="Calibri"/>
                          <a:ea typeface="Times New Roman"/>
                          <a:cs typeface="Calibri"/>
                        </a:rPr>
                        <a:t>2</a:t>
                      </a:r>
                      <a:r>
                        <a:rPr lang="en-US" sz="1400" spc="-10" dirty="0">
                          <a:effectLst/>
                          <a:latin typeface="Calibri"/>
                          <a:ea typeface="Times New Roman"/>
                          <a:cs typeface="Calibri"/>
                        </a:rPr>
                        <a:t>20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a:t>
                      </a:r>
                      <a:r>
                        <a:rPr lang="en-US" sz="1400" spc="-10">
                          <a:effectLst/>
                          <a:latin typeface="Calibri"/>
                          <a:ea typeface="Times New Roman"/>
                          <a:cs typeface="Calibri"/>
                        </a:rPr>
                        <a:t>1</a:t>
                      </a:r>
                      <a:r>
                        <a:rPr lang="en-US" sz="1400">
                          <a:effectLst/>
                          <a:latin typeface="Calibri"/>
                          <a:ea typeface="Times New Roman"/>
                          <a:cs typeface="Calibri"/>
                        </a:rPr>
                        <a:t>49</a:t>
                      </a:r>
                      <a:r>
                        <a:rPr lang="en-US" sz="1400" spc="-15">
                          <a:effectLst/>
                          <a:latin typeface="Calibri"/>
                          <a:ea typeface="Times New Roman"/>
                          <a:cs typeface="Calibri"/>
                        </a:rPr>
                        <a:t>,</a:t>
                      </a:r>
                      <a:r>
                        <a:rPr lang="en-US" sz="1400">
                          <a:effectLst/>
                          <a:latin typeface="Calibri"/>
                          <a:ea typeface="Times New Roman"/>
                          <a:cs typeface="Calibri"/>
                        </a:rPr>
                        <a:t>2</a:t>
                      </a:r>
                      <a:r>
                        <a:rPr lang="en-US" sz="1400" spc="-10">
                          <a:effectLst/>
                          <a:latin typeface="Calibri"/>
                          <a:ea typeface="Times New Roman"/>
                          <a:cs typeface="Calibri"/>
                        </a:rPr>
                        <a:t>20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dirty="0">
                          <a:effectLst/>
                          <a:latin typeface="Calibri"/>
                          <a:ea typeface="Times New Roman"/>
                          <a:cs typeface="Calibri"/>
                        </a:rPr>
                        <a:t>$</a:t>
                      </a:r>
                      <a:r>
                        <a:rPr lang="en-US" sz="1400" spc="-10" dirty="0">
                          <a:effectLst/>
                          <a:latin typeface="Calibri"/>
                          <a:ea typeface="Times New Roman"/>
                          <a:cs typeface="Calibri"/>
                        </a:rPr>
                        <a:t>1</a:t>
                      </a:r>
                      <a:r>
                        <a:rPr lang="en-US" sz="1400" dirty="0">
                          <a:effectLst/>
                          <a:latin typeface="Calibri"/>
                          <a:ea typeface="Times New Roman"/>
                          <a:cs typeface="Calibri"/>
                        </a:rPr>
                        <a:t>49</a:t>
                      </a:r>
                      <a:r>
                        <a:rPr lang="en-US" sz="1400" spc="-15" dirty="0">
                          <a:effectLst/>
                          <a:latin typeface="Calibri"/>
                          <a:ea typeface="Times New Roman"/>
                          <a:cs typeface="Calibri"/>
                        </a:rPr>
                        <a:t>,</a:t>
                      </a:r>
                      <a:r>
                        <a:rPr lang="en-US" sz="1400" dirty="0">
                          <a:effectLst/>
                          <a:latin typeface="Calibri"/>
                          <a:ea typeface="Times New Roman"/>
                          <a:cs typeface="Calibri"/>
                        </a:rPr>
                        <a:t>2</a:t>
                      </a:r>
                      <a:r>
                        <a:rPr lang="en-US" sz="1400" spc="-10" dirty="0">
                          <a:effectLst/>
                          <a:latin typeface="Calibri"/>
                          <a:ea typeface="Times New Roman"/>
                          <a:cs typeface="Calibri"/>
                        </a:rPr>
                        <a:t>20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a:t>
                      </a:r>
                      <a:r>
                        <a:rPr lang="en-US" sz="1400" spc="-10">
                          <a:effectLst/>
                          <a:latin typeface="Calibri"/>
                          <a:ea typeface="Times New Roman"/>
                          <a:cs typeface="Calibri"/>
                        </a:rPr>
                        <a:t>1</a:t>
                      </a:r>
                      <a:r>
                        <a:rPr lang="en-US" sz="1400">
                          <a:effectLst/>
                          <a:latin typeface="Calibri"/>
                          <a:ea typeface="Times New Roman"/>
                          <a:cs typeface="Calibri"/>
                        </a:rPr>
                        <a:t>49</a:t>
                      </a:r>
                      <a:r>
                        <a:rPr lang="en-US" sz="1400" spc="-15">
                          <a:effectLst/>
                          <a:latin typeface="Calibri"/>
                          <a:ea typeface="Times New Roman"/>
                          <a:cs typeface="Calibri"/>
                        </a:rPr>
                        <a:t>,</a:t>
                      </a:r>
                      <a:r>
                        <a:rPr lang="en-US" sz="1400">
                          <a:effectLst/>
                          <a:latin typeface="Calibri"/>
                          <a:ea typeface="Times New Roman"/>
                          <a:cs typeface="Calibri"/>
                        </a:rPr>
                        <a:t>2</a:t>
                      </a:r>
                      <a:r>
                        <a:rPr lang="en-US" sz="1400" spc="-10">
                          <a:effectLst/>
                          <a:latin typeface="Calibri"/>
                          <a:ea typeface="Times New Roman"/>
                          <a:cs typeface="Calibri"/>
                        </a:rPr>
                        <a:t>20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a:t>
                      </a:r>
                      <a:r>
                        <a:rPr lang="en-US" sz="1400" spc="-10">
                          <a:effectLst/>
                          <a:latin typeface="Calibri"/>
                          <a:ea typeface="Times New Roman"/>
                          <a:cs typeface="Calibri"/>
                        </a:rPr>
                        <a:t>1</a:t>
                      </a:r>
                      <a:r>
                        <a:rPr lang="en-US" sz="1400">
                          <a:effectLst/>
                          <a:latin typeface="Calibri"/>
                          <a:ea typeface="Times New Roman"/>
                          <a:cs typeface="Calibri"/>
                        </a:rPr>
                        <a:t>49</a:t>
                      </a:r>
                      <a:r>
                        <a:rPr lang="en-US" sz="1400" spc="-15">
                          <a:effectLst/>
                          <a:latin typeface="Calibri"/>
                          <a:ea typeface="Times New Roman"/>
                          <a:cs typeface="Calibri"/>
                        </a:rPr>
                        <a:t>,</a:t>
                      </a:r>
                      <a:r>
                        <a:rPr lang="en-US" sz="1400">
                          <a:effectLst/>
                          <a:latin typeface="Calibri"/>
                          <a:ea typeface="Times New Roman"/>
                          <a:cs typeface="Calibri"/>
                        </a:rPr>
                        <a:t>2</a:t>
                      </a:r>
                      <a:r>
                        <a:rPr lang="en-US" sz="1400" spc="-10">
                          <a:effectLst/>
                          <a:latin typeface="Calibri"/>
                          <a:ea typeface="Times New Roman"/>
                          <a:cs typeface="Calibri"/>
                        </a:rPr>
                        <a:t>20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a:t>
                      </a:r>
                      <a:r>
                        <a:rPr lang="en-US" sz="1400" b="1" spc="-10">
                          <a:effectLst/>
                          <a:latin typeface="Calibri"/>
                          <a:ea typeface="Times New Roman"/>
                          <a:cs typeface="Calibri"/>
                        </a:rPr>
                        <a:t>7</a:t>
                      </a:r>
                      <a:r>
                        <a:rPr lang="en-US" sz="1400" b="1">
                          <a:effectLst/>
                          <a:latin typeface="Calibri"/>
                          <a:ea typeface="Times New Roman"/>
                          <a:cs typeface="Calibri"/>
                        </a:rPr>
                        <a:t>4</a:t>
                      </a:r>
                      <a:r>
                        <a:rPr lang="en-US" sz="1400" b="1" spc="-10">
                          <a:effectLst/>
                          <a:latin typeface="Calibri"/>
                          <a:ea typeface="Times New Roman"/>
                          <a:cs typeface="Calibri"/>
                        </a:rPr>
                        <a:t>6</a:t>
                      </a:r>
                      <a:r>
                        <a:rPr lang="en-US" sz="1400" b="1">
                          <a:effectLst/>
                          <a:latin typeface="Calibri"/>
                          <a:ea typeface="Times New Roman"/>
                          <a:cs typeface="Calibri"/>
                        </a:rPr>
                        <a:t>,</a:t>
                      </a:r>
                      <a:r>
                        <a:rPr lang="en-US" sz="1400" b="1" spc="-10">
                          <a:effectLst/>
                          <a:latin typeface="Calibri"/>
                          <a:ea typeface="Times New Roman"/>
                          <a:cs typeface="Calibri"/>
                        </a:rPr>
                        <a:t>1</a:t>
                      </a:r>
                      <a:r>
                        <a:rPr lang="en-US" sz="1400" b="1">
                          <a:effectLst/>
                          <a:latin typeface="Calibri"/>
                          <a:ea typeface="Times New Roman"/>
                          <a:cs typeface="Calibri"/>
                        </a:rPr>
                        <a:t>00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636">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T</a:t>
                      </a:r>
                      <a:r>
                        <a:rPr lang="en-US" sz="1400" spc="-5">
                          <a:effectLst/>
                          <a:latin typeface="Calibri"/>
                          <a:ea typeface="Times New Roman"/>
                          <a:cs typeface="Calibri"/>
                        </a:rPr>
                        <a:t>ra</a:t>
                      </a:r>
                      <a:r>
                        <a:rPr lang="en-US" sz="1400" spc="5">
                          <a:effectLst/>
                          <a:latin typeface="Calibri"/>
                          <a:ea typeface="Times New Roman"/>
                          <a:cs typeface="Calibri"/>
                        </a:rPr>
                        <a:t>v</a:t>
                      </a:r>
                      <a:r>
                        <a:rPr lang="en-US" sz="1400">
                          <a:effectLst/>
                          <a:latin typeface="Calibri"/>
                          <a:ea typeface="Times New Roman"/>
                          <a:cs typeface="Calibri"/>
                        </a:rPr>
                        <a:t>el</a:t>
                      </a:r>
                      <a:r>
                        <a:rPr lang="en-US" sz="1400" spc="-15">
                          <a:effectLst/>
                          <a:latin typeface="Calibri"/>
                          <a:ea typeface="Times New Roman"/>
                          <a:cs typeface="Calibri"/>
                        </a:rPr>
                        <a:t> </a:t>
                      </a:r>
                      <a:r>
                        <a:rPr lang="en-US" sz="1400" spc="-5">
                          <a:effectLst/>
                          <a:latin typeface="Calibri"/>
                          <a:ea typeface="Times New Roman"/>
                          <a:cs typeface="Calibri"/>
                        </a:rPr>
                        <a:t>C</a:t>
                      </a:r>
                      <a:r>
                        <a:rPr lang="en-US" sz="1400" spc="-10">
                          <a:effectLst/>
                          <a:latin typeface="Calibri"/>
                          <a:ea typeface="Times New Roman"/>
                          <a:cs typeface="Calibri"/>
                        </a:rPr>
                        <a:t>o</a:t>
                      </a:r>
                      <a:r>
                        <a:rPr lang="en-US" sz="1400">
                          <a:effectLst/>
                          <a:latin typeface="Calibri"/>
                          <a:ea typeface="Times New Roman"/>
                          <a:cs typeface="Calibri"/>
                        </a:rPr>
                        <a:t>sts</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$5</a:t>
                      </a:r>
                      <a:r>
                        <a:rPr lang="en-US" sz="1400" spc="-15" dirty="0">
                          <a:effectLst/>
                          <a:latin typeface="Calibri"/>
                          <a:ea typeface="Times New Roman"/>
                          <a:cs typeface="Calibri"/>
                        </a:rPr>
                        <a:t>,</a:t>
                      </a:r>
                      <a:r>
                        <a:rPr lang="en-US" sz="1400" dirty="0">
                          <a:effectLst/>
                          <a:latin typeface="Calibri"/>
                          <a:ea typeface="Times New Roman"/>
                          <a:cs typeface="Calibri"/>
                        </a:rPr>
                        <a:t>0</a:t>
                      </a:r>
                      <a:r>
                        <a:rPr lang="en-US" sz="1400" spc="-10" dirty="0">
                          <a:effectLst/>
                          <a:latin typeface="Calibri"/>
                          <a:ea typeface="Times New Roman"/>
                          <a:cs typeface="Calibri"/>
                        </a:rPr>
                        <a:t>0</a:t>
                      </a:r>
                      <a:r>
                        <a:rPr lang="en-US" sz="1400" dirty="0">
                          <a:effectLst/>
                          <a:latin typeface="Calibri"/>
                          <a:ea typeface="Times New Roman"/>
                          <a:cs typeface="Calibri"/>
                        </a:rPr>
                        <a:t>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$5</a:t>
                      </a:r>
                      <a:r>
                        <a:rPr lang="en-US" sz="1400" spc="-15" dirty="0">
                          <a:effectLst/>
                          <a:latin typeface="Calibri"/>
                          <a:ea typeface="Times New Roman"/>
                          <a:cs typeface="Calibri"/>
                        </a:rPr>
                        <a:t>,</a:t>
                      </a:r>
                      <a:r>
                        <a:rPr lang="en-US" sz="1400" dirty="0">
                          <a:effectLst/>
                          <a:latin typeface="Calibri"/>
                          <a:ea typeface="Times New Roman"/>
                          <a:cs typeface="Calibri"/>
                        </a:rPr>
                        <a:t>0</a:t>
                      </a:r>
                      <a:r>
                        <a:rPr lang="en-US" sz="1400" spc="-10" dirty="0">
                          <a:effectLst/>
                          <a:latin typeface="Calibri"/>
                          <a:ea typeface="Times New Roman"/>
                          <a:cs typeface="Calibri"/>
                        </a:rPr>
                        <a:t>0</a:t>
                      </a:r>
                      <a:r>
                        <a:rPr lang="en-US" sz="1400" dirty="0">
                          <a:effectLst/>
                          <a:latin typeface="Calibri"/>
                          <a:ea typeface="Times New Roman"/>
                          <a:cs typeface="Calibri"/>
                        </a:rPr>
                        <a:t>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0</a:t>
                      </a:r>
                      <a:r>
                        <a:rPr lang="en-US" sz="1400" spc="-10">
                          <a:effectLst/>
                          <a:latin typeface="Calibri"/>
                          <a:ea typeface="Times New Roman"/>
                          <a:cs typeface="Calibri"/>
                        </a:rPr>
                        <a:t>0</a:t>
                      </a:r>
                      <a:r>
                        <a:rPr lang="en-US" sz="1400">
                          <a:effectLst/>
                          <a:latin typeface="Calibri"/>
                          <a:ea typeface="Times New Roman"/>
                          <a:cs typeface="Calibri"/>
                        </a:rPr>
                        <a:t>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0</a:t>
                      </a:r>
                      <a:r>
                        <a:rPr lang="en-US" sz="1400" spc="-10">
                          <a:effectLst/>
                          <a:latin typeface="Calibri"/>
                          <a:ea typeface="Times New Roman"/>
                          <a:cs typeface="Calibri"/>
                        </a:rPr>
                        <a:t>0</a:t>
                      </a:r>
                      <a:r>
                        <a:rPr lang="en-US" sz="1400">
                          <a:effectLst/>
                          <a:latin typeface="Calibri"/>
                          <a:ea typeface="Times New Roman"/>
                          <a:cs typeface="Calibri"/>
                        </a:rPr>
                        <a:t>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0</a:t>
                      </a:r>
                      <a:r>
                        <a:rPr lang="en-US" sz="1400" spc="-10">
                          <a:effectLst/>
                          <a:latin typeface="Calibri"/>
                          <a:ea typeface="Times New Roman"/>
                          <a:cs typeface="Calibri"/>
                        </a:rPr>
                        <a:t>0</a:t>
                      </a:r>
                      <a:r>
                        <a:rPr lang="en-US" sz="1400">
                          <a:effectLst/>
                          <a:latin typeface="Calibri"/>
                          <a:ea typeface="Times New Roman"/>
                          <a:cs typeface="Calibri"/>
                        </a:rPr>
                        <a:t>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a:t>
                      </a:r>
                      <a:r>
                        <a:rPr lang="en-US" sz="1400" b="1" spc="-10">
                          <a:effectLst/>
                          <a:latin typeface="Calibri"/>
                          <a:ea typeface="Times New Roman"/>
                          <a:cs typeface="Calibri"/>
                        </a:rPr>
                        <a:t>2</a:t>
                      </a:r>
                      <a:r>
                        <a:rPr lang="en-US" sz="1400" b="1">
                          <a:effectLst/>
                          <a:latin typeface="Calibri"/>
                          <a:ea typeface="Times New Roman"/>
                          <a:cs typeface="Calibri"/>
                        </a:rPr>
                        <a:t>5</a:t>
                      </a:r>
                      <a:r>
                        <a:rPr lang="en-US" sz="1400" b="1" spc="-10">
                          <a:effectLst/>
                          <a:latin typeface="Calibri"/>
                          <a:ea typeface="Times New Roman"/>
                          <a:cs typeface="Calibri"/>
                        </a:rPr>
                        <a:t>,</a:t>
                      </a:r>
                      <a:r>
                        <a:rPr lang="en-US" sz="1400" b="1">
                          <a:effectLst/>
                          <a:latin typeface="Calibri"/>
                          <a:ea typeface="Times New Roman"/>
                          <a:cs typeface="Calibri"/>
                        </a:rPr>
                        <a:t>0</a:t>
                      </a:r>
                      <a:r>
                        <a:rPr lang="en-US" sz="1400" b="1" spc="-10">
                          <a:effectLst/>
                          <a:latin typeface="Calibri"/>
                          <a:ea typeface="Times New Roman"/>
                          <a:cs typeface="Calibri"/>
                        </a:rPr>
                        <a:t>00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19">
                <a:tc>
                  <a:txBody>
                    <a:bodyPr/>
                    <a:lstStyle/>
                    <a:p>
                      <a:pPr marL="64770" marR="0" eaLnBrk="0" hangingPunct="0">
                        <a:lnSpc>
                          <a:spcPts val="1320"/>
                        </a:lnSpc>
                        <a:spcBef>
                          <a:spcPts val="0"/>
                        </a:spcBef>
                        <a:spcAft>
                          <a:spcPts val="0"/>
                        </a:spcAft>
                      </a:pPr>
                      <a:r>
                        <a:rPr lang="en-US" sz="1400" spc="5">
                          <a:effectLst/>
                          <a:latin typeface="Calibri"/>
                          <a:ea typeface="Times New Roman"/>
                          <a:cs typeface="Calibri"/>
                        </a:rPr>
                        <a:t>P</a:t>
                      </a:r>
                      <a:r>
                        <a:rPr lang="en-US" sz="1400" spc="-5">
                          <a:effectLst/>
                          <a:latin typeface="Calibri"/>
                          <a:ea typeface="Times New Roman"/>
                          <a:cs typeface="Calibri"/>
                        </a:rPr>
                        <a:t>rin</a:t>
                      </a:r>
                      <a:r>
                        <a:rPr lang="en-US" sz="1400">
                          <a:effectLst/>
                          <a:latin typeface="Calibri"/>
                          <a:ea typeface="Times New Roman"/>
                          <a:cs typeface="Calibri"/>
                        </a:rPr>
                        <a:t>t</a:t>
                      </a:r>
                      <a:r>
                        <a:rPr lang="en-US" sz="1400" spc="-5">
                          <a:effectLst/>
                          <a:latin typeface="Calibri"/>
                          <a:ea typeface="Times New Roman"/>
                          <a:cs typeface="Calibri"/>
                        </a:rPr>
                        <a:t>ing</a:t>
                      </a:r>
                      <a:r>
                        <a:rPr lang="en-US" sz="1400" spc="-10">
                          <a:effectLst/>
                          <a:latin typeface="Calibri"/>
                          <a:ea typeface="Times New Roman"/>
                          <a:cs typeface="Calibri"/>
                        </a:rPr>
                        <a:t>/</a:t>
                      </a:r>
                      <a:r>
                        <a:rPr lang="en-US" sz="1400" spc="5">
                          <a:effectLst/>
                          <a:latin typeface="Calibri"/>
                          <a:ea typeface="Times New Roman"/>
                          <a:cs typeface="Calibri"/>
                        </a:rPr>
                        <a:t>Po</a:t>
                      </a:r>
                      <a:r>
                        <a:rPr lang="en-US" sz="1400" spc="-15">
                          <a:effectLst/>
                          <a:latin typeface="Calibri"/>
                          <a:ea typeface="Times New Roman"/>
                          <a:cs typeface="Calibri"/>
                        </a:rPr>
                        <a:t>s</a:t>
                      </a:r>
                      <a:r>
                        <a:rPr lang="en-US" sz="1400">
                          <a:effectLst/>
                          <a:latin typeface="Calibri"/>
                          <a:ea typeface="Times New Roman"/>
                          <a:cs typeface="Calibri"/>
                        </a:rPr>
                        <a:t>t</a:t>
                      </a:r>
                      <a:r>
                        <a:rPr lang="en-US" sz="1400" spc="-5">
                          <a:effectLst/>
                          <a:latin typeface="Calibri"/>
                          <a:ea typeface="Times New Roman"/>
                          <a:cs typeface="Calibri"/>
                        </a:rPr>
                        <a:t>ag</a:t>
                      </a:r>
                      <a:r>
                        <a:rPr lang="en-US" sz="1400">
                          <a:effectLst/>
                          <a:latin typeface="Calibri"/>
                          <a:ea typeface="Times New Roman"/>
                          <a:cs typeface="Calibri"/>
                        </a:rPr>
                        <a:t>e</a:t>
                      </a:r>
                      <a:endParaRPr lang="en-US" sz="1400">
                        <a:effectLst/>
                        <a:latin typeface="Times New Roman"/>
                        <a:ea typeface="Times New Roman"/>
                      </a:endParaRPr>
                    </a:p>
                    <a:p>
                      <a:pPr marL="64770" marR="0" eaLnBrk="0" hangingPunct="0">
                        <a:lnSpc>
                          <a:spcPct val="115000"/>
                        </a:lnSpc>
                        <a:spcBef>
                          <a:spcPts val="0"/>
                        </a:spcBef>
                        <a:spcAft>
                          <a:spcPts val="0"/>
                        </a:spcAft>
                      </a:pPr>
                      <a:r>
                        <a:rPr lang="en-US" sz="1400" spc="-5">
                          <a:effectLst/>
                          <a:latin typeface="Calibri"/>
                          <a:ea typeface="Times New Roman"/>
                          <a:cs typeface="Calibri"/>
                        </a:rPr>
                        <a:t>C</a:t>
                      </a:r>
                      <a:r>
                        <a:rPr lang="en-US" sz="1400" spc="5">
                          <a:effectLst/>
                          <a:latin typeface="Calibri"/>
                          <a:ea typeface="Times New Roman"/>
                          <a:cs typeface="Calibri"/>
                        </a:rPr>
                        <a:t>o</a:t>
                      </a:r>
                      <a:r>
                        <a:rPr lang="en-US" sz="1400">
                          <a:effectLst/>
                          <a:latin typeface="Calibri"/>
                          <a:ea typeface="Times New Roman"/>
                          <a:cs typeface="Calibri"/>
                        </a:rPr>
                        <a:t>sts</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a:t>
                      </a:r>
                      <a:r>
                        <a:rPr lang="en-US" sz="1400" spc="-10">
                          <a:effectLst/>
                          <a:latin typeface="Calibri"/>
                          <a:ea typeface="Times New Roman"/>
                          <a:cs typeface="Calibri"/>
                        </a:rPr>
                        <a:t>1</a:t>
                      </a:r>
                      <a:r>
                        <a:rPr lang="en-US" sz="1400">
                          <a:effectLst/>
                          <a:latin typeface="Calibri"/>
                          <a:ea typeface="Times New Roman"/>
                          <a:cs typeface="Calibri"/>
                        </a:rPr>
                        <a:t>0,</a:t>
                      </a:r>
                      <a:r>
                        <a:rPr lang="en-US" sz="1400" spc="-10">
                          <a:effectLst/>
                          <a:latin typeface="Calibri"/>
                          <a:ea typeface="Times New Roman"/>
                          <a:cs typeface="Calibri"/>
                        </a:rPr>
                        <a:t>0</a:t>
                      </a:r>
                      <a:r>
                        <a:rPr lang="en-US" sz="1400">
                          <a:effectLst/>
                          <a:latin typeface="Calibri"/>
                          <a:ea typeface="Times New Roman"/>
                          <a:cs typeface="Calibri"/>
                        </a:rPr>
                        <a:t>00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a:t>
                      </a:r>
                      <a:r>
                        <a:rPr lang="en-US" sz="1400" spc="-10" dirty="0">
                          <a:effectLst/>
                          <a:latin typeface="Calibri"/>
                          <a:ea typeface="Times New Roman"/>
                          <a:cs typeface="Calibri"/>
                        </a:rPr>
                        <a:t>1</a:t>
                      </a:r>
                      <a:r>
                        <a:rPr lang="en-US" sz="1400" dirty="0">
                          <a:effectLst/>
                          <a:latin typeface="Calibri"/>
                          <a:ea typeface="Times New Roman"/>
                          <a:cs typeface="Calibri"/>
                        </a:rPr>
                        <a:t>0,</a:t>
                      </a:r>
                      <a:r>
                        <a:rPr lang="en-US" sz="1400" spc="-10" dirty="0">
                          <a:effectLst/>
                          <a:latin typeface="Calibri"/>
                          <a:ea typeface="Times New Roman"/>
                          <a:cs typeface="Calibri"/>
                        </a:rPr>
                        <a:t>0</a:t>
                      </a:r>
                      <a:r>
                        <a:rPr lang="en-US" sz="1400"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dirty="0">
                          <a:effectLst/>
                          <a:latin typeface="Calibri"/>
                          <a:ea typeface="Times New Roman"/>
                          <a:cs typeface="Calibri"/>
                        </a:rPr>
                        <a:t>$</a:t>
                      </a:r>
                      <a:r>
                        <a:rPr lang="en-US" sz="1400" spc="-10" dirty="0">
                          <a:effectLst/>
                          <a:latin typeface="Calibri"/>
                          <a:ea typeface="Times New Roman"/>
                          <a:cs typeface="Calibri"/>
                        </a:rPr>
                        <a:t>1</a:t>
                      </a:r>
                      <a:r>
                        <a:rPr lang="en-US" sz="1400" dirty="0">
                          <a:effectLst/>
                          <a:latin typeface="Calibri"/>
                          <a:ea typeface="Times New Roman"/>
                          <a:cs typeface="Calibri"/>
                        </a:rPr>
                        <a:t>0,</a:t>
                      </a:r>
                      <a:r>
                        <a:rPr lang="en-US" sz="1400" spc="-10" dirty="0">
                          <a:effectLst/>
                          <a:latin typeface="Calibri"/>
                          <a:ea typeface="Times New Roman"/>
                          <a:cs typeface="Calibri"/>
                        </a:rPr>
                        <a:t>0</a:t>
                      </a:r>
                      <a:r>
                        <a:rPr lang="en-US" sz="1400"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a:t>
                      </a:r>
                      <a:r>
                        <a:rPr lang="en-US" sz="1400" spc="-10" dirty="0">
                          <a:effectLst/>
                          <a:latin typeface="Calibri"/>
                          <a:ea typeface="Times New Roman"/>
                          <a:cs typeface="Calibri"/>
                        </a:rPr>
                        <a:t>1</a:t>
                      </a:r>
                      <a:r>
                        <a:rPr lang="en-US" sz="1400" dirty="0">
                          <a:effectLst/>
                          <a:latin typeface="Calibri"/>
                          <a:ea typeface="Times New Roman"/>
                          <a:cs typeface="Calibri"/>
                        </a:rPr>
                        <a:t>0,</a:t>
                      </a:r>
                      <a:r>
                        <a:rPr lang="en-US" sz="1400" spc="-10" dirty="0">
                          <a:effectLst/>
                          <a:latin typeface="Calibri"/>
                          <a:ea typeface="Times New Roman"/>
                          <a:cs typeface="Calibri"/>
                        </a:rPr>
                        <a:t>0</a:t>
                      </a:r>
                      <a:r>
                        <a:rPr lang="en-US" sz="1400"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a:t>
                      </a:r>
                      <a:r>
                        <a:rPr lang="en-US" sz="1400" spc="-10">
                          <a:effectLst/>
                          <a:latin typeface="Calibri"/>
                          <a:ea typeface="Times New Roman"/>
                          <a:cs typeface="Calibri"/>
                        </a:rPr>
                        <a:t>1</a:t>
                      </a:r>
                      <a:r>
                        <a:rPr lang="en-US" sz="1400">
                          <a:effectLst/>
                          <a:latin typeface="Calibri"/>
                          <a:ea typeface="Times New Roman"/>
                          <a:cs typeface="Calibri"/>
                        </a:rPr>
                        <a:t>0,</a:t>
                      </a:r>
                      <a:r>
                        <a:rPr lang="en-US" sz="1400" spc="-10">
                          <a:effectLst/>
                          <a:latin typeface="Calibri"/>
                          <a:ea typeface="Times New Roman"/>
                          <a:cs typeface="Calibri"/>
                        </a:rPr>
                        <a:t>0</a:t>
                      </a:r>
                      <a:r>
                        <a:rPr lang="en-US" sz="1400">
                          <a:effectLst/>
                          <a:latin typeface="Calibri"/>
                          <a:ea typeface="Times New Roman"/>
                          <a:cs typeface="Calibri"/>
                        </a:rPr>
                        <a:t>00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a:t>
                      </a:r>
                      <a:r>
                        <a:rPr lang="en-US" sz="1400" b="1" spc="-10">
                          <a:effectLst/>
                          <a:latin typeface="Calibri"/>
                          <a:ea typeface="Times New Roman"/>
                          <a:cs typeface="Calibri"/>
                        </a:rPr>
                        <a:t>5</a:t>
                      </a:r>
                      <a:r>
                        <a:rPr lang="en-US" sz="1400" b="1">
                          <a:effectLst/>
                          <a:latin typeface="Calibri"/>
                          <a:ea typeface="Times New Roman"/>
                          <a:cs typeface="Calibri"/>
                        </a:rPr>
                        <a:t>0</a:t>
                      </a:r>
                      <a:r>
                        <a:rPr lang="en-US" sz="1400" b="1" spc="-10">
                          <a:effectLst/>
                          <a:latin typeface="Calibri"/>
                          <a:ea typeface="Times New Roman"/>
                          <a:cs typeface="Calibri"/>
                        </a:rPr>
                        <a:t>,</a:t>
                      </a:r>
                      <a:r>
                        <a:rPr lang="en-US" sz="1400" b="1">
                          <a:effectLst/>
                          <a:latin typeface="Calibri"/>
                          <a:ea typeface="Times New Roman"/>
                          <a:cs typeface="Calibri"/>
                        </a:rPr>
                        <a:t>0</a:t>
                      </a:r>
                      <a:r>
                        <a:rPr lang="en-US" sz="1400" b="1" spc="-10">
                          <a:effectLst/>
                          <a:latin typeface="Calibri"/>
                          <a:ea typeface="Times New Roman"/>
                          <a:cs typeface="Calibri"/>
                        </a:rPr>
                        <a:t>0</a:t>
                      </a:r>
                      <a:r>
                        <a:rPr lang="en-US" sz="1400" b="1">
                          <a:effectLst/>
                          <a:latin typeface="Calibri"/>
                          <a:ea typeface="Times New Roman"/>
                          <a:cs typeface="Calibri"/>
                        </a:rPr>
                        <a:t>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19">
                <a:tc>
                  <a:txBody>
                    <a:bodyPr/>
                    <a:lstStyle/>
                    <a:p>
                      <a:pPr marL="64770" marR="0" eaLnBrk="0" hangingPunct="0">
                        <a:lnSpc>
                          <a:spcPts val="1320"/>
                        </a:lnSpc>
                        <a:spcBef>
                          <a:spcPts val="0"/>
                        </a:spcBef>
                        <a:spcAft>
                          <a:spcPts val="0"/>
                        </a:spcAft>
                      </a:pPr>
                      <a:r>
                        <a:rPr lang="en-US" sz="1400" spc="-5">
                          <a:effectLst/>
                          <a:latin typeface="Calibri"/>
                          <a:ea typeface="Times New Roman"/>
                          <a:cs typeface="Calibri"/>
                        </a:rPr>
                        <a:t>I</a:t>
                      </a:r>
                      <a:r>
                        <a:rPr lang="en-US" sz="1400">
                          <a:effectLst/>
                          <a:latin typeface="Calibri"/>
                          <a:ea typeface="Times New Roman"/>
                          <a:cs typeface="Calibri"/>
                        </a:rPr>
                        <a:t>RB </a:t>
                      </a:r>
                      <a:r>
                        <a:rPr lang="en-US" sz="1400" spc="-5">
                          <a:effectLst/>
                          <a:latin typeface="Calibri"/>
                          <a:ea typeface="Times New Roman"/>
                          <a:cs typeface="Calibri"/>
                        </a:rPr>
                        <a:t>Appr</a:t>
                      </a:r>
                      <a:r>
                        <a:rPr lang="en-US" sz="1400" spc="5">
                          <a:effectLst/>
                          <a:latin typeface="Calibri"/>
                          <a:ea typeface="Times New Roman"/>
                          <a:cs typeface="Calibri"/>
                        </a:rPr>
                        <a:t>o</a:t>
                      </a:r>
                      <a:r>
                        <a:rPr lang="en-US" sz="1400" spc="-10">
                          <a:effectLst/>
                          <a:latin typeface="Calibri"/>
                          <a:ea typeface="Times New Roman"/>
                          <a:cs typeface="Calibri"/>
                        </a:rPr>
                        <a:t>v</a:t>
                      </a:r>
                      <a:r>
                        <a:rPr lang="en-US" sz="1400" spc="-5">
                          <a:effectLst/>
                          <a:latin typeface="Calibri"/>
                          <a:ea typeface="Times New Roman"/>
                          <a:cs typeface="Calibri"/>
                        </a:rPr>
                        <a:t>al</a:t>
                      </a:r>
                      <a:endParaRPr lang="en-US" sz="1400">
                        <a:effectLst/>
                        <a:latin typeface="Times New Roman"/>
                        <a:ea typeface="Times New Roman"/>
                      </a:endParaRPr>
                    </a:p>
                    <a:p>
                      <a:pPr marL="64770" marR="0" eaLnBrk="0" hangingPunct="0">
                        <a:lnSpc>
                          <a:spcPct val="115000"/>
                        </a:lnSpc>
                        <a:spcBef>
                          <a:spcPts val="0"/>
                        </a:spcBef>
                        <a:spcAft>
                          <a:spcPts val="0"/>
                        </a:spcAft>
                      </a:pPr>
                      <a:r>
                        <a:rPr lang="en-US" sz="1400" spc="-5">
                          <a:effectLst/>
                          <a:latin typeface="Calibri"/>
                          <a:ea typeface="Times New Roman"/>
                          <a:cs typeface="Calibri"/>
                        </a:rPr>
                        <a:t>C</a:t>
                      </a:r>
                      <a:r>
                        <a:rPr lang="en-US" sz="1400" spc="5">
                          <a:effectLst/>
                          <a:latin typeface="Calibri"/>
                          <a:ea typeface="Times New Roman"/>
                          <a:cs typeface="Calibri"/>
                        </a:rPr>
                        <a:t>o</a:t>
                      </a:r>
                      <a:r>
                        <a:rPr lang="en-US" sz="1400">
                          <a:effectLst/>
                          <a:latin typeface="Calibri"/>
                          <a:ea typeface="Times New Roman"/>
                          <a:cs typeface="Calibri"/>
                        </a:rPr>
                        <a:t>sts</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7</a:t>
                      </a:r>
                      <a:r>
                        <a:rPr lang="en-US" sz="1400" spc="-10">
                          <a:effectLst/>
                          <a:latin typeface="Calibri"/>
                          <a:ea typeface="Times New Roman"/>
                          <a:cs typeface="Calibri"/>
                        </a:rPr>
                        <a:t>80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7</a:t>
                      </a:r>
                      <a:r>
                        <a:rPr lang="en-US" sz="1400" spc="-10">
                          <a:effectLst/>
                          <a:latin typeface="Calibri"/>
                          <a:ea typeface="Times New Roman"/>
                          <a:cs typeface="Calibri"/>
                        </a:rPr>
                        <a:t>80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7</a:t>
                      </a:r>
                      <a:r>
                        <a:rPr lang="en-US" sz="1400" spc="-10">
                          <a:effectLst/>
                          <a:latin typeface="Calibri"/>
                          <a:ea typeface="Times New Roman"/>
                          <a:cs typeface="Calibri"/>
                        </a:rPr>
                        <a:t>80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$5</a:t>
                      </a:r>
                      <a:r>
                        <a:rPr lang="en-US" sz="1400" spc="-15" dirty="0">
                          <a:effectLst/>
                          <a:latin typeface="Calibri"/>
                          <a:ea typeface="Times New Roman"/>
                          <a:cs typeface="Calibri"/>
                        </a:rPr>
                        <a:t>,</a:t>
                      </a:r>
                      <a:r>
                        <a:rPr lang="en-US" sz="1400" dirty="0">
                          <a:effectLst/>
                          <a:latin typeface="Calibri"/>
                          <a:ea typeface="Times New Roman"/>
                          <a:cs typeface="Calibri"/>
                        </a:rPr>
                        <a:t>7</a:t>
                      </a:r>
                      <a:r>
                        <a:rPr lang="en-US" sz="1400" spc="-10" dirty="0">
                          <a:effectLst/>
                          <a:latin typeface="Calibri"/>
                          <a:ea typeface="Times New Roman"/>
                          <a:cs typeface="Calibri"/>
                        </a:rPr>
                        <a:t>80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$5</a:t>
                      </a:r>
                      <a:r>
                        <a:rPr lang="en-US" sz="1400" spc="-15" dirty="0">
                          <a:effectLst/>
                          <a:latin typeface="Calibri"/>
                          <a:ea typeface="Times New Roman"/>
                          <a:cs typeface="Calibri"/>
                        </a:rPr>
                        <a:t>,</a:t>
                      </a:r>
                      <a:r>
                        <a:rPr lang="en-US" sz="1400" dirty="0">
                          <a:effectLst/>
                          <a:latin typeface="Calibri"/>
                          <a:ea typeface="Times New Roman"/>
                          <a:cs typeface="Calibri"/>
                        </a:rPr>
                        <a:t>7</a:t>
                      </a:r>
                      <a:r>
                        <a:rPr lang="en-US" sz="1400" spc="-10" dirty="0">
                          <a:effectLst/>
                          <a:latin typeface="Calibri"/>
                          <a:ea typeface="Times New Roman"/>
                          <a:cs typeface="Calibri"/>
                        </a:rPr>
                        <a:t>80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2</a:t>
                      </a:r>
                      <a:r>
                        <a:rPr lang="en-US" sz="1400" b="1" dirty="0">
                          <a:effectLst/>
                          <a:latin typeface="Calibri"/>
                          <a:ea typeface="Times New Roman"/>
                          <a:cs typeface="Calibri"/>
                        </a:rPr>
                        <a:t>8</a:t>
                      </a:r>
                      <a:r>
                        <a:rPr lang="en-US" sz="1400" b="1" spc="-10" dirty="0">
                          <a:effectLst/>
                          <a:latin typeface="Calibri"/>
                          <a:ea typeface="Times New Roman"/>
                          <a:cs typeface="Calibri"/>
                        </a:rPr>
                        <a:t>,</a:t>
                      </a:r>
                      <a:r>
                        <a:rPr lang="en-US" sz="1400" b="1" dirty="0">
                          <a:effectLst/>
                          <a:latin typeface="Calibri"/>
                          <a:ea typeface="Times New Roman"/>
                          <a:cs typeface="Calibri"/>
                        </a:rPr>
                        <a:t>9</a:t>
                      </a:r>
                      <a:r>
                        <a:rPr lang="en-US" sz="1400" b="1" spc="-10"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636">
                <a:tc>
                  <a:txBody>
                    <a:bodyPr/>
                    <a:lstStyle/>
                    <a:p>
                      <a:pPr marL="64770" marR="0" eaLnBrk="0" hangingPunct="0">
                        <a:lnSpc>
                          <a:spcPts val="1320"/>
                        </a:lnSpc>
                        <a:spcBef>
                          <a:spcPts val="0"/>
                        </a:spcBef>
                        <a:spcAft>
                          <a:spcPts val="0"/>
                        </a:spcAft>
                      </a:pPr>
                      <a:r>
                        <a:rPr lang="en-US" sz="1400" b="1" spc="5">
                          <a:effectLst/>
                          <a:latin typeface="Calibri"/>
                          <a:ea typeface="Times New Roman"/>
                          <a:cs typeface="Calibri"/>
                        </a:rPr>
                        <a:t>T</a:t>
                      </a:r>
                      <a:r>
                        <a:rPr lang="en-US" sz="1400" b="1" spc="-10">
                          <a:effectLst/>
                          <a:latin typeface="Calibri"/>
                          <a:ea typeface="Times New Roman"/>
                          <a:cs typeface="Calibri"/>
                        </a:rPr>
                        <a:t>o</a:t>
                      </a:r>
                      <a:r>
                        <a:rPr lang="en-US" sz="1400" b="1">
                          <a:effectLst/>
                          <a:latin typeface="Calibri"/>
                          <a:ea typeface="Times New Roman"/>
                          <a:cs typeface="Calibri"/>
                        </a:rPr>
                        <a:t>t</a:t>
                      </a:r>
                      <a:r>
                        <a:rPr lang="en-US" sz="1400" b="1" spc="-10">
                          <a:effectLst/>
                          <a:latin typeface="Calibri"/>
                          <a:ea typeface="Times New Roman"/>
                          <a:cs typeface="Calibri"/>
                        </a:rPr>
                        <a:t>al</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1</a:t>
                      </a:r>
                      <a:r>
                        <a:rPr lang="en-US" sz="1400" b="1" dirty="0">
                          <a:effectLst/>
                          <a:latin typeface="Calibri"/>
                          <a:ea typeface="Times New Roman"/>
                          <a:cs typeface="Calibri"/>
                        </a:rPr>
                        <a:t>7</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1</a:t>
                      </a:r>
                      <a:r>
                        <a:rPr lang="en-US" sz="1400" b="1" dirty="0">
                          <a:effectLst/>
                          <a:latin typeface="Calibri"/>
                          <a:ea typeface="Times New Roman"/>
                          <a:cs typeface="Calibri"/>
                        </a:rPr>
                        <a:t>7</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1</a:t>
                      </a:r>
                      <a:r>
                        <a:rPr lang="en-US" sz="1400" b="1" dirty="0">
                          <a:effectLst/>
                          <a:latin typeface="Calibri"/>
                          <a:ea typeface="Times New Roman"/>
                          <a:cs typeface="Calibri"/>
                        </a:rPr>
                        <a:t>7</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1</a:t>
                      </a:r>
                      <a:r>
                        <a:rPr lang="en-US" sz="1400" b="1" dirty="0">
                          <a:effectLst/>
                          <a:latin typeface="Calibri"/>
                          <a:ea typeface="Times New Roman"/>
                          <a:cs typeface="Calibri"/>
                        </a:rPr>
                        <a:t>7</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1</a:t>
                      </a:r>
                      <a:r>
                        <a:rPr lang="en-US" sz="1400" b="1" dirty="0">
                          <a:effectLst/>
                          <a:latin typeface="Calibri"/>
                          <a:ea typeface="Times New Roman"/>
                          <a:cs typeface="Calibri"/>
                        </a:rPr>
                        <a:t>7</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8</a:t>
                      </a:r>
                      <a:r>
                        <a:rPr lang="en-US" sz="1400" b="1" dirty="0">
                          <a:effectLst/>
                          <a:latin typeface="Calibri"/>
                          <a:ea typeface="Times New Roman"/>
                          <a:cs typeface="Calibri"/>
                        </a:rPr>
                        <a:t>5</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 Placeholder 3"/>
          <p:cNvSpPr>
            <a:spLocks noGrp="1"/>
          </p:cNvSpPr>
          <p:nvPr>
            <p:ph type="body" sz="quarter" idx="10"/>
          </p:nvPr>
        </p:nvSpPr>
        <p:spPr/>
        <p:txBody>
          <a:bodyPr/>
          <a:lstStyle/>
          <a:p>
            <a:pPr algn="ctr"/>
            <a:r>
              <a:rPr lang="en-US" dirty="0" smtClean="0"/>
              <a:t>Contractual</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
        <p:nvSpPr>
          <p:cNvPr id="9" name="Rectangle 2"/>
          <p:cNvSpPr>
            <a:spLocks noChangeArrowheads="1"/>
          </p:cNvSpPr>
          <p:nvPr/>
        </p:nvSpPr>
        <p:spPr bwMode="auto">
          <a:xfrm>
            <a:off x="212835" y="2997860"/>
            <a:ext cx="8458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1" u="sng" strike="noStrike" cap="none" normalizeH="0" baseline="0" dirty="0" smtClean="0">
                <a:ln>
                  <a:noFill/>
                </a:ln>
                <a:solidFill>
                  <a:schemeClr val="tx1"/>
                </a:solidFill>
                <a:effectLst/>
                <a:latin typeface="Arial" pitchFamily="34" charset="0"/>
                <a:ea typeface="Times New Roman" pitchFamily="18" charset="0"/>
                <a:cs typeface="Calibri" pitchFamily="34" charset="0"/>
              </a:rPr>
              <a:t>Assessment University Contract Breakdown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Assessment University (AU) will serve as the external, independent evaluator for the project. Dr. John Doe will serve as the lead evaluator/principal investigator and will oversee the evaluation design and execution. Specifically, AU will take the lead on finalizing the research design and obtaining USED-approval for the design; write and submit the evaluation progress reports; obtain all necessary IRB approvals or exemptions; work to develop and finalize the outcome questionnaire to measure short-term attitudinal and behavior outcomes. AU will also  work in collaboration with Applicant X to develop parental consent forms for study participation; conduct random assignment of the student participants to randomly assign eligible participants to the treatment or control experimental condition; administer the outcome questionnaire   at each of the study sites to students in the treatment and control groups at baseline (prior to program implementation) and immediately following program participation. Other tasks include follow-up with students who were absent on the survey administration day or who are no longer enrolled in school to ensure they complete a survey; collecting school record data for study participants from each district/school;  entering school records, survey data, and fidelity data, and performing general data management and ensure data integrity; conducting impact analyses to measure impacts of Program X on student outcomes; conducting implementation analyses to provide context to the impact findings; and working in collaboration with Applicant X to develop articles to submit study results for publication in peer-reviewed journals and to develop proposals for presenting results at national conferences.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AU’s total breakdown of costs are as follows: Personnel costs ($746,100) include 9,150 staff hours. Personnel costs include Dr. John Doe, Lead Evaluator (450 hours x $190/hour); Dr. Jane Roe, Senior Research Analyst (2,700 hours x $102/hour); Joe </a:t>
            </a:r>
            <a:r>
              <a:rPr kumimoji="0" lang="en-US" altLang="en-US" sz="10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Schmoe</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Junior Research Analyst (4,200 hours x $69/hour); two Research Assistants (To be hired)(1,800 hours x $53/hour). Travel costs include staff to school sites (20 total trips at</a:t>
            </a: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$1250/trip = $25,000) to meet with program staff, conduct training, and obtain parental consent for student participation in study. Printing and postage costs ($50,000) include printing locator forms, mailing instruments to Applicant X and to the schools, and scanning of questionnaires. Other costs include IRB approval costs for multiple sites across multiple years ($28,900). Total AU Costs = $850,000.</a:t>
            </a: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7891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a:xfrm>
            <a:off x="457200" y="1295400"/>
            <a:ext cx="8229600" cy="4724400"/>
          </a:xfrm>
        </p:spPr>
        <p:txBody>
          <a:bodyPr/>
          <a:lstStyle/>
          <a:p>
            <a:pPr marL="228600" indent="0">
              <a:buNone/>
            </a:pPr>
            <a:r>
              <a:rPr lang="en-US" sz="2800" b="1" dirty="0" smtClean="0"/>
              <a:t>Construction</a:t>
            </a:r>
            <a:r>
              <a:rPr lang="en-US" sz="2800" b="1" dirty="0"/>
              <a:t>: </a:t>
            </a:r>
            <a:endParaRPr lang="en-US" sz="2800" dirty="0"/>
          </a:p>
          <a:p>
            <a:pPr marL="685800" lvl="0" indent="-457200">
              <a:buFont typeface="Arial" panose="020B0604020202020204" pitchFamily="34" charset="0"/>
              <a:buChar char="•"/>
            </a:pPr>
            <a:r>
              <a:rPr lang="en-US" sz="2800" dirty="0" smtClean="0"/>
              <a:t>There </a:t>
            </a:r>
            <a:r>
              <a:rPr lang="en-US" sz="2800" dirty="0"/>
              <a:t>should be no construction costs in the </a:t>
            </a:r>
            <a:r>
              <a:rPr lang="en-US" sz="2800" dirty="0" smtClean="0"/>
              <a:t>budget</a:t>
            </a:r>
            <a:r>
              <a:rPr lang="en-US" sz="2800" dirty="0"/>
              <a:t>.  </a:t>
            </a:r>
          </a:p>
          <a:p>
            <a:pPr marL="228600" indent="0">
              <a:buNone/>
            </a:pPr>
            <a:endParaRPr lang="en-US" sz="2800" b="1" dirty="0"/>
          </a:p>
          <a:p>
            <a:pPr marL="228600" indent="0">
              <a:buNone/>
            </a:pPr>
            <a:r>
              <a:rPr lang="en-US" sz="2800" b="1" dirty="0"/>
              <a:t>Other: </a:t>
            </a:r>
            <a:endParaRPr lang="en-US" sz="2800" dirty="0"/>
          </a:p>
          <a:p>
            <a:pPr marL="685800" lvl="0" indent="-457200">
              <a:buFont typeface="Arial" panose="020B0604020202020204" pitchFamily="34" charset="0"/>
              <a:buChar char="•"/>
            </a:pPr>
            <a:r>
              <a:rPr lang="en-US" sz="2800" dirty="0" smtClean="0"/>
              <a:t>Explanation </a:t>
            </a:r>
            <a:r>
              <a:rPr lang="en-US" sz="2800" dirty="0"/>
              <a:t>of why the stated expense is separated into this particular budget line item. (Make sure the provided reasoning is logical and that the expense listed in this section does not actually belong in one of the other line items </a:t>
            </a:r>
            <a:r>
              <a:rPr lang="en-US" sz="2800" dirty="0" smtClean="0"/>
              <a:t>of the ED 524 Budget Form.)</a:t>
            </a:r>
            <a:endParaRPr lang="en-US" sz="2800" dirty="0"/>
          </a:p>
          <a:p>
            <a:endParaRPr lang="en-US" dirty="0"/>
          </a:p>
        </p:txBody>
      </p:sp>
      <p:sp>
        <p:nvSpPr>
          <p:cNvPr id="4" name="Text Placeholder 3"/>
          <p:cNvSpPr>
            <a:spLocks noGrp="1"/>
          </p:cNvSpPr>
          <p:nvPr>
            <p:ph type="body" sz="quarter" idx="10"/>
          </p:nvPr>
        </p:nvSpPr>
        <p:spPr/>
        <p:txBody>
          <a:bodyPr/>
          <a:lstStyle/>
          <a:p>
            <a:pPr algn="ctr"/>
            <a:r>
              <a:rPr lang="en-US" dirty="0" smtClean="0"/>
              <a:t>Construction and Other</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Tree>
    <p:extLst>
      <p:ext uri="{BB962C8B-B14F-4D97-AF65-F5344CB8AC3E}">
        <p14:creationId xmlns:p14="http://schemas.microsoft.com/office/powerpoint/2010/main" val="221554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a:xfrm>
            <a:off x="457200" y="800100"/>
            <a:ext cx="8039100" cy="5341938"/>
          </a:xfrm>
        </p:spPr>
        <p:txBody>
          <a:bodyPr/>
          <a:lstStyle/>
          <a:p>
            <a:pPr marL="228600" indent="0">
              <a:buNone/>
            </a:pPr>
            <a:endParaRPr lang="en-US" sz="1800" b="1" dirty="0" smtClean="0"/>
          </a:p>
          <a:p>
            <a:pPr marL="228600" indent="0">
              <a:buNone/>
            </a:pPr>
            <a:r>
              <a:rPr lang="en-US" sz="2800" b="1" dirty="0" smtClean="0"/>
              <a:t>Indirect </a:t>
            </a:r>
            <a:r>
              <a:rPr lang="en-US" sz="2800" b="1" dirty="0"/>
              <a:t>Costs:</a:t>
            </a:r>
            <a:r>
              <a:rPr lang="en-US" sz="2800" dirty="0"/>
              <a:t> Indirect costs are those that have been incurred for common or joint objectives and cannot be readily identified with a particular final cost objective</a:t>
            </a:r>
            <a:r>
              <a:rPr lang="en-US" sz="2800" dirty="0" smtClean="0"/>
              <a:t>.</a:t>
            </a:r>
          </a:p>
          <a:p>
            <a:pPr marL="685800" lvl="0" indent="-457200">
              <a:buFont typeface="Arial" panose="020B0604020202020204" pitchFamily="34" charset="0"/>
              <a:buChar char="•"/>
            </a:pPr>
            <a:r>
              <a:rPr lang="en-US" sz="2800" dirty="0" smtClean="0"/>
              <a:t>What </a:t>
            </a:r>
            <a:r>
              <a:rPr lang="en-US" sz="2800" dirty="0"/>
              <a:t>is the </a:t>
            </a:r>
            <a:r>
              <a:rPr lang="en-US" sz="2800" dirty="0" smtClean="0"/>
              <a:t>indirect </a:t>
            </a:r>
            <a:r>
              <a:rPr lang="en-US" sz="2800" dirty="0"/>
              <a:t>cost rate? What is the basic calculation of this </a:t>
            </a:r>
            <a:r>
              <a:rPr lang="en-US" sz="2800" dirty="0" smtClean="0"/>
              <a:t>rate, </a:t>
            </a:r>
            <a:r>
              <a:rPr lang="en-US" sz="2800" dirty="0"/>
              <a:t>and is it applied correctly</a:t>
            </a:r>
            <a:r>
              <a:rPr lang="en-US" sz="2800" dirty="0" smtClean="0"/>
              <a:t>?</a:t>
            </a:r>
          </a:p>
          <a:p>
            <a:pPr marL="685800" lvl="0" indent="-457200">
              <a:buFont typeface="Arial" panose="020B0604020202020204" pitchFamily="34" charset="0"/>
              <a:buChar char="•"/>
            </a:pPr>
            <a:r>
              <a:rPr lang="en-US" sz="2800" dirty="0" smtClean="0"/>
              <a:t>To be applied correctly, the indirect cost rate is applied to the </a:t>
            </a:r>
            <a:r>
              <a:rPr lang="en-US" sz="2800" i="1" dirty="0" smtClean="0"/>
              <a:t>modified total direct cost , 2 CFR 200.68(MTDC</a:t>
            </a:r>
            <a:r>
              <a:rPr lang="en-US" sz="2800" dirty="0" smtClean="0"/>
              <a:t>).</a:t>
            </a:r>
          </a:p>
          <a:p>
            <a:pPr marL="228600" indent="0">
              <a:buNone/>
            </a:pPr>
            <a:endParaRPr lang="en-US" sz="1800" b="1" dirty="0" smtClean="0"/>
          </a:p>
          <a:p>
            <a:pPr marL="228600" lvl="0" indent="0">
              <a:buNone/>
            </a:pPr>
            <a:endParaRPr lang="en-US" sz="18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
        <p:nvSpPr>
          <p:cNvPr id="6" name="Text Placeholder 3"/>
          <p:cNvSpPr>
            <a:spLocks noGrp="1"/>
          </p:cNvSpPr>
          <p:nvPr>
            <p:ph type="body" sz="quarter" idx="10"/>
          </p:nvPr>
        </p:nvSpPr>
        <p:spPr>
          <a:xfrm>
            <a:off x="457200" y="792163"/>
            <a:ext cx="8229600" cy="503237"/>
          </a:xfrm>
        </p:spPr>
        <p:txBody>
          <a:bodyPr/>
          <a:lstStyle/>
          <a:p>
            <a:pPr algn="ctr"/>
            <a:r>
              <a:rPr lang="en-US" dirty="0" smtClean="0"/>
              <a:t>Indirect Costs</a:t>
            </a:r>
            <a:endParaRPr lang="en-US" dirty="0"/>
          </a:p>
        </p:txBody>
      </p:sp>
    </p:spTree>
    <p:extLst>
      <p:ext uri="{BB962C8B-B14F-4D97-AF65-F5344CB8AC3E}">
        <p14:creationId xmlns:p14="http://schemas.microsoft.com/office/powerpoint/2010/main" val="4232598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a:xfrm>
            <a:off x="457200" y="1295400"/>
            <a:ext cx="8229600" cy="5029200"/>
          </a:xfrm>
        </p:spPr>
        <p:txBody>
          <a:bodyPr/>
          <a:lstStyle/>
          <a:p>
            <a:pPr marL="571500" lvl="0" indent="-342900">
              <a:buFont typeface="Arial" panose="020B0604020202020204" pitchFamily="34" charset="0"/>
              <a:buChar char="•"/>
            </a:pPr>
            <a:r>
              <a:rPr lang="en-US" dirty="0" smtClean="0"/>
              <a:t>MTDC </a:t>
            </a:r>
            <a:r>
              <a:rPr lang="en-US" dirty="0"/>
              <a:t>means all direct salaries and wages, applicable fringe benefits, materials and supplies, services, travel, and up to the first $25,000 of each contract (regardless of the period of performance of the contract under the award). MTDC excludes equipment, capital expenditures, charges for patient care, rental costs, tuition remission, scholarships and fellowships, participant support costs and the portion of each contract in excess of $25,000. Other items may only be excluded when necessary to avoid a serious inequity in the distribution of indirect costs, and with the approval of the cognizant agency for indirect costs. </a:t>
            </a:r>
          </a:p>
          <a:p>
            <a:pPr marL="571500" lvl="0" indent="-342900">
              <a:buFont typeface="Arial" panose="020B0604020202020204" pitchFamily="34" charset="0"/>
              <a:buChar char="•"/>
            </a:pPr>
            <a:r>
              <a:rPr lang="en-US" dirty="0" smtClean="0"/>
              <a:t>Please provide </a:t>
            </a:r>
            <a:r>
              <a:rPr lang="en-US" dirty="0"/>
              <a:t>a</a:t>
            </a:r>
            <a:r>
              <a:rPr lang="en-US" dirty="0" smtClean="0"/>
              <a:t> </a:t>
            </a:r>
            <a:r>
              <a:rPr lang="en-US" dirty="0"/>
              <a:t>copy of the applicant’s approved indirect cost rate </a:t>
            </a:r>
            <a:r>
              <a:rPr lang="en-US" dirty="0" smtClean="0"/>
              <a:t>agreement.  </a:t>
            </a:r>
            <a:endParaRPr lang="en-US" dirty="0"/>
          </a:p>
          <a:p>
            <a:endParaRPr lang="en-US" dirty="0"/>
          </a:p>
        </p:txBody>
      </p:sp>
      <p:sp>
        <p:nvSpPr>
          <p:cNvPr id="4" name="Text Placeholder 3"/>
          <p:cNvSpPr>
            <a:spLocks noGrp="1"/>
          </p:cNvSpPr>
          <p:nvPr>
            <p:ph type="body" sz="quarter" idx="10"/>
          </p:nvPr>
        </p:nvSpPr>
        <p:spPr/>
        <p:txBody>
          <a:bodyPr/>
          <a:lstStyle/>
          <a:p>
            <a:pPr algn="ctr"/>
            <a:r>
              <a:rPr lang="en-US" dirty="0" smtClean="0"/>
              <a:t>Indirect Costs Continued</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14</a:t>
            </a:fld>
            <a:endParaRPr lang="en-US" dirty="0"/>
          </a:p>
        </p:txBody>
      </p:sp>
    </p:spTree>
    <p:extLst>
      <p:ext uri="{BB962C8B-B14F-4D97-AF65-F5344CB8AC3E}">
        <p14:creationId xmlns:p14="http://schemas.microsoft.com/office/powerpoint/2010/main" val="3561214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a:xfrm>
            <a:off x="419100" y="830262"/>
            <a:ext cx="8039100" cy="5341938"/>
          </a:xfrm>
        </p:spPr>
        <p:txBody>
          <a:bodyPr/>
          <a:lstStyle/>
          <a:p>
            <a:pPr marL="228600" indent="0">
              <a:buNone/>
            </a:pPr>
            <a:endParaRPr lang="en-US" sz="1800" b="1" dirty="0" smtClean="0"/>
          </a:p>
          <a:p>
            <a:pPr marL="228600" indent="0">
              <a:buNone/>
            </a:pPr>
            <a:r>
              <a:rPr lang="en-US" sz="2800" b="1" dirty="0" smtClean="0"/>
              <a:t>Training </a:t>
            </a:r>
            <a:r>
              <a:rPr lang="en-US" sz="2800" b="1" dirty="0"/>
              <a:t>Stipends: </a:t>
            </a:r>
            <a:endParaRPr lang="en-US" sz="2800" dirty="0"/>
          </a:p>
          <a:p>
            <a:pPr marL="685800" lvl="0" indent="-457200">
              <a:buFont typeface="Arial" panose="020B0604020202020204" pitchFamily="34" charset="0"/>
              <a:buChar char="•"/>
            </a:pPr>
            <a:r>
              <a:rPr lang="en-US" sz="2800" dirty="0" smtClean="0"/>
              <a:t>Amount </a:t>
            </a:r>
            <a:r>
              <a:rPr lang="en-US" sz="2800" dirty="0"/>
              <a:t>of stipend.</a:t>
            </a:r>
          </a:p>
          <a:p>
            <a:pPr marL="685800" lvl="0" indent="-457200">
              <a:buFont typeface="Arial" panose="020B0604020202020204" pitchFamily="34" charset="0"/>
              <a:buChar char="•"/>
            </a:pPr>
            <a:r>
              <a:rPr lang="en-US" sz="2800" dirty="0" smtClean="0"/>
              <a:t>Number of </a:t>
            </a:r>
            <a:r>
              <a:rPr lang="en-US" sz="2800" dirty="0"/>
              <a:t>grant participants receiving stipends. </a:t>
            </a:r>
          </a:p>
          <a:p>
            <a:pPr marL="685800" lvl="0" indent="-457200">
              <a:buFont typeface="Arial" panose="020B0604020202020204" pitchFamily="34" charset="0"/>
              <a:buChar char="•"/>
            </a:pPr>
            <a:r>
              <a:rPr lang="en-US" sz="2800" dirty="0" smtClean="0"/>
              <a:t>Justification </a:t>
            </a:r>
            <a:r>
              <a:rPr lang="en-US" sz="2800" dirty="0"/>
              <a:t>for stipend.</a:t>
            </a:r>
          </a:p>
          <a:p>
            <a:pPr marL="685800" lvl="0" indent="-457200">
              <a:buFont typeface="Arial" panose="020B0604020202020204" pitchFamily="34" charset="0"/>
              <a:buChar char="•"/>
            </a:pPr>
            <a:r>
              <a:rPr lang="en-US" sz="2800" dirty="0" smtClean="0"/>
              <a:t>Are all stipend amounts </a:t>
            </a:r>
            <a:r>
              <a:rPr lang="en-US" sz="2800" dirty="0"/>
              <a:t>listed in the </a:t>
            </a:r>
            <a:r>
              <a:rPr lang="en-US" sz="2800" dirty="0" smtClean="0"/>
              <a:t>“Training Stipends” </a:t>
            </a:r>
            <a:r>
              <a:rPr lang="en-US" sz="2800" dirty="0"/>
              <a:t>line </a:t>
            </a:r>
            <a:r>
              <a:rPr lang="en-US" sz="2800" dirty="0" smtClean="0"/>
              <a:t>item? </a:t>
            </a:r>
          </a:p>
          <a:p>
            <a:pPr marL="228600" lvl="0" indent="0">
              <a:buNone/>
            </a:pPr>
            <a:r>
              <a:rPr lang="en-US" sz="2800" dirty="0" smtClean="0"/>
              <a:t>(</a:t>
            </a:r>
            <a:r>
              <a:rPr lang="en-US" sz="2800" dirty="0"/>
              <a:t>It is common for applicants to mistakenly place </a:t>
            </a:r>
            <a:r>
              <a:rPr lang="en-US" sz="2800" dirty="0" smtClean="0"/>
              <a:t>stipend </a:t>
            </a:r>
            <a:r>
              <a:rPr lang="en-US" sz="2800" dirty="0"/>
              <a:t>funds in the “Personnel” or “Other” line items. This is important to correct because training stipends are not calculated in the </a:t>
            </a:r>
            <a:r>
              <a:rPr lang="en-US" sz="2800" i="1" dirty="0"/>
              <a:t>modified total direct cost (</a:t>
            </a:r>
            <a:r>
              <a:rPr lang="en-US" sz="2800" i="1" dirty="0" smtClean="0"/>
              <a:t>MTDC) </a:t>
            </a:r>
            <a:r>
              <a:rPr lang="en-US" sz="2800" dirty="0" smtClean="0"/>
              <a:t>and </a:t>
            </a:r>
            <a:r>
              <a:rPr lang="en-US" sz="2800" dirty="0"/>
              <a:t>should be separated </a:t>
            </a:r>
            <a:r>
              <a:rPr lang="en-US" sz="2800" dirty="0" smtClean="0"/>
              <a:t>out.)</a:t>
            </a:r>
            <a:endParaRPr lang="en-US" sz="2800" dirty="0"/>
          </a:p>
          <a:p>
            <a:pPr marL="228600" indent="0">
              <a:buNone/>
            </a:pPr>
            <a:endParaRPr lang="en-US" sz="2200" b="1" dirty="0" smtClean="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15</a:t>
            </a:fld>
            <a:endParaRPr lang="en-US" dirty="0"/>
          </a:p>
        </p:txBody>
      </p:sp>
      <p:sp>
        <p:nvSpPr>
          <p:cNvPr id="6" name="Text Placeholder 3"/>
          <p:cNvSpPr>
            <a:spLocks noGrp="1"/>
          </p:cNvSpPr>
          <p:nvPr>
            <p:ph type="body" sz="quarter" idx="10"/>
          </p:nvPr>
        </p:nvSpPr>
        <p:spPr>
          <a:xfrm>
            <a:off x="457200" y="792163"/>
            <a:ext cx="8229600" cy="503237"/>
          </a:xfrm>
        </p:spPr>
        <p:txBody>
          <a:bodyPr/>
          <a:lstStyle/>
          <a:p>
            <a:pPr algn="ctr"/>
            <a:r>
              <a:rPr lang="en-US" dirty="0" smtClean="0"/>
              <a:t>Training Stipends</a:t>
            </a:r>
            <a:endParaRPr lang="en-US" dirty="0"/>
          </a:p>
        </p:txBody>
      </p:sp>
    </p:spTree>
    <p:extLst>
      <p:ext uri="{BB962C8B-B14F-4D97-AF65-F5344CB8AC3E}">
        <p14:creationId xmlns:p14="http://schemas.microsoft.com/office/powerpoint/2010/main" val="3658470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Budget Narrative</a:t>
            </a:r>
          </a:p>
        </p:txBody>
      </p:sp>
      <p:sp>
        <p:nvSpPr>
          <p:cNvPr id="3" name="Content Placeholder 2"/>
          <p:cNvSpPr>
            <a:spLocks noGrp="1"/>
          </p:cNvSpPr>
          <p:nvPr>
            <p:ph idx="1"/>
          </p:nvPr>
        </p:nvSpPr>
        <p:spPr/>
        <p:txBody>
          <a:bodyPr/>
          <a:lstStyle/>
          <a:p>
            <a:pPr marL="228600" lvl="0" indent="0">
              <a:buNone/>
            </a:pPr>
            <a:endParaRPr lang="en-US" b="1" dirty="0" smtClean="0"/>
          </a:p>
          <a:p>
            <a:pPr marL="228600" lvl="0" indent="0">
              <a:buNone/>
            </a:pPr>
            <a:endParaRPr lang="en-US" b="1" dirty="0"/>
          </a:p>
          <a:p>
            <a:pPr marL="228600" lvl="0" indent="0">
              <a:buNone/>
            </a:pPr>
            <a:endParaRPr lang="en-US" b="1" dirty="0" smtClean="0"/>
          </a:p>
          <a:p>
            <a:pPr marL="228600" lvl="0" indent="0">
              <a:buNone/>
            </a:pPr>
            <a:r>
              <a:rPr lang="en-US" sz="3200" b="1" dirty="0" smtClean="0"/>
              <a:t>Non-Federal </a:t>
            </a:r>
            <a:r>
              <a:rPr lang="en-US" sz="3200" b="1" dirty="0"/>
              <a:t>Funds (Matching Funds): </a:t>
            </a:r>
            <a:r>
              <a:rPr lang="en-US" sz="3200" dirty="0"/>
              <a:t>The non-federal budget requires the same level of detail that was described in the preceding slides about the federal budget. </a:t>
            </a:r>
          </a:p>
          <a:p>
            <a:endParaRPr lang="en-US" dirty="0"/>
          </a:p>
        </p:txBody>
      </p:sp>
      <p:sp>
        <p:nvSpPr>
          <p:cNvPr id="4" name="Text Placeholder 3"/>
          <p:cNvSpPr>
            <a:spLocks noGrp="1"/>
          </p:cNvSpPr>
          <p:nvPr>
            <p:ph type="body" sz="quarter" idx="10"/>
          </p:nvPr>
        </p:nvSpPr>
        <p:spPr/>
        <p:txBody>
          <a:bodyPr/>
          <a:lstStyle/>
          <a:p>
            <a:pPr algn="ctr"/>
            <a:r>
              <a:rPr lang="en-US" dirty="0"/>
              <a:t>Non-Federal Funds (Matching Funds)</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16</a:t>
            </a:fld>
            <a:endParaRPr lang="en-US" dirty="0"/>
          </a:p>
        </p:txBody>
      </p:sp>
    </p:spTree>
    <p:extLst>
      <p:ext uri="{BB962C8B-B14F-4D97-AF65-F5344CB8AC3E}">
        <p14:creationId xmlns:p14="http://schemas.microsoft.com/office/powerpoint/2010/main" val="1143010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PrepaRING a BUDGET</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smtClean="0"/>
              <a:t>March 2018</a:t>
            </a:r>
            <a:endParaRPr lang="en-US" dirty="0" smtClean="0"/>
          </a:p>
          <a:p>
            <a:pPr fontAlgn="auto">
              <a:spcAft>
                <a:spcPts val="0"/>
              </a:spcAft>
              <a:buFont typeface="Arial"/>
              <a:buNone/>
              <a:defRPr/>
            </a:pPr>
            <a:endParaRPr lang="en-US" dirty="0"/>
          </a:p>
        </p:txBody>
      </p:sp>
    </p:spTree>
    <p:extLst>
      <p:ext uri="{BB962C8B-B14F-4D97-AF65-F5344CB8AC3E}">
        <p14:creationId xmlns:p14="http://schemas.microsoft.com/office/powerpoint/2010/main" val="1281555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Cost PRINCIPLES</a:t>
            </a:r>
            <a:br>
              <a:rPr lang="en-US" dirty="0" smtClean="0"/>
            </a:br>
            <a:endParaRPr lang="en-US" dirty="0"/>
          </a:p>
        </p:txBody>
      </p:sp>
      <p:sp>
        <p:nvSpPr>
          <p:cNvPr id="3" name="Content Placeholder 2"/>
          <p:cNvSpPr>
            <a:spLocks noGrp="1"/>
          </p:cNvSpPr>
          <p:nvPr>
            <p:ph idx="1"/>
          </p:nvPr>
        </p:nvSpPr>
        <p:spPr>
          <a:xfrm>
            <a:off x="457200" y="838200"/>
            <a:ext cx="8229600" cy="5654675"/>
          </a:xfrm>
        </p:spPr>
        <p:txBody>
          <a:bodyPr/>
          <a:lstStyle/>
          <a:p>
            <a:pPr marL="228600" indent="0">
              <a:buNone/>
            </a:pPr>
            <a:r>
              <a:rPr lang="en-US" dirty="0"/>
              <a:t>In expending and accounting for funds awarded under the EIR program, grantees must follow 2 CFR Part 200, the Uniform Administrative Requirements, Cost Principles, and Audit Requirements for Federal Awards(Uniform </a:t>
            </a:r>
            <a:r>
              <a:rPr lang="en-US" dirty="0" smtClean="0"/>
              <a:t>Guidance) (</a:t>
            </a:r>
            <a:r>
              <a:rPr lang="en-US" u="sng" dirty="0" smtClean="0">
                <a:hlinkClick r:id="rId3"/>
              </a:rPr>
              <a:t>http</a:t>
            </a:r>
            <a:r>
              <a:rPr lang="en-US" u="sng" dirty="0">
                <a:hlinkClick r:id="rId3"/>
              </a:rPr>
              <a:t>://www.ecfr.gov/cgi-bin/text-idx?SID=6722121d4325df26109cc388c9ce6944&amp;tpl=/ecfrbrowse/Title02/2cfr200_main_02.tpl</a:t>
            </a:r>
            <a:r>
              <a:rPr lang="en-US" dirty="0"/>
              <a:t>), as adopted by the Department of Education at 2 CFR 3474 </a:t>
            </a:r>
            <a:r>
              <a:rPr lang="en-US" dirty="0" smtClean="0"/>
              <a:t>(</a:t>
            </a:r>
            <a:r>
              <a:rPr lang="en-US" u="sng" dirty="0" smtClean="0">
                <a:hlinkClick r:id="rId4"/>
              </a:rPr>
              <a:t>http</a:t>
            </a:r>
            <a:r>
              <a:rPr lang="en-US" u="sng" dirty="0">
                <a:hlinkClick r:id="rId4"/>
              </a:rPr>
              <a:t>://www.ecfr.gov/cgi-bin/text-idx?SID=6722121d4325df26109cc388c9ce6944&amp;tpl=/</a:t>
            </a:r>
            <a:r>
              <a:rPr lang="en-US" u="sng" dirty="0" smtClean="0">
                <a:hlinkClick r:id="rId4"/>
              </a:rPr>
              <a:t>ecfrbrowse/Title02/2cfr3474_main_02.tpl</a:t>
            </a:r>
            <a:r>
              <a:rPr lang="en-US" u="sng" dirty="0" smtClean="0"/>
              <a:t>)</a:t>
            </a:r>
            <a:r>
              <a:rPr lang="en-US" dirty="0" smtClean="0"/>
              <a:t>.   </a:t>
            </a:r>
          </a:p>
          <a:p>
            <a:pPr marL="228600" indent="0">
              <a:buNone/>
            </a:pPr>
            <a:r>
              <a:rPr lang="en-US" dirty="0" smtClean="0"/>
              <a:t>Additional </a:t>
            </a:r>
            <a:r>
              <a:rPr lang="en-US" dirty="0"/>
              <a:t>information on the Uniform Guidance can be found at this link: </a:t>
            </a:r>
            <a:r>
              <a:rPr lang="en-US" u="sng" dirty="0">
                <a:hlinkClick r:id="rId5"/>
              </a:rPr>
              <a:t>http://www2.ed.gov/policy/fund/guid/uniform-guidance/index.html</a:t>
            </a:r>
            <a:r>
              <a:rPr lang="en-US" dirty="0"/>
              <a:t>.</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spTree>
    <p:extLst>
      <p:ext uri="{BB962C8B-B14F-4D97-AF65-F5344CB8AC3E}">
        <p14:creationId xmlns:p14="http://schemas.microsoft.com/office/powerpoint/2010/main" val="1556374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of Funds</a:t>
            </a:r>
            <a:endParaRPr lang="en-US" dirty="0"/>
          </a:p>
        </p:txBody>
      </p:sp>
      <p:sp>
        <p:nvSpPr>
          <p:cNvPr id="3" name="Content Placeholder 2"/>
          <p:cNvSpPr>
            <a:spLocks noGrp="1"/>
          </p:cNvSpPr>
          <p:nvPr>
            <p:ph idx="1"/>
          </p:nvPr>
        </p:nvSpPr>
        <p:spPr>
          <a:xfrm>
            <a:off x="457200" y="884237"/>
            <a:ext cx="8229600" cy="5745163"/>
          </a:xfrm>
        </p:spPr>
        <p:txBody>
          <a:bodyPr/>
          <a:lstStyle/>
          <a:p>
            <a:pPr marL="228600" indent="0">
              <a:buNone/>
            </a:pPr>
            <a:r>
              <a:rPr lang="en-US" sz="3000" dirty="0" smtClean="0"/>
              <a:t>When you need to </a:t>
            </a:r>
            <a:r>
              <a:rPr lang="en-US" sz="3000" dirty="0"/>
              <a:t>pay another party for goods and services needed to carry out </a:t>
            </a:r>
            <a:r>
              <a:rPr lang="en-US" sz="3000" dirty="0" smtClean="0"/>
              <a:t>the grant project, you </a:t>
            </a:r>
            <a:r>
              <a:rPr lang="en-US" sz="3000" dirty="0"/>
              <a:t>must follow the applicable procurement procedures set out in 2 CFR 200.317-326. </a:t>
            </a:r>
            <a:r>
              <a:rPr lang="en-US" sz="3000" dirty="0" smtClean="0"/>
              <a:t> In this program, </a:t>
            </a:r>
            <a:r>
              <a:rPr lang="en-US" sz="3000" dirty="0" err="1" smtClean="0"/>
              <a:t>subgrants</a:t>
            </a:r>
            <a:r>
              <a:rPr lang="en-US" sz="3000" dirty="0" smtClean="0"/>
              <a:t> are not authorized.</a:t>
            </a:r>
          </a:p>
          <a:p>
            <a:pPr marL="804672" lvl="1" indent="0">
              <a:buNone/>
            </a:pPr>
            <a:r>
              <a:rPr lang="en-US" sz="2700" dirty="0" smtClean="0">
                <a:hlinkClick r:id="rId3"/>
              </a:rPr>
              <a:t>https</a:t>
            </a:r>
            <a:r>
              <a:rPr lang="en-US" sz="2700" dirty="0">
                <a:hlinkClick r:id="rId3"/>
              </a:rPr>
              <a:t>://</a:t>
            </a:r>
            <a:r>
              <a:rPr lang="en-US" sz="2700" dirty="0" smtClean="0">
                <a:hlinkClick r:id="rId3"/>
              </a:rPr>
              <a:t>www.ecfr.gov/cgi-bin/text-idx?node=2:1.1.2.2.1.4.31&amp;rgn=div7</a:t>
            </a:r>
            <a:r>
              <a:rPr lang="en-US" sz="2700" dirty="0" smtClean="0"/>
              <a:t> </a:t>
            </a:r>
          </a:p>
          <a:p>
            <a:pPr marL="228600" indent="0">
              <a:buNone/>
            </a:pPr>
            <a:r>
              <a:rPr lang="en-US" sz="3000" dirty="0" smtClean="0"/>
              <a:t>Review </a:t>
            </a:r>
            <a:r>
              <a:rPr lang="en-US" sz="3000" dirty="0"/>
              <a:t>34 CFR 75.135 for provisions that provide flexibility on procurement </a:t>
            </a:r>
            <a:r>
              <a:rPr lang="en-US" sz="3000" dirty="0" smtClean="0"/>
              <a:t>requirement.</a:t>
            </a:r>
          </a:p>
          <a:p>
            <a:pPr marL="804672" lvl="1" indent="0">
              <a:buNone/>
            </a:pPr>
            <a:r>
              <a:rPr lang="en-US" sz="2700" dirty="0">
                <a:hlinkClick r:id="rId4"/>
              </a:rPr>
              <a:t>https://</a:t>
            </a:r>
            <a:r>
              <a:rPr lang="en-US" sz="2700" dirty="0" smtClean="0">
                <a:hlinkClick r:id="rId4"/>
              </a:rPr>
              <a:t>www.ecfr.gov/cgi-bin/text-idx?SID=7d8cee13efa0f4646222259651e77aea&amp;mc=true&amp;node=se34.1.75_1135&amp;rgn=div8</a:t>
            </a:r>
            <a:r>
              <a:rPr lang="en-US" sz="2700" dirty="0" smtClean="0"/>
              <a:t>   </a:t>
            </a:r>
            <a:endParaRPr lang="en-US" sz="27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1494246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Preparing your Budget narrative</a:t>
            </a:r>
            <a:br>
              <a:rPr lang="en-US" dirty="0" smtClean="0"/>
            </a:br>
            <a:r>
              <a:rPr lang="en-US" dirty="0"/>
              <a:t/>
            </a:r>
            <a:br>
              <a:rPr lang="en-US" dirty="0"/>
            </a:br>
            <a:endParaRPr lang="en-US" dirty="0"/>
          </a:p>
        </p:txBody>
      </p:sp>
      <p:sp>
        <p:nvSpPr>
          <p:cNvPr id="3" name="Content Placeholder 2"/>
          <p:cNvSpPr>
            <a:spLocks noGrp="1"/>
          </p:cNvSpPr>
          <p:nvPr>
            <p:ph idx="1"/>
          </p:nvPr>
        </p:nvSpPr>
        <p:spPr>
          <a:xfrm>
            <a:off x="420414" y="1219200"/>
            <a:ext cx="8229600" cy="4449763"/>
          </a:xfrm>
        </p:spPr>
        <p:txBody>
          <a:bodyPr/>
          <a:lstStyle/>
          <a:p>
            <a:pPr marL="228600" indent="0">
              <a:buNone/>
            </a:pPr>
            <a:r>
              <a:rPr lang="en-US" sz="2800" b="1" dirty="0" smtClean="0"/>
              <a:t>Personnel</a:t>
            </a:r>
            <a:r>
              <a:rPr lang="en-US" sz="2800" b="1" dirty="0"/>
              <a:t>: </a:t>
            </a:r>
            <a:endParaRPr lang="en-US" sz="2800" dirty="0"/>
          </a:p>
          <a:p>
            <a:pPr marL="685800" lvl="0" indent="-457200">
              <a:buFont typeface="Arial" panose="020B0604020202020204" pitchFamily="34" charset="0"/>
              <a:buChar char="•"/>
            </a:pPr>
            <a:r>
              <a:rPr lang="en-US" sz="2800" dirty="0" smtClean="0"/>
              <a:t>Base </a:t>
            </a:r>
            <a:r>
              <a:rPr lang="en-US" sz="2800" dirty="0"/>
              <a:t>salary of each personnel member. </a:t>
            </a:r>
            <a:endParaRPr lang="en-US" sz="2800" dirty="0" smtClean="0"/>
          </a:p>
          <a:p>
            <a:pPr marL="685800" lvl="0" indent="-457200">
              <a:buFont typeface="Arial" panose="020B0604020202020204" pitchFamily="34" charset="0"/>
              <a:buChar char="•"/>
            </a:pPr>
            <a:r>
              <a:rPr lang="en-US" sz="2800" dirty="0" smtClean="0"/>
              <a:t>Wages to be earned on the grant work.</a:t>
            </a:r>
            <a:endParaRPr lang="en-US" sz="2800" dirty="0"/>
          </a:p>
          <a:p>
            <a:pPr marL="685800" lvl="0" indent="-457200">
              <a:buFont typeface="Arial" panose="020B0604020202020204" pitchFamily="34" charset="0"/>
              <a:buChar char="•"/>
            </a:pPr>
            <a:r>
              <a:rPr lang="en-US" sz="2800" dirty="0" smtClean="0"/>
              <a:t>The </a:t>
            </a:r>
            <a:r>
              <a:rPr lang="en-US" sz="2800" dirty="0"/>
              <a:t>percentage of time devoted to the project (% FTE).</a:t>
            </a:r>
          </a:p>
          <a:p>
            <a:pPr marL="228600" indent="0">
              <a:buNone/>
            </a:pPr>
            <a:endParaRPr lang="en-US" sz="2800" b="1" dirty="0" smtClean="0"/>
          </a:p>
          <a:p>
            <a:pPr marL="228600" indent="0">
              <a:buNone/>
            </a:pPr>
            <a:r>
              <a:rPr lang="en-US" sz="2800" b="1" dirty="0" smtClean="0"/>
              <a:t>Fringe </a:t>
            </a:r>
            <a:r>
              <a:rPr lang="en-US" sz="2800" b="1" dirty="0"/>
              <a:t>Benefits: </a:t>
            </a:r>
          </a:p>
          <a:p>
            <a:pPr marL="685800" lvl="0" indent="-457200">
              <a:buFont typeface="Arial" panose="020B0604020202020204" pitchFamily="34" charset="0"/>
              <a:buChar char="•"/>
            </a:pPr>
            <a:r>
              <a:rPr lang="en-US" sz="2800" dirty="0" smtClean="0"/>
              <a:t>To which </a:t>
            </a:r>
            <a:r>
              <a:rPr lang="en-US" sz="2800" dirty="0"/>
              <a:t>personnel the fringe benefits are being </a:t>
            </a:r>
            <a:r>
              <a:rPr lang="en-US" sz="2800" dirty="0" smtClean="0"/>
              <a:t>charged. </a:t>
            </a:r>
            <a:endParaRPr lang="en-US" sz="2800" dirty="0"/>
          </a:p>
          <a:p>
            <a:pPr marL="685800" lvl="0" indent="-457200">
              <a:buFont typeface="Arial" panose="020B0604020202020204" pitchFamily="34" charset="0"/>
              <a:buChar char="•"/>
            </a:pPr>
            <a:r>
              <a:rPr lang="en-US" sz="2800" dirty="0" smtClean="0"/>
              <a:t>The percentage of fringe.</a:t>
            </a:r>
          </a:p>
          <a:p>
            <a:pPr marL="228600" indent="0">
              <a:buNone/>
            </a:pPr>
            <a:endParaRPr lang="en-US" sz="2000" dirty="0" smtClean="0"/>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sp>
        <p:nvSpPr>
          <p:cNvPr id="7" name="Text Placeholder 3"/>
          <p:cNvSpPr>
            <a:spLocks noGrp="1"/>
          </p:cNvSpPr>
          <p:nvPr>
            <p:ph type="body" sz="quarter" idx="10"/>
          </p:nvPr>
        </p:nvSpPr>
        <p:spPr>
          <a:xfrm>
            <a:off x="457200" y="792163"/>
            <a:ext cx="8229600" cy="503237"/>
          </a:xfrm>
        </p:spPr>
        <p:txBody>
          <a:bodyPr/>
          <a:lstStyle/>
          <a:p>
            <a:pPr algn="ctr"/>
            <a:r>
              <a:rPr lang="en-US" dirty="0" smtClean="0"/>
              <a:t>Personnel and Fringe</a:t>
            </a:r>
            <a:endParaRPr lang="en-US" dirty="0"/>
          </a:p>
        </p:txBody>
      </p:sp>
    </p:spTree>
    <p:extLst>
      <p:ext uri="{BB962C8B-B14F-4D97-AF65-F5344CB8AC3E}">
        <p14:creationId xmlns:p14="http://schemas.microsoft.com/office/powerpoint/2010/main" val="785810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altLang="en-US" dirty="0"/>
              <a:t>EIR Budget Narrative Example</a:t>
            </a:r>
            <a:br>
              <a:rPr lang="en-US" altLang="en-US" dirty="0"/>
            </a:br>
            <a:endParaRPr lang="en-US" dirty="0"/>
          </a:p>
        </p:txBody>
      </p:sp>
      <p:sp>
        <p:nvSpPr>
          <p:cNvPr id="3" name="Content Placeholder 2"/>
          <p:cNvSpPr>
            <a:spLocks noGrp="1"/>
          </p:cNvSpPr>
          <p:nvPr>
            <p:ph idx="1"/>
          </p:nvPr>
        </p:nvSpPr>
        <p:spPr/>
        <p:txBody>
          <a:bodyPr/>
          <a:lstStyle/>
          <a:p>
            <a:pPr marL="228600" indent="0">
              <a:buNone/>
            </a:pPr>
            <a:endParaRPr lang="en-US" dirty="0" smtClean="0"/>
          </a:p>
          <a:p>
            <a:pPr marL="228600" indent="0">
              <a:buNone/>
            </a:pPr>
            <a:endParaRPr lang="en-US" dirty="0"/>
          </a:p>
        </p:txBody>
      </p:sp>
      <p:sp>
        <p:nvSpPr>
          <p:cNvPr id="4" name="Text Placeholder 3"/>
          <p:cNvSpPr>
            <a:spLocks noGrp="1"/>
          </p:cNvSpPr>
          <p:nvPr>
            <p:ph type="body" sz="quarter" idx="10"/>
          </p:nvPr>
        </p:nvSpPr>
        <p:spPr/>
        <p:txBody>
          <a:bodyPr/>
          <a:lstStyle/>
          <a:p>
            <a:pPr algn="ctr"/>
            <a:r>
              <a:rPr lang="en-US" dirty="0" smtClean="0"/>
              <a:t>Personnel and Fringe</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
        <p:nvSpPr>
          <p:cNvPr id="7" name="Rectangle 1"/>
          <p:cNvSpPr>
            <a:spLocks noChangeArrowheads="1"/>
          </p:cNvSpPr>
          <p:nvPr/>
        </p:nvSpPr>
        <p:spPr bwMode="auto">
          <a:xfrm>
            <a:off x="31531" y="4885238"/>
            <a:ext cx="8883869"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44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Calibri" pitchFamily="34" charset="0"/>
              </a:rPr>
              <a:t>Personnel: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For each employee, salary costs were determined based upon the number of workdays they will dedicate to the project each year. It is assumed that salaries will increase at a rate of 3% per year.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Calibri" pitchFamily="34" charset="0"/>
              </a:rPr>
              <a:t>Fringe Benefits: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Fringe benefits are calculated at a rate of 45% of the projected personnel wages for all of the personnel listed in the chart above. These pay for health-care, dental, long-term disability, and life insurance; pre-tax medical and dependent care benefits; a retirement plan; Social Security and Medicare taxes; worker's compensation and unemployment; personal and sick leave; and 14 holidays.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12401055"/>
              </p:ext>
            </p:extLst>
          </p:nvPr>
        </p:nvGraphicFramePr>
        <p:xfrm>
          <a:off x="358667" y="1295400"/>
          <a:ext cx="8556733" cy="3505200"/>
        </p:xfrm>
        <a:graphic>
          <a:graphicData uri="http://schemas.openxmlformats.org/drawingml/2006/table">
            <a:tbl>
              <a:tblPr/>
              <a:tblGrid>
                <a:gridCol w="817707"/>
                <a:gridCol w="503904"/>
                <a:gridCol w="503904"/>
                <a:gridCol w="503904"/>
                <a:gridCol w="563880"/>
                <a:gridCol w="563880"/>
                <a:gridCol w="502298"/>
                <a:gridCol w="565486"/>
                <a:gridCol w="565486"/>
                <a:gridCol w="503904"/>
                <a:gridCol w="504975"/>
                <a:gridCol w="504975"/>
                <a:gridCol w="503369"/>
                <a:gridCol w="564416"/>
                <a:gridCol w="564416"/>
                <a:gridCol w="320229"/>
              </a:tblGrid>
              <a:tr h="599846">
                <a:tc rowSpan="2">
                  <a:txBody>
                    <a:bodyPr/>
                    <a:lstStyle/>
                    <a:p>
                      <a:pPr marL="0" marR="0" eaLnBrk="0" hangingPunct="0">
                        <a:lnSpc>
                          <a:spcPts val="1000"/>
                        </a:lnSpc>
                        <a:spcBef>
                          <a:spcPts val="0"/>
                        </a:spcBef>
                        <a:spcAft>
                          <a:spcPts val="0"/>
                        </a:spcAft>
                      </a:pPr>
                      <a:r>
                        <a:rPr lang="en-US" sz="1000" dirty="0">
                          <a:effectLst/>
                          <a:latin typeface="Times New Roman"/>
                          <a:ea typeface="Times New Roman"/>
                        </a:rPr>
                        <a:t> </a:t>
                      </a:r>
                    </a:p>
                    <a:p>
                      <a:pPr marL="0" marR="0" eaLnBrk="0" hangingPunct="0">
                        <a:lnSpc>
                          <a:spcPts val="1000"/>
                        </a:lnSpc>
                        <a:spcBef>
                          <a:spcPts val="65"/>
                        </a:spcBef>
                        <a:spcAft>
                          <a:spcPts val="0"/>
                        </a:spcAft>
                      </a:pPr>
                      <a:r>
                        <a:rPr lang="en-US" sz="1000" dirty="0">
                          <a:effectLst/>
                          <a:latin typeface="Times New Roman"/>
                          <a:ea typeface="Times New Roman"/>
                        </a:rPr>
                        <a:t> </a:t>
                      </a:r>
                    </a:p>
                    <a:p>
                      <a:pPr marL="64770" marR="0" eaLnBrk="0" hangingPunct="0">
                        <a:lnSpc>
                          <a:spcPct val="115000"/>
                        </a:lnSpc>
                        <a:spcBef>
                          <a:spcPts val="0"/>
                        </a:spcBef>
                        <a:spcAft>
                          <a:spcPts val="0"/>
                        </a:spcAft>
                      </a:pPr>
                      <a:r>
                        <a:rPr lang="en-US" sz="1000" b="1" dirty="0">
                          <a:effectLst/>
                          <a:latin typeface="Calibri"/>
                          <a:ea typeface="Times New Roman"/>
                          <a:cs typeface="Calibri"/>
                        </a:rPr>
                        <a:t>P</a:t>
                      </a:r>
                      <a:r>
                        <a:rPr lang="en-US" sz="1000" b="1" spc="-5" dirty="0">
                          <a:effectLst/>
                          <a:latin typeface="Calibri"/>
                          <a:ea typeface="Times New Roman"/>
                          <a:cs typeface="Calibri"/>
                        </a:rPr>
                        <a:t>e</a:t>
                      </a:r>
                      <a:r>
                        <a:rPr lang="en-US" sz="1000" b="1" dirty="0">
                          <a:effectLst/>
                          <a:latin typeface="Calibri"/>
                          <a:ea typeface="Times New Roman"/>
                          <a:cs typeface="Calibri"/>
                        </a:rPr>
                        <a:t>rs</a:t>
                      </a:r>
                      <a:r>
                        <a:rPr lang="en-US" sz="1000" b="1" spc="-10" dirty="0">
                          <a:effectLst/>
                          <a:latin typeface="Calibri"/>
                          <a:ea typeface="Times New Roman"/>
                          <a:cs typeface="Calibri"/>
                        </a:rPr>
                        <a:t>o</a:t>
                      </a:r>
                      <a:r>
                        <a:rPr lang="en-US" sz="1000" b="1" spc="-5" dirty="0">
                          <a:effectLst/>
                          <a:latin typeface="Calibri"/>
                          <a:ea typeface="Times New Roman"/>
                          <a:cs typeface="Calibri"/>
                        </a:rPr>
                        <a:t>nne</a:t>
                      </a:r>
                      <a:r>
                        <a:rPr lang="en-US" sz="1000" b="1" dirty="0">
                          <a:effectLst/>
                          <a:latin typeface="Calibri"/>
                          <a:ea typeface="Times New Roman"/>
                          <a:cs typeface="Calibri"/>
                        </a:rPr>
                        <a:t>l</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89280" marR="588645" algn="ctr" eaLnBrk="0" hangingPunct="0">
                        <a:lnSpc>
                          <a:spcPts val="1335"/>
                        </a:lnSpc>
                        <a:spcBef>
                          <a:spcPts val="0"/>
                        </a:spcBef>
                        <a:spcAft>
                          <a:spcPts val="0"/>
                        </a:spcAft>
                      </a:pPr>
                      <a:r>
                        <a:rPr lang="en-US" sz="1000" b="1" dirty="0">
                          <a:effectLst/>
                          <a:latin typeface="Calibri"/>
                          <a:ea typeface="Times New Roman"/>
                          <a:cs typeface="Calibri"/>
                        </a:rPr>
                        <a:t>Y</a:t>
                      </a:r>
                      <a:r>
                        <a:rPr lang="en-US" sz="1000" b="1" spc="-5" dirty="0">
                          <a:effectLst/>
                          <a:latin typeface="Calibri"/>
                          <a:ea typeface="Times New Roman"/>
                          <a:cs typeface="Calibri"/>
                        </a:rPr>
                        <a:t>ea</a:t>
                      </a:r>
                      <a:r>
                        <a:rPr lang="en-US" sz="1000" b="1" dirty="0">
                          <a:effectLst/>
                          <a:latin typeface="Calibri"/>
                          <a:ea typeface="Times New Roman"/>
                          <a:cs typeface="Calibri"/>
                        </a:rPr>
                        <a:t>r</a:t>
                      </a:r>
                      <a:r>
                        <a:rPr lang="en-US" sz="1000" b="1" spc="5" dirty="0">
                          <a:effectLst/>
                          <a:latin typeface="Calibri"/>
                          <a:ea typeface="Times New Roman"/>
                          <a:cs typeface="Calibri"/>
                        </a:rPr>
                        <a:t> </a:t>
                      </a:r>
                      <a:r>
                        <a:rPr lang="en-US" sz="1000" b="1" dirty="0">
                          <a:effectLst/>
                          <a:latin typeface="Calibri"/>
                          <a:ea typeface="Times New Roman"/>
                          <a:cs typeface="Calibri"/>
                        </a:rPr>
                        <a:t>1</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624205" marR="624840" algn="ctr" eaLnBrk="0" hangingPunct="0">
                        <a:lnSpc>
                          <a:spcPts val="1335"/>
                        </a:lnSpc>
                        <a:spcBef>
                          <a:spcPts val="0"/>
                        </a:spcBef>
                        <a:spcAft>
                          <a:spcPts val="0"/>
                        </a:spcAft>
                      </a:pPr>
                      <a:r>
                        <a:rPr lang="en-US" sz="1000" b="1">
                          <a:effectLst/>
                          <a:latin typeface="Calibri"/>
                          <a:ea typeface="Times New Roman"/>
                          <a:cs typeface="Calibri"/>
                        </a:rPr>
                        <a:t>Y</a:t>
                      </a:r>
                      <a:r>
                        <a:rPr lang="en-US" sz="1000" b="1" spc="-5">
                          <a:effectLst/>
                          <a:latin typeface="Calibri"/>
                          <a:ea typeface="Times New Roman"/>
                          <a:cs typeface="Calibri"/>
                        </a:rPr>
                        <a:t>ea</a:t>
                      </a:r>
                      <a:r>
                        <a:rPr lang="en-US" sz="1000" b="1">
                          <a:effectLst/>
                          <a:latin typeface="Calibri"/>
                          <a:ea typeface="Times New Roman"/>
                          <a:cs typeface="Calibri"/>
                        </a:rPr>
                        <a:t>r</a:t>
                      </a:r>
                      <a:r>
                        <a:rPr lang="en-US" sz="1000" b="1" spc="5">
                          <a:effectLst/>
                          <a:latin typeface="Calibri"/>
                          <a:ea typeface="Times New Roman"/>
                          <a:cs typeface="Calibri"/>
                        </a:rPr>
                        <a:t> </a:t>
                      </a:r>
                      <a:r>
                        <a:rPr lang="en-US" sz="1000" b="1">
                          <a:effectLst/>
                          <a:latin typeface="Calibri"/>
                          <a:ea typeface="Times New Roman"/>
                          <a:cs typeface="Calibri"/>
                        </a:rPr>
                        <a:t>2</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1905" algn="ctr" eaLnBrk="0" hangingPunct="0">
                        <a:lnSpc>
                          <a:spcPts val="1335"/>
                        </a:lnSpc>
                        <a:spcBef>
                          <a:spcPts val="0"/>
                        </a:spcBef>
                        <a:spcAft>
                          <a:spcPts val="0"/>
                        </a:spcAft>
                      </a:pPr>
                      <a:r>
                        <a:rPr lang="en-US" sz="1000" b="1">
                          <a:effectLst/>
                          <a:latin typeface="Calibri"/>
                          <a:ea typeface="Times New Roman"/>
                          <a:cs typeface="Calibri"/>
                        </a:rPr>
                        <a:t>Y</a:t>
                      </a:r>
                      <a:r>
                        <a:rPr lang="en-US" sz="1000" b="1" spc="-5">
                          <a:effectLst/>
                          <a:latin typeface="Calibri"/>
                          <a:ea typeface="Times New Roman"/>
                          <a:cs typeface="Calibri"/>
                        </a:rPr>
                        <a:t>ea</a:t>
                      </a:r>
                      <a:r>
                        <a:rPr lang="en-US" sz="1000" b="1">
                          <a:effectLst/>
                          <a:latin typeface="Calibri"/>
                          <a:ea typeface="Times New Roman"/>
                          <a:cs typeface="Calibri"/>
                        </a:rPr>
                        <a:t>r</a:t>
                      </a:r>
                      <a:r>
                        <a:rPr lang="en-US" sz="1000" b="1" spc="5">
                          <a:effectLst/>
                          <a:latin typeface="Calibri"/>
                          <a:ea typeface="Times New Roman"/>
                          <a:cs typeface="Calibri"/>
                        </a:rPr>
                        <a:t> </a:t>
                      </a:r>
                      <a:r>
                        <a:rPr lang="en-US" sz="1000" b="1">
                          <a:effectLst/>
                          <a:latin typeface="Calibri"/>
                          <a:ea typeface="Times New Roman"/>
                          <a:cs typeface="Calibri"/>
                        </a:rPr>
                        <a:t>3</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589280" marR="588645" algn="ctr" eaLnBrk="0" hangingPunct="0">
                        <a:lnSpc>
                          <a:spcPts val="1335"/>
                        </a:lnSpc>
                        <a:spcBef>
                          <a:spcPts val="0"/>
                        </a:spcBef>
                        <a:spcAft>
                          <a:spcPts val="0"/>
                        </a:spcAft>
                      </a:pPr>
                      <a:r>
                        <a:rPr lang="en-US" sz="1000" b="1">
                          <a:effectLst/>
                          <a:latin typeface="Calibri"/>
                          <a:ea typeface="Times New Roman"/>
                          <a:cs typeface="Calibri"/>
                        </a:rPr>
                        <a:t>Y</a:t>
                      </a:r>
                      <a:r>
                        <a:rPr lang="en-US" sz="1000" b="1" spc="-5">
                          <a:effectLst/>
                          <a:latin typeface="Calibri"/>
                          <a:ea typeface="Times New Roman"/>
                          <a:cs typeface="Calibri"/>
                        </a:rPr>
                        <a:t>ea</a:t>
                      </a:r>
                      <a:r>
                        <a:rPr lang="en-US" sz="1000" b="1">
                          <a:effectLst/>
                          <a:latin typeface="Calibri"/>
                          <a:ea typeface="Times New Roman"/>
                          <a:cs typeface="Calibri"/>
                        </a:rPr>
                        <a:t>r</a:t>
                      </a:r>
                      <a:r>
                        <a:rPr lang="en-US" sz="1000" b="1" spc="5">
                          <a:effectLst/>
                          <a:latin typeface="Calibri"/>
                          <a:ea typeface="Times New Roman"/>
                          <a:cs typeface="Calibri"/>
                        </a:rPr>
                        <a:t> </a:t>
                      </a:r>
                      <a:r>
                        <a:rPr lang="en-US" sz="1000" b="1">
                          <a:effectLst/>
                          <a:latin typeface="Calibri"/>
                          <a:ea typeface="Times New Roman"/>
                          <a:cs typeface="Calibri"/>
                        </a:rPr>
                        <a:t>4</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624205" marR="624840" algn="ctr" eaLnBrk="0" hangingPunct="0">
                        <a:lnSpc>
                          <a:spcPts val="1335"/>
                        </a:lnSpc>
                        <a:spcBef>
                          <a:spcPts val="0"/>
                        </a:spcBef>
                        <a:spcAft>
                          <a:spcPts val="0"/>
                        </a:spcAft>
                      </a:pPr>
                      <a:r>
                        <a:rPr lang="en-US" sz="1000" b="1">
                          <a:effectLst/>
                          <a:latin typeface="Calibri"/>
                          <a:ea typeface="Times New Roman"/>
                          <a:cs typeface="Calibri"/>
                        </a:rPr>
                        <a:t>Y</a:t>
                      </a:r>
                      <a:r>
                        <a:rPr lang="en-US" sz="1000" b="1" spc="-5">
                          <a:effectLst/>
                          <a:latin typeface="Calibri"/>
                          <a:ea typeface="Times New Roman"/>
                          <a:cs typeface="Calibri"/>
                        </a:rPr>
                        <a:t>ea</a:t>
                      </a:r>
                      <a:r>
                        <a:rPr lang="en-US" sz="1000" b="1">
                          <a:effectLst/>
                          <a:latin typeface="Calibri"/>
                          <a:ea typeface="Times New Roman"/>
                          <a:cs typeface="Calibri"/>
                        </a:rPr>
                        <a:t>r</a:t>
                      </a:r>
                      <a:r>
                        <a:rPr lang="en-US" sz="1000" b="1" spc="5">
                          <a:effectLst/>
                          <a:latin typeface="Calibri"/>
                          <a:ea typeface="Times New Roman"/>
                          <a:cs typeface="Calibri"/>
                        </a:rPr>
                        <a:t> </a:t>
                      </a:r>
                      <a:r>
                        <a:rPr lang="en-US" sz="1000" b="1">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16452">
                <a:tc vMerge="1">
                  <a:txBody>
                    <a:bodyPr/>
                    <a:lstStyle/>
                    <a:p>
                      <a:endParaRPr lang="en-US"/>
                    </a:p>
                  </a:txBody>
                  <a:tcPr/>
                </a:tc>
                <a:tc>
                  <a:txBody>
                    <a:bodyPr/>
                    <a:lstStyle/>
                    <a:p>
                      <a:pPr marL="64770" marR="0" eaLnBrk="0" hangingPunct="0">
                        <a:lnSpc>
                          <a:spcPts val="1335"/>
                        </a:lnSpc>
                        <a:spcBef>
                          <a:spcPts val="0"/>
                        </a:spcBef>
                        <a:spcAft>
                          <a:spcPts val="0"/>
                        </a:spcAft>
                      </a:pPr>
                      <a:r>
                        <a:rPr lang="en-US" sz="1000" b="1" spc="5">
                          <a:effectLst/>
                          <a:latin typeface="Calibri"/>
                          <a:ea typeface="Times New Roman"/>
                          <a:cs typeface="Calibri"/>
                        </a:rPr>
                        <a:t>B</a:t>
                      </a:r>
                      <a:r>
                        <a:rPr lang="en-US" sz="1000" b="1" spc="-5">
                          <a:effectLst/>
                          <a:latin typeface="Calibri"/>
                          <a:ea typeface="Times New Roman"/>
                          <a:cs typeface="Calibri"/>
                        </a:rPr>
                        <a:t>a</a:t>
                      </a:r>
                      <a:r>
                        <a:rPr lang="en-US" sz="1000" b="1">
                          <a:effectLst/>
                          <a:latin typeface="Calibri"/>
                          <a:ea typeface="Times New Roman"/>
                          <a:cs typeface="Calibri"/>
                        </a:rPr>
                        <a:t>se</a:t>
                      </a:r>
                      <a:endParaRPr lang="en-US" sz="1000">
                        <a:effectLst/>
                        <a:latin typeface="Times New Roman"/>
                        <a:ea typeface="Times New Roman"/>
                      </a:endParaRPr>
                    </a:p>
                    <a:p>
                      <a:pPr marL="64770" marR="0" eaLnBrk="0" hangingPunct="0">
                        <a:lnSpc>
                          <a:spcPct val="115000"/>
                        </a:lnSpc>
                        <a:spcBef>
                          <a:spcPts val="205"/>
                        </a:spcBef>
                        <a:spcAft>
                          <a:spcPts val="0"/>
                        </a:spcAft>
                      </a:pPr>
                      <a:r>
                        <a:rPr lang="en-US" sz="1000" b="1" spc="-10">
                          <a:effectLst/>
                          <a:latin typeface="Calibri"/>
                          <a:ea typeface="Times New Roman"/>
                          <a:cs typeface="Calibri"/>
                        </a:rPr>
                        <a:t>S</a:t>
                      </a:r>
                      <a:r>
                        <a:rPr lang="en-US" sz="1000" b="1" spc="-5">
                          <a:effectLst/>
                          <a:latin typeface="Calibri"/>
                          <a:ea typeface="Times New Roman"/>
                          <a:cs typeface="Calibri"/>
                        </a:rPr>
                        <a:t>a</a:t>
                      </a:r>
                      <a:r>
                        <a:rPr lang="en-US" sz="1000" b="1">
                          <a:effectLst/>
                          <a:latin typeface="Calibri"/>
                          <a:ea typeface="Times New Roman"/>
                          <a:cs typeface="Calibri"/>
                        </a:rPr>
                        <a:t>l</a:t>
                      </a:r>
                      <a:r>
                        <a:rPr lang="en-US" sz="1000" b="1" spc="-5">
                          <a:effectLst/>
                          <a:latin typeface="Calibri"/>
                          <a:ea typeface="Times New Roman"/>
                          <a:cs typeface="Calibri"/>
                        </a:rPr>
                        <a:t>a</a:t>
                      </a:r>
                      <a:r>
                        <a:rPr lang="en-US" sz="1000" b="1">
                          <a:effectLst/>
                          <a:latin typeface="Calibri"/>
                          <a:ea typeface="Times New Roman"/>
                          <a:cs typeface="Calibri"/>
                        </a:rPr>
                        <a:t>ry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000" b="1" spc="-5" dirty="0">
                          <a:effectLst/>
                          <a:latin typeface="Calibri"/>
                          <a:ea typeface="Times New Roman"/>
                          <a:cs typeface="Calibri"/>
                        </a:rPr>
                        <a:t>W</a:t>
                      </a:r>
                      <a:r>
                        <a:rPr lang="en-US" sz="1000" b="1" spc="-10" dirty="0">
                          <a:effectLst/>
                          <a:latin typeface="Calibri"/>
                          <a:ea typeface="Times New Roman"/>
                          <a:cs typeface="Calibri"/>
                        </a:rPr>
                        <a:t>a</a:t>
                      </a:r>
                      <a:r>
                        <a:rPr lang="en-US" sz="1000" b="1" dirty="0">
                          <a:effectLst/>
                          <a:latin typeface="Calibri"/>
                          <a:ea typeface="Times New Roman"/>
                          <a:cs typeface="Calibri"/>
                        </a:rPr>
                        <a:t>g</a:t>
                      </a:r>
                      <a:r>
                        <a:rPr lang="en-US" sz="1000" b="1" spc="-5" dirty="0">
                          <a:effectLst/>
                          <a:latin typeface="Calibri"/>
                          <a:ea typeface="Times New Roman"/>
                          <a:cs typeface="Calibri"/>
                        </a:rPr>
                        <a:t>e</a:t>
                      </a:r>
                      <a:r>
                        <a:rPr lang="en-US" sz="1000" b="1" dirty="0">
                          <a:effectLst/>
                          <a:latin typeface="Calibri"/>
                          <a:ea typeface="Times New Roman"/>
                          <a:cs typeface="Calibri"/>
                        </a:rPr>
                        <a:t>s</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000" b="1" spc="-5" dirty="0">
                          <a:effectLst/>
                          <a:latin typeface="Calibri"/>
                          <a:ea typeface="Times New Roman"/>
                          <a:cs typeface="Calibri"/>
                        </a:rPr>
                        <a:t>F</a:t>
                      </a:r>
                      <a:r>
                        <a:rPr lang="en-US" sz="1000" b="1" spc="5" dirty="0">
                          <a:effectLst/>
                          <a:latin typeface="Calibri"/>
                          <a:ea typeface="Times New Roman"/>
                          <a:cs typeface="Calibri"/>
                        </a:rPr>
                        <a:t>T</a:t>
                      </a:r>
                      <a:r>
                        <a:rPr lang="en-US" sz="1000" b="1" dirty="0">
                          <a:effectLst/>
                          <a:latin typeface="Calibri"/>
                          <a:ea typeface="Times New Roman"/>
                          <a:cs typeface="Calibri"/>
                        </a:rPr>
                        <a:t>E</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b="1" spc="5" dirty="0">
                          <a:effectLst/>
                          <a:latin typeface="Calibri"/>
                          <a:ea typeface="Times New Roman"/>
                          <a:cs typeface="Calibri"/>
                        </a:rPr>
                        <a:t>B</a:t>
                      </a:r>
                      <a:r>
                        <a:rPr lang="en-US" sz="1000" b="1" spc="-5" dirty="0">
                          <a:effectLst/>
                          <a:latin typeface="Calibri"/>
                          <a:ea typeface="Times New Roman"/>
                          <a:cs typeface="Calibri"/>
                        </a:rPr>
                        <a:t>a</a:t>
                      </a:r>
                      <a:r>
                        <a:rPr lang="en-US" sz="1000" b="1" dirty="0">
                          <a:effectLst/>
                          <a:latin typeface="Calibri"/>
                          <a:ea typeface="Times New Roman"/>
                          <a:cs typeface="Calibri"/>
                        </a:rPr>
                        <a:t>se</a:t>
                      </a:r>
                      <a:endParaRPr lang="en-US" sz="1000" dirty="0">
                        <a:effectLst/>
                        <a:latin typeface="Times New Roman"/>
                        <a:ea typeface="Times New Roman"/>
                      </a:endParaRPr>
                    </a:p>
                    <a:p>
                      <a:pPr marL="64770" marR="0" eaLnBrk="0" hangingPunct="0">
                        <a:lnSpc>
                          <a:spcPct val="115000"/>
                        </a:lnSpc>
                        <a:spcBef>
                          <a:spcPts val="205"/>
                        </a:spcBef>
                        <a:spcAft>
                          <a:spcPts val="0"/>
                        </a:spcAft>
                      </a:pPr>
                      <a:r>
                        <a:rPr lang="en-US" sz="1000" b="1" spc="-10" dirty="0">
                          <a:effectLst/>
                          <a:latin typeface="Calibri"/>
                          <a:ea typeface="Times New Roman"/>
                          <a:cs typeface="Calibri"/>
                        </a:rPr>
                        <a:t>S</a:t>
                      </a:r>
                      <a:r>
                        <a:rPr lang="en-US" sz="1000" b="1" spc="-5" dirty="0">
                          <a:effectLst/>
                          <a:latin typeface="Calibri"/>
                          <a:ea typeface="Times New Roman"/>
                          <a:cs typeface="Calibri"/>
                        </a:rPr>
                        <a:t>a</a:t>
                      </a:r>
                      <a:r>
                        <a:rPr lang="en-US" sz="1000" b="1" dirty="0">
                          <a:effectLst/>
                          <a:latin typeface="Calibri"/>
                          <a:ea typeface="Times New Roman"/>
                          <a:cs typeface="Calibri"/>
                        </a:rPr>
                        <a:t>l</a:t>
                      </a:r>
                      <a:r>
                        <a:rPr lang="en-US" sz="1000" b="1" spc="-5" dirty="0">
                          <a:effectLst/>
                          <a:latin typeface="Calibri"/>
                          <a:ea typeface="Times New Roman"/>
                          <a:cs typeface="Calibri"/>
                        </a:rPr>
                        <a:t>a</a:t>
                      </a:r>
                      <a:r>
                        <a:rPr lang="en-US" sz="1000" b="1" dirty="0">
                          <a:effectLst/>
                          <a:latin typeface="Calibri"/>
                          <a:ea typeface="Times New Roman"/>
                          <a:cs typeface="Calibri"/>
                        </a:rPr>
                        <a:t>ry</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000" b="1" spc="-5" dirty="0">
                          <a:effectLst/>
                          <a:latin typeface="Calibri"/>
                          <a:ea typeface="Times New Roman"/>
                          <a:cs typeface="Calibri"/>
                        </a:rPr>
                        <a:t>W</a:t>
                      </a:r>
                      <a:r>
                        <a:rPr lang="en-US" sz="1000" b="1" spc="-10" dirty="0">
                          <a:effectLst/>
                          <a:latin typeface="Calibri"/>
                          <a:ea typeface="Times New Roman"/>
                          <a:cs typeface="Calibri"/>
                        </a:rPr>
                        <a:t>a</a:t>
                      </a:r>
                      <a:r>
                        <a:rPr lang="en-US" sz="1000" b="1" dirty="0">
                          <a:effectLst/>
                          <a:latin typeface="Calibri"/>
                          <a:ea typeface="Times New Roman"/>
                          <a:cs typeface="Calibri"/>
                        </a:rPr>
                        <a:t>g</a:t>
                      </a:r>
                      <a:r>
                        <a:rPr lang="en-US" sz="1000" b="1" spc="-5" dirty="0">
                          <a:effectLst/>
                          <a:latin typeface="Calibri"/>
                          <a:ea typeface="Times New Roman"/>
                          <a:cs typeface="Calibri"/>
                        </a:rPr>
                        <a:t>e</a:t>
                      </a:r>
                      <a:r>
                        <a:rPr lang="en-US" sz="1000" b="1" dirty="0">
                          <a:effectLst/>
                          <a:latin typeface="Calibri"/>
                          <a:ea typeface="Times New Roman"/>
                          <a:cs typeface="Calibri"/>
                        </a:rPr>
                        <a:t>s</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000" b="1" spc="-5">
                          <a:effectLst/>
                          <a:latin typeface="Calibri"/>
                          <a:ea typeface="Times New Roman"/>
                          <a:cs typeface="Calibri"/>
                        </a:rPr>
                        <a:t>F</a:t>
                      </a:r>
                      <a:r>
                        <a:rPr lang="en-US" sz="1000" b="1" spc="5">
                          <a:effectLst/>
                          <a:latin typeface="Calibri"/>
                          <a:ea typeface="Times New Roman"/>
                          <a:cs typeface="Calibri"/>
                        </a:rPr>
                        <a:t>T</a:t>
                      </a:r>
                      <a:r>
                        <a:rPr lang="en-US" sz="1000" b="1">
                          <a:effectLst/>
                          <a:latin typeface="Calibri"/>
                          <a:ea typeface="Times New Roman"/>
                          <a:cs typeface="Calibri"/>
                        </a:rPr>
                        <a:t>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b="1" spc="5">
                          <a:effectLst/>
                          <a:latin typeface="Calibri"/>
                          <a:ea typeface="Times New Roman"/>
                          <a:cs typeface="Calibri"/>
                        </a:rPr>
                        <a:t>B</a:t>
                      </a:r>
                      <a:r>
                        <a:rPr lang="en-US" sz="1000" b="1" spc="-5">
                          <a:effectLst/>
                          <a:latin typeface="Calibri"/>
                          <a:ea typeface="Times New Roman"/>
                          <a:cs typeface="Calibri"/>
                        </a:rPr>
                        <a:t>a</a:t>
                      </a:r>
                      <a:r>
                        <a:rPr lang="en-US" sz="1000" b="1">
                          <a:effectLst/>
                          <a:latin typeface="Calibri"/>
                          <a:ea typeface="Times New Roman"/>
                          <a:cs typeface="Calibri"/>
                        </a:rPr>
                        <a:t>se</a:t>
                      </a:r>
                      <a:endParaRPr lang="en-US" sz="1000">
                        <a:effectLst/>
                        <a:latin typeface="Times New Roman"/>
                        <a:ea typeface="Times New Roman"/>
                      </a:endParaRPr>
                    </a:p>
                    <a:p>
                      <a:pPr marL="62865" marR="0" eaLnBrk="0" hangingPunct="0">
                        <a:lnSpc>
                          <a:spcPct val="115000"/>
                        </a:lnSpc>
                        <a:spcBef>
                          <a:spcPts val="205"/>
                        </a:spcBef>
                        <a:spcAft>
                          <a:spcPts val="0"/>
                        </a:spcAft>
                      </a:pPr>
                      <a:r>
                        <a:rPr lang="en-US" sz="1000" b="1" spc="-10">
                          <a:effectLst/>
                          <a:latin typeface="Calibri"/>
                          <a:ea typeface="Times New Roman"/>
                          <a:cs typeface="Calibri"/>
                        </a:rPr>
                        <a:t>S</a:t>
                      </a:r>
                      <a:r>
                        <a:rPr lang="en-US" sz="1000" b="1" spc="-5">
                          <a:effectLst/>
                          <a:latin typeface="Calibri"/>
                          <a:ea typeface="Times New Roman"/>
                          <a:cs typeface="Calibri"/>
                        </a:rPr>
                        <a:t>a</a:t>
                      </a:r>
                      <a:r>
                        <a:rPr lang="en-US" sz="1000" b="1">
                          <a:effectLst/>
                          <a:latin typeface="Calibri"/>
                          <a:ea typeface="Times New Roman"/>
                          <a:cs typeface="Calibri"/>
                        </a:rPr>
                        <a:t>l</a:t>
                      </a:r>
                      <a:r>
                        <a:rPr lang="en-US" sz="1000" b="1" spc="-5">
                          <a:effectLst/>
                          <a:latin typeface="Calibri"/>
                          <a:ea typeface="Times New Roman"/>
                          <a:cs typeface="Calibri"/>
                        </a:rPr>
                        <a:t>a</a:t>
                      </a:r>
                      <a:r>
                        <a:rPr lang="en-US" sz="1000" b="1">
                          <a:effectLst/>
                          <a:latin typeface="Calibri"/>
                          <a:ea typeface="Times New Roman"/>
                          <a:cs typeface="Calibri"/>
                        </a:rPr>
                        <a:t>ry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000" b="1" spc="-5">
                          <a:effectLst/>
                          <a:latin typeface="Calibri"/>
                          <a:ea typeface="Times New Roman"/>
                          <a:cs typeface="Calibri"/>
                        </a:rPr>
                        <a:t>W</a:t>
                      </a:r>
                      <a:r>
                        <a:rPr lang="en-US" sz="1000" b="1" spc="-10">
                          <a:effectLst/>
                          <a:latin typeface="Calibri"/>
                          <a:ea typeface="Times New Roman"/>
                          <a:cs typeface="Calibri"/>
                        </a:rPr>
                        <a:t>a</a:t>
                      </a:r>
                      <a:r>
                        <a:rPr lang="en-US" sz="1000" b="1">
                          <a:effectLst/>
                          <a:latin typeface="Calibri"/>
                          <a:ea typeface="Times New Roman"/>
                          <a:cs typeface="Calibri"/>
                        </a:rPr>
                        <a:t>g</a:t>
                      </a:r>
                      <a:r>
                        <a:rPr lang="en-US" sz="1000" b="1" spc="-5">
                          <a:effectLst/>
                          <a:latin typeface="Calibri"/>
                          <a:ea typeface="Times New Roman"/>
                          <a:cs typeface="Calibri"/>
                        </a:rPr>
                        <a:t>e</a:t>
                      </a:r>
                      <a:r>
                        <a:rPr lang="en-US" sz="1000" b="1">
                          <a:effectLst/>
                          <a:latin typeface="Calibri"/>
                          <a:ea typeface="Times New Roman"/>
                          <a:cs typeface="Calibri"/>
                        </a:rPr>
                        <a:t>s</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000" b="1" spc="-5">
                          <a:effectLst/>
                          <a:latin typeface="Calibri"/>
                          <a:ea typeface="Times New Roman"/>
                          <a:cs typeface="Calibri"/>
                        </a:rPr>
                        <a:t>F</a:t>
                      </a:r>
                      <a:r>
                        <a:rPr lang="en-US" sz="1000" b="1" spc="5">
                          <a:effectLst/>
                          <a:latin typeface="Calibri"/>
                          <a:ea typeface="Times New Roman"/>
                          <a:cs typeface="Calibri"/>
                        </a:rPr>
                        <a:t>T</a:t>
                      </a:r>
                      <a:r>
                        <a:rPr lang="en-US" sz="1000" b="1">
                          <a:effectLst/>
                          <a:latin typeface="Calibri"/>
                          <a:ea typeface="Times New Roman"/>
                          <a:cs typeface="Calibri"/>
                        </a:rPr>
                        <a:t>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b="1" spc="5">
                          <a:effectLst/>
                          <a:latin typeface="Calibri"/>
                          <a:ea typeface="Times New Roman"/>
                          <a:cs typeface="Calibri"/>
                        </a:rPr>
                        <a:t>B</a:t>
                      </a:r>
                      <a:r>
                        <a:rPr lang="en-US" sz="1000" b="1" spc="-5">
                          <a:effectLst/>
                          <a:latin typeface="Calibri"/>
                          <a:ea typeface="Times New Roman"/>
                          <a:cs typeface="Calibri"/>
                        </a:rPr>
                        <a:t>a</a:t>
                      </a:r>
                      <a:r>
                        <a:rPr lang="en-US" sz="1000" b="1">
                          <a:effectLst/>
                          <a:latin typeface="Calibri"/>
                          <a:ea typeface="Times New Roman"/>
                          <a:cs typeface="Calibri"/>
                        </a:rPr>
                        <a:t>se</a:t>
                      </a:r>
                      <a:endParaRPr lang="en-US" sz="1000">
                        <a:effectLst/>
                        <a:latin typeface="Times New Roman"/>
                        <a:ea typeface="Times New Roman"/>
                      </a:endParaRPr>
                    </a:p>
                    <a:p>
                      <a:pPr marL="64770" marR="0" eaLnBrk="0" hangingPunct="0">
                        <a:lnSpc>
                          <a:spcPct val="115000"/>
                        </a:lnSpc>
                        <a:spcBef>
                          <a:spcPts val="205"/>
                        </a:spcBef>
                        <a:spcAft>
                          <a:spcPts val="0"/>
                        </a:spcAft>
                      </a:pPr>
                      <a:r>
                        <a:rPr lang="en-US" sz="1000" b="1" spc="-10">
                          <a:effectLst/>
                          <a:latin typeface="Calibri"/>
                          <a:ea typeface="Times New Roman"/>
                          <a:cs typeface="Calibri"/>
                        </a:rPr>
                        <a:t>S</a:t>
                      </a:r>
                      <a:r>
                        <a:rPr lang="en-US" sz="1000" b="1" spc="-5">
                          <a:effectLst/>
                          <a:latin typeface="Calibri"/>
                          <a:ea typeface="Times New Roman"/>
                          <a:cs typeface="Calibri"/>
                        </a:rPr>
                        <a:t>a</a:t>
                      </a:r>
                      <a:r>
                        <a:rPr lang="en-US" sz="1000" b="1">
                          <a:effectLst/>
                          <a:latin typeface="Calibri"/>
                          <a:ea typeface="Times New Roman"/>
                          <a:cs typeface="Calibri"/>
                        </a:rPr>
                        <a:t>l</a:t>
                      </a:r>
                      <a:r>
                        <a:rPr lang="en-US" sz="1000" b="1" spc="-5">
                          <a:effectLst/>
                          <a:latin typeface="Calibri"/>
                          <a:ea typeface="Times New Roman"/>
                          <a:cs typeface="Calibri"/>
                        </a:rPr>
                        <a:t>a</a:t>
                      </a:r>
                      <a:r>
                        <a:rPr lang="en-US" sz="1000" b="1">
                          <a:effectLst/>
                          <a:latin typeface="Calibri"/>
                          <a:ea typeface="Times New Roman"/>
                          <a:cs typeface="Calibri"/>
                        </a:rPr>
                        <a:t>ry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000" b="1" spc="-5">
                          <a:effectLst/>
                          <a:latin typeface="Calibri"/>
                          <a:ea typeface="Times New Roman"/>
                          <a:cs typeface="Calibri"/>
                        </a:rPr>
                        <a:t>W</a:t>
                      </a:r>
                      <a:r>
                        <a:rPr lang="en-US" sz="1000" b="1" spc="-10">
                          <a:effectLst/>
                          <a:latin typeface="Calibri"/>
                          <a:ea typeface="Times New Roman"/>
                          <a:cs typeface="Calibri"/>
                        </a:rPr>
                        <a:t>a</a:t>
                      </a:r>
                      <a:r>
                        <a:rPr lang="en-US" sz="1000" b="1">
                          <a:effectLst/>
                          <a:latin typeface="Calibri"/>
                          <a:ea typeface="Times New Roman"/>
                          <a:cs typeface="Calibri"/>
                        </a:rPr>
                        <a:t>g</a:t>
                      </a:r>
                      <a:r>
                        <a:rPr lang="en-US" sz="1000" b="1" spc="-5">
                          <a:effectLst/>
                          <a:latin typeface="Calibri"/>
                          <a:ea typeface="Times New Roman"/>
                          <a:cs typeface="Calibri"/>
                        </a:rPr>
                        <a:t>e</a:t>
                      </a:r>
                      <a:r>
                        <a:rPr lang="en-US" sz="1000" b="1">
                          <a:effectLst/>
                          <a:latin typeface="Calibri"/>
                          <a:ea typeface="Times New Roman"/>
                          <a:cs typeface="Calibri"/>
                        </a:rPr>
                        <a:t>s</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000" b="1" spc="-5">
                          <a:effectLst/>
                          <a:latin typeface="Calibri"/>
                          <a:ea typeface="Times New Roman"/>
                          <a:cs typeface="Calibri"/>
                        </a:rPr>
                        <a:t>F</a:t>
                      </a:r>
                      <a:r>
                        <a:rPr lang="en-US" sz="1000" b="1" spc="5">
                          <a:effectLst/>
                          <a:latin typeface="Calibri"/>
                          <a:ea typeface="Times New Roman"/>
                          <a:cs typeface="Calibri"/>
                        </a:rPr>
                        <a:t>T</a:t>
                      </a:r>
                      <a:r>
                        <a:rPr lang="en-US" sz="1000" b="1">
                          <a:effectLst/>
                          <a:latin typeface="Calibri"/>
                          <a:ea typeface="Times New Roman"/>
                          <a:cs typeface="Calibri"/>
                        </a:rPr>
                        <a:t>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b="1" spc="5">
                          <a:effectLst/>
                          <a:latin typeface="Calibri"/>
                          <a:ea typeface="Times New Roman"/>
                          <a:cs typeface="Calibri"/>
                        </a:rPr>
                        <a:t>B</a:t>
                      </a:r>
                      <a:r>
                        <a:rPr lang="en-US" sz="1000" b="1" spc="-5">
                          <a:effectLst/>
                          <a:latin typeface="Calibri"/>
                          <a:ea typeface="Times New Roman"/>
                          <a:cs typeface="Calibri"/>
                        </a:rPr>
                        <a:t>a</a:t>
                      </a:r>
                      <a:r>
                        <a:rPr lang="en-US" sz="1000" b="1">
                          <a:effectLst/>
                          <a:latin typeface="Calibri"/>
                          <a:ea typeface="Times New Roman"/>
                          <a:cs typeface="Calibri"/>
                        </a:rPr>
                        <a:t>se</a:t>
                      </a:r>
                      <a:endParaRPr lang="en-US" sz="1000">
                        <a:effectLst/>
                        <a:latin typeface="Times New Roman"/>
                        <a:ea typeface="Times New Roman"/>
                      </a:endParaRPr>
                    </a:p>
                    <a:p>
                      <a:pPr marL="64770" marR="0" eaLnBrk="0" hangingPunct="0">
                        <a:lnSpc>
                          <a:spcPct val="115000"/>
                        </a:lnSpc>
                        <a:spcBef>
                          <a:spcPts val="205"/>
                        </a:spcBef>
                        <a:spcAft>
                          <a:spcPts val="0"/>
                        </a:spcAft>
                      </a:pPr>
                      <a:r>
                        <a:rPr lang="en-US" sz="1000" b="1" spc="-10">
                          <a:effectLst/>
                          <a:latin typeface="Calibri"/>
                          <a:ea typeface="Times New Roman"/>
                          <a:cs typeface="Calibri"/>
                        </a:rPr>
                        <a:t>S</a:t>
                      </a:r>
                      <a:r>
                        <a:rPr lang="en-US" sz="1000" b="1" spc="-5">
                          <a:effectLst/>
                          <a:latin typeface="Calibri"/>
                          <a:ea typeface="Times New Roman"/>
                          <a:cs typeface="Calibri"/>
                        </a:rPr>
                        <a:t>a</a:t>
                      </a:r>
                      <a:r>
                        <a:rPr lang="en-US" sz="1000" b="1">
                          <a:effectLst/>
                          <a:latin typeface="Calibri"/>
                          <a:ea typeface="Times New Roman"/>
                          <a:cs typeface="Calibri"/>
                        </a:rPr>
                        <a:t>l</a:t>
                      </a:r>
                      <a:r>
                        <a:rPr lang="en-US" sz="1000" b="1" spc="-5">
                          <a:effectLst/>
                          <a:latin typeface="Calibri"/>
                          <a:ea typeface="Times New Roman"/>
                          <a:cs typeface="Calibri"/>
                        </a:rPr>
                        <a:t>a</a:t>
                      </a:r>
                      <a:r>
                        <a:rPr lang="en-US" sz="1000" b="1">
                          <a:effectLst/>
                          <a:latin typeface="Calibri"/>
                          <a:ea typeface="Times New Roman"/>
                          <a:cs typeface="Calibri"/>
                        </a:rPr>
                        <a:t>ry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000" b="1" spc="-5">
                          <a:effectLst/>
                          <a:latin typeface="Calibri"/>
                          <a:ea typeface="Times New Roman"/>
                          <a:cs typeface="Calibri"/>
                        </a:rPr>
                        <a:t>W</a:t>
                      </a:r>
                      <a:r>
                        <a:rPr lang="en-US" sz="1000" b="1" spc="-10">
                          <a:effectLst/>
                          <a:latin typeface="Calibri"/>
                          <a:ea typeface="Times New Roman"/>
                          <a:cs typeface="Calibri"/>
                        </a:rPr>
                        <a:t>a</a:t>
                      </a:r>
                      <a:r>
                        <a:rPr lang="en-US" sz="1000" b="1">
                          <a:effectLst/>
                          <a:latin typeface="Calibri"/>
                          <a:ea typeface="Times New Roman"/>
                          <a:cs typeface="Calibri"/>
                        </a:rPr>
                        <a:t>g</a:t>
                      </a:r>
                      <a:r>
                        <a:rPr lang="en-US" sz="1000" b="1" spc="-5">
                          <a:effectLst/>
                          <a:latin typeface="Calibri"/>
                          <a:ea typeface="Times New Roman"/>
                          <a:cs typeface="Calibri"/>
                        </a:rPr>
                        <a:t>e</a:t>
                      </a:r>
                      <a:r>
                        <a:rPr lang="en-US" sz="1000" b="1">
                          <a:effectLst/>
                          <a:latin typeface="Calibri"/>
                          <a:ea typeface="Times New Roman"/>
                          <a:cs typeface="Calibri"/>
                        </a:rPr>
                        <a:t>s</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000" b="1" spc="-5">
                          <a:effectLst/>
                          <a:latin typeface="Calibri"/>
                          <a:ea typeface="Times New Roman"/>
                          <a:cs typeface="Calibri"/>
                        </a:rPr>
                        <a:t>F</a:t>
                      </a:r>
                      <a:r>
                        <a:rPr lang="en-US" sz="1000" b="1" spc="5">
                          <a:effectLst/>
                          <a:latin typeface="Calibri"/>
                          <a:ea typeface="Times New Roman"/>
                          <a:cs typeface="Calibri"/>
                        </a:rPr>
                        <a:t>T</a:t>
                      </a:r>
                      <a:r>
                        <a:rPr lang="en-US" sz="1000" b="1">
                          <a:effectLst/>
                          <a:latin typeface="Calibri"/>
                          <a:ea typeface="Times New Roman"/>
                          <a:cs typeface="Calibri"/>
                        </a:rPr>
                        <a:t>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452">
                <a:tc>
                  <a:txBody>
                    <a:bodyPr/>
                    <a:lstStyle/>
                    <a:p>
                      <a:pPr marL="64770" marR="0" eaLnBrk="0" hangingPunct="0">
                        <a:lnSpc>
                          <a:spcPts val="1320"/>
                        </a:lnSpc>
                        <a:spcBef>
                          <a:spcPts val="0"/>
                        </a:spcBef>
                        <a:spcAft>
                          <a:spcPts val="0"/>
                        </a:spcAft>
                      </a:pPr>
                      <a:r>
                        <a:rPr lang="en-US" sz="1000" spc="5">
                          <a:effectLst/>
                          <a:latin typeface="Calibri"/>
                          <a:ea typeface="Times New Roman"/>
                          <a:cs typeface="Calibri"/>
                        </a:rPr>
                        <a:t>P</a:t>
                      </a:r>
                      <a:r>
                        <a:rPr lang="en-US" sz="1000" spc="-5">
                          <a:effectLst/>
                          <a:latin typeface="Calibri"/>
                          <a:ea typeface="Times New Roman"/>
                          <a:cs typeface="Calibri"/>
                        </a:rPr>
                        <a:t>r</a:t>
                      </a:r>
                      <a:r>
                        <a:rPr lang="en-US" sz="1000" spc="5">
                          <a:effectLst/>
                          <a:latin typeface="Calibri"/>
                          <a:ea typeface="Times New Roman"/>
                          <a:cs typeface="Calibri"/>
                        </a:rPr>
                        <a:t>o</a:t>
                      </a:r>
                      <a:r>
                        <a:rPr lang="en-US" sz="1000" spc="-15">
                          <a:effectLst/>
                          <a:latin typeface="Calibri"/>
                          <a:ea typeface="Times New Roman"/>
                          <a:cs typeface="Calibri"/>
                        </a:rPr>
                        <a:t>j</a:t>
                      </a:r>
                      <a:r>
                        <a:rPr lang="en-US" sz="1000">
                          <a:effectLst/>
                          <a:latin typeface="Calibri"/>
                          <a:ea typeface="Times New Roman"/>
                          <a:cs typeface="Calibri"/>
                        </a:rPr>
                        <a:t>ect</a:t>
                      </a:r>
                      <a:endParaRPr lang="en-US" sz="1000">
                        <a:effectLst/>
                        <a:latin typeface="Times New Roman"/>
                        <a:ea typeface="Times New Roman"/>
                      </a:endParaRPr>
                    </a:p>
                    <a:p>
                      <a:pPr marL="64770" marR="0" eaLnBrk="0" hangingPunct="0">
                        <a:lnSpc>
                          <a:spcPct val="115000"/>
                        </a:lnSpc>
                        <a:spcBef>
                          <a:spcPts val="215"/>
                        </a:spcBef>
                        <a:spcAft>
                          <a:spcPts val="0"/>
                        </a:spcAft>
                      </a:pPr>
                      <a:r>
                        <a:rPr lang="en-US" sz="1000">
                          <a:effectLst/>
                          <a:latin typeface="Calibri"/>
                          <a:ea typeface="Times New Roman"/>
                          <a:cs typeface="Calibri"/>
                        </a:rPr>
                        <a:t>D</a:t>
                      </a:r>
                      <a:r>
                        <a:rPr lang="en-US" sz="1000" spc="-5">
                          <a:effectLst/>
                          <a:latin typeface="Calibri"/>
                          <a:ea typeface="Times New Roman"/>
                          <a:cs typeface="Calibri"/>
                        </a:rPr>
                        <a:t>ir</a:t>
                      </a:r>
                      <a:r>
                        <a:rPr lang="en-US" sz="1000">
                          <a:effectLst/>
                          <a:latin typeface="Calibri"/>
                          <a:ea typeface="Times New Roman"/>
                          <a:cs typeface="Calibri"/>
                        </a:rPr>
                        <a:t>e</a:t>
                      </a:r>
                      <a:r>
                        <a:rPr lang="en-US" sz="1000" spc="-15">
                          <a:effectLst/>
                          <a:latin typeface="Calibri"/>
                          <a:ea typeface="Times New Roman"/>
                          <a:cs typeface="Calibri"/>
                        </a:rPr>
                        <a:t>c</a:t>
                      </a:r>
                      <a:r>
                        <a:rPr lang="en-US" sz="1000">
                          <a:effectLst/>
                          <a:latin typeface="Calibri"/>
                          <a:ea typeface="Times New Roman"/>
                          <a:cs typeface="Calibri"/>
                        </a:rPr>
                        <a:t>t</a:t>
                      </a:r>
                      <a:r>
                        <a:rPr lang="en-US" sz="1000" spc="5">
                          <a:effectLst/>
                          <a:latin typeface="Calibri"/>
                          <a:ea typeface="Times New Roman"/>
                          <a:cs typeface="Calibri"/>
                        </a:rPr>
                        <a:t>o</a:t>
                      </a:r>
                      <a:r>
                        <a:rPr lang="en-US" sz="1000">
                          <a:effectLst/>
                          <a:latin typeface="Calibri"/>
                          <a:ea typeface="Times New Roman"/>
                          <a:cs typeface="Calibri"/>
                        </a:rPr>
                        <a:t>r</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6</a:t>
                      </a:r>
                      <a:r>
                        <a:rPr lang="en-US" sz="1000">
                          <a:effectLst/>
                          <a:latin typeface="Calibri"/>
                          <a:ea typeface="Times New Roman"/>
                          <a:cs typeface="Calibri"/>
                        </a:rPr>
                        <a:t>2,</a:t>
                      </a:r>
                      <a:r>
                        <a:rPr lang="en-US" sz="1000" spc="-10">
                          <a:effectLst/>
                          <a:latin typeface="Calibri"/>
                          <a:ea typeface="Times New Roman"/>
                          <a:cs typeface="Calibri"/>
                        </a:rPr>
                        <a:t>4</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6,</a:t>
                      </a:r>
                      <a:r>
                        <a:rPr lang="en-US" sz="1000" spc="-10">
                          <a:effectLst/>
                          <a:latin typeface="Calibri"/>
                          <a:ea typeface="Times New Roman"/>
                          <a:cs typeface="Calibri"/>
                        </a:rPr>
                        <a:t>8</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7</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dirty="0">
                          <a:effectLst/>
                          <a:latin typeface="Calibri"/>
                          <a:ea typeface="Times New Roman"/>
                          <a:cs typeface="Calibri"/>
                        </a:rPr>
                        <a:t>$</a:t>
                      </a:r>
                      <a:r>
                        <a:rPr lang="en-US" sz="1000" spc="-10" dirty="0">
                          <a:effectLst/>
                          <a:latin typeface="Calibri"/>
                          <a:ea typeface="Times New Roman"/>
                          <a:cs typeface="Calibri"/>
                        </a:rPr>
                        <a:t>6</a:t>
                      </a:r>
                      <a:r>
                        <a:rPr lang="en-US" sz="1000" dirty="0">
                          <a:effectLst/>
                          <a:latin typeface="Calibri"/>
                          <a:ea typeface="Times New Roman"/>
                          <a:cs typeface="Calibri"/>
                        </a:rPr>
                        <a:t>4,</a:t>
                      </a:r>
                      <a:r>
                        <a:rPr lang="en-US" sz="1000" spc="-10" dirty="0">
                          <a:effectLst/>
                          <a:latin typeface="Calibri"/>
                          <a:ea typeface="Times New Roman"/>
                          <a:cs typeface="Calibri"/>
                        </a:rPr>
                        <a:t>2</a:t>
                      </a:r>
                      <a:r>
                        <a:rPr lang="en-US" sz="1000" dirty="0">
                          <a:effectLst/>
                          <a:latin typeface="Calibri"/>
                          <a:ea typeface="Times New Roman"/>
                          <a:cs typeface="Calibri"/>
                        </a:rPr>
                        <a:t>72</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dirty="0">
                          <a:effectLst/>
                          <a:latin typeface="Calibri"/>
                          <a:ea typeface="Times New Roman"/>
                          <a:cs typeface="Calibri"/>
                        </a:rPr>
                        <a:t>$</a:t>
                      </a:r>
                      <a:r>
                        <a:rPr lang="en-US" sz="1000" spc="-10" dirty="0">
                          <a:effectLst/>
                          <a:latin typeface="Calibri"/>
                          <a:ea typeface="Times New Roman"/>
                          <a:cs typeface="Calibri"/>
                        </a:rPr>
                        <a:t>4</a:t>
                      </a:r>
                      <a:r>
                        <a:rPr lang="en-US" sz="1000" dirty="0">
                          <a:effectLst/>
                          <a:latin typeface="Calibri"/>
                          <a:ea typeface="Times New Roman"/>
                          <a:cs typeface="Calibri"/>
                        </a:rPr>
                        <a:t>8,</a:t>
                      </a:r>
                      <a:r>
                        <a:rPr lang="en-US" sz="1000" spc="-10" dirty="0">
                          <a:effectLst/>
                          <a:latin typeface="Calibri"/>
                          <a:ea typeface="Times New Roman"/>
                          <a:cs typeface="Calibri"/>
                        </a:rPr>
                        <a:t>2</a:t>
                      </a:r>
                      <a:r>
                        <a:rPr lang="en-US" sz="1000" dirty="0">
                          <a:effectLst/>
                          <a:latin typeface="Calibri"/>
                          <a:ea typeface="Times New Roman"/>
                          <a:cs typeface="Calibri"/>
                        </a:rPr>
                        <a:t>04</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dirty="0">
                          <a:effectLst/>
                          <a:latin typeface="Calibri"/>
                          <a:ea typeface="Times New Roman"/>
                          <a:cs typeface="Calibri"/>
                        </a:rPr>
                        <a:t>7</a:t>
                      </a:r>
                      <a:r>
                        <a:rPr lang="en-US" sz="1000" spc="-10" dirty="0">
                          <a:effectLst/>
                          <a:latin typeface="Calibri"/>
                          <a:ea typeface="Times New Roman"/>
                          <a:cs typeface="Calibri"/>
                        </a:rPr>
                        <a:t>5%</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6</a:t>
                      </a:r>
                      <a:r>
                        <a:rPr lang="en-US" sz="1000">
                          <a:effectLst/>
                          <a:latin typeface="Calibri"/>
                          <a:ea typeface="Times New Roman"/>
                          <a:cs typeface="Calibri"/>
                        </a:rPr>
                        <a:t>6,</a:t>
                      </a:r>
                      <a:r>
                        <a:rPr lang="en-US" sz="1000" spc="-10">
                          <a:effectLst/>
                          <a:latin typeface="Calibri"/>
                          <a:ea typeface="Times New Roman"/>
                          <a:cs typeface="Calibri"/>
                        </a:rPr>
                        <a:t>2</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9,</a:t>
                      </a:r>
                      <a:r>
                        <a:rPr lang="en-US" sz="1000" spc="-10">
                          <a:effectLst/>
                          <a:latin typeface="Calibri"/>
                          <a:ea typeface="Times New Roman"/>
                          <a:cs typeface="Calibri"/>
                        </a:rPr>
                        <a:t>6</a:t>
                      </a:r>
                      <a:r>
                        <a:rPr lang="en-US" sz="1000">
                          <a:effectLst/>
                          <a:latin typeface="Calibri"/>
                          <a:ea typeface="Times New Roman"/>
                          <a:cs typeface="Calibri"/>
                        </a:rPr>
                        <a:t>50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7</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6</a:t>
                      </a:r>
                      <a:r>
                        <a:rPr lang="en-US" sz="1000">
                          <a:effectLst/>
                          <a:latin typeface="Calibri"/>
                          <a:ea typeface="Times New Roman"/>
                          <a:cs typeface="Calibri"/>
                        </a:rPr>
                        <a:t>8,</a:t>
                      </a:r>
                      <a:r>
                        <a:rPr lang="en-US" sz="1000" spc="-10">
                          <a:effectLst/>
                          <a:latin typeface="Calibri"/>
                          <a:ea typeface="Times New Roman"/>
                          <a:cs typeface="Calibri"/>
                        </a:rPr>
                        <a:t>1</a:t>
                      </a:r>
                      <a:r>
                        <a:rPr lang="en-US" sz="1000">
                          <a:effectLst/>
                          <a:latin typeface="Calibri"/>
                          <a:ea typeface="Times New Roman"/>
                          <a:cs typeface="Calibri"/>
                        </a:rPr>
                        <a:t>86</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5</a:t>
                      </a:r>
                      <a:r>
                        <a:rPr lang="en-US" sz="1000">
                          <a:effectLst/>
                          <a:latin typeface="Calibri"/>
                          <a:ea typeface="Times New Roman"/>
                          <a:cs typeface="Calibri"/>
                        </a:rPr>
                        <a:t>1,</a:t>
                      </a:r>
                      <a:r>
                        <a:rPr lang="en-US" sz="1000" spc="-10">
                          <a:effectLst/>
                          <a:latin typeface="Calibri"/>
                          <a:ea typeface="Times New Roman"/>
                          <a:cs typeface="Calibri"/>
                        </a:rPr>
                        <a:t>1</a:t>
                      </a:r>
                      <a:r>
                        <a:rPr lang="en-US" sz="1000">
                          <a:effectLst/>
                          <a:latin typeface="Calibri"/>
                          <a:ea typeface="Times New Roman"/>
                          <a:cs typeface="Calibri"/>
                        </a:rPr>
                        <a:t>40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7</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7</a:t>
                      </a:r>
                      <a:r>
                        <a:rPr lang="en-US" sz="1000">
                          <a:effectLst/>
                          <a:latin typeface="Calibri"/>
                          <a:ea typeface="Times New Roman"/>
                          <a:cs typeface="Calibri"/>
                        </a:rPr>
                        <a:t>0,</a:t>
                      </a:r>
                      <a:r>
                        <a:rPr lang="en-US" sz="1000" spc="-10">
                          <a:effectLst/>
                          <a:latin typeface="Calibri"/>
                          <a:ea typeface="Times New Roman"/>
                          <a:cs typeface="Calibri"/>
                        </a:rPr>
                        <a:t>2</a:t>
                      </a:r>
                      <a:r>
                        <a:rPr lang="en-US" sz="1000">
                          <a:effectLst/>
                          <a:latin typeface="Calibri"/>
                          <a:ea typeface="Times New Roman"/>
                          <a:cs typeface="Calibri"/>
                        </a:rPr>
                        <a:t>32</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5</a:t>
                      </a:r>
                      <a:r>
                        <a:rPr lang="en-US" sz="1000">
                          <a:effectLst/>
                          <a:latin typeface="Calibri"/>
                          <a:ea typeface="Times New Roman"/>
                          <a:cs typeface="Calibri"/>
                        </a:rPr>
                        <a:t>2,</a:t>
                      </a:r>
                      <a:r>
                        <a:rPr lang="en-US" sz="1000" spc="-10">
                          <a:effectLst/>
                          <a:latin typeface="Calibri"/>
                          <a:ea typeface="Times New Roman"/>
                          <a:cs typeface="Calibri"/>
                        </a:rPr>
                        <a:t>6</a:t>
                      </a:r>
                      <a:r>
                        <a:rPr lang="en-US" sz="1000">
                          <a:effectLst/>
                          <a:latin typeface="Calibri"/>
                          <a:ea typeface="Times New Roman"/>
                          <a:cs typeface="Calibri"/>
                        </a:rPr>
                        <a:t>74</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7</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452">
                <a:tc>
                  <a:txBody>
                    <a:bodyPr/>
                    <a:lstStyle/>
                    <a:p>
                      <a:pPr marL="64770" marR="0" eaLnBrk="0" hangingPunct="0">
                        <a:lnSpc>
                          <a:spcPts val="1320"/>
                        </a:lnSpc>
                        <a:spcBef>
                          <a:spcPts val="0"/>
                        </a:spcBef>
                        <a:spcAft>
                          <a:spcPts val="0"/>
                        </a:spcAft>
                      </a:pPr>
                      <a:r>
                        <a:rPr lang="en-US" sz="1000" spc="5">
                          <a:effectLst/>
                          <a:latin typeface="Calibri"/>
                          <a:ea typeface="Times New Roman"/>
                          <a:cs typeface="Calibri"/>
                        </a:rPr>
                        <a:t>P</a:t>
                      </a:r>
                      <a:r>
                        <a:rPr lang="en-US" sz="1000" spc="-5">
                          <a:effectLst/>
                          <a:latin typeface="Calibri"/>
                          <a:ea typeface="Times New Roman"/>
                          <a:cs typeface="Calibri"/>
                        </a:rPr>
                        <a:t>r</a:t>
                      </a:r>
                      <a:r>
                        <a:rPr lang="en-US" sz="1000" spc="5">
                          <a:effectLst/>
                          <a:latin typeface="Calibri"/>
                          <a:ea typeface="Times New Roman"/>
                          <a:cs typeface="Calibri"/>
                        </a:rPr>
                        <a:t>o</a:t>
                      </a:r>
                      <a:r>
                        <a:rPr lang="en-US" sz="1000" spc="-15">
                          <a:effectLst/>
                          <a:latin typeface="Calibri"/>
                          <a:ea typeface="Times New Roman"/>
                          <a:cs typeface="Calibri"/>
                        </a:rPr>
                        <a:t>j</a:t>
                      </a:r>
                      <a:r>
                        <a:rPr lang="en-US" sz="1000">
                          <a:effectLst/>
                          <a:latin typeface="Calibri"/>
                          <a:ea typeface="Times New Roman"/>
                          <a:cs typeface="Calibri"/>
                        </a:rPr>
                        <a:t>ect</a:t>
                      </a:r>
                      <a:endParaRPr lang="en-US" sz="1000">
                        <a:effectLst/>
                        <a:latin typeface="Times New Roman"/>
                        <a:ea typeface="Times New Roman"/>
                      </a:endParaRPr>
                    </a:p>
                    <a:p>
                      <a:pPr marL="64770" marR="0" eaLnBrk="0" hangingPunct="0">
                        <a:lnSpc>
                          <a:spcPct val="115000"/>
                        </a:lnSpc>
                        <a:spcBef>
                          <a:spcPts val="215"/>
                        </a:spcBef>
                        <a:spcAft>
                          <a:spcPts val="0"/>
                        </a:spcAft>
                      </a:pPr>
                      <a:r>
                        <a:rPr lang="en-US" sz="1000" spc="-5">
                          <a:effectLst/>
                          <a:latin typeface="Calibri"/>
                          <a:ea typeface="Times New Roman"/>
                          <a:cs typeface="Calibri"/>
                        </a:rPr>
                        <a:t>C</a:t>
                      </a:r>
                      <a:r>
                        <a:rPr lang="en-US" sz="1000" spc="5">
                          <a:effectLst/>
                          <a:latin typeface="Calibri"/>
                          <a:ea typeface="Times New Roman"/>
                          <a:cs typeface="Calibri"/>
                        </a:rPr>
                        <a:t>oo</a:t>
                      </a:r>
                      <a:r>
                        <a:rPr lang="en-US" sz="1000" spc="-5">
                          <a:effectLst/>
                          <a:latin typeface="Calibri"/>
                          <a:ea typeface="Times New Roman"/>
                          <a:cs typeface="Calibri"/>
                        </a:rPr>
                        <a:t>rdina</a:t>
                      </a:r>
                      <a:r>
                        <a:rPr lang="en-US" sz="1000" spc="-10">
                          <a:effectLst/>
                          <a:latin typeface="Calibri"/>
                          <a:ea typeface="Times New Roman"/>
                          <a:cs typeface="Calibri"/>
                        </a:rPr>
                        <a:t>t</a:t>
                      </a:r>
                      <a:r>
                        <a:rPr lang="en-US" sz="1000" spc="5">
                          <a:effectLst/>
                          <a:latin typeface="Calibri"/>
                          <a:ea typeface="Times New Roman"/>
                          <a:cs typeface="Calibri"/>
                        </a:rPr>
                        <a:t>o</a:t>
                      </a:r>
                      <a:r>
                        <a:rPr lang="en-US" sz="1000">
                          <a:effectLst/>
                          <a:latin typeface="Calibri"/>
                          <a:ea typeface="Times New Roman"/>
                          <a:cs typeface="Calibri"/>
                        </a:rPr>
                        <a:t>r</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9,</a:t>
                      </a:r>
                      <a:r>
                        <a:rPr lang="en-US" sz="1000" spc="-10">
                          <a:effectLst/>
                          <a:latin typeface="Calibri"/>
                          <a:ea typeface="Times New Roman"/>
                          <a:cs typeface="Calibri"/>
                        </a:rPr>
                        <a:t>4</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4,</a:t>
                      </a:r>
                      <a:r>
                        <a:rPr lang="en-US" sz="1000" spc="-10">
                          <a:effectLst/>
                          <a:latin typeface="Calibri"/>
                          <a:ea typeface="Times New Roman"/>
                          <a:cs typeface="Calibri"/>
                        </a:rPr>
                        <a:t>7</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5</a:t>
                      </a:r>
                      <a:r>
                        <a:rPr lang="en-US" sz="1000">
                          <a:effectLst/>
                          <a:latin typeface="Calibri"/>
                          <a:ea typeface="Times New Roman"/>
                          <a:cs typeface="Calibri"/>
                        </a:rPr>
                        <a:t>0,</a:t>
                      </a:r>
                      <a:r>
                        <a:rPr lang="en-US" sz="1000" spc="-10">
                          <a:effectLst/>
                          <a:latin typeface="Calibri"/>
                          <a:ea typeface="Times New Roman"/>
                          <a:cs typeface="Calibri"/>
                        </a:rPr>
                        <a:t>8</a:t>
                      </a:r>
                      <a:r>
                        <a:rPr lang="en-US" sz="1000">
                          <a:effectLst/>
                          <a:latin typeface="Calibri"/>
                          <a:ea typeface="Times New Roman"/>
                          <a:cs typeface="Calibri"/>
                        </a:rPr>
                        <a:t>82</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5,</a:t>
                      </a:r>
                      <a:r>
                        <a:rPr lang="en-US" sz="1000" spc="-10">
                          <a:effectLst/>
                          <a:latin typeface="Calibri"/>
                          <a:ea typeface="Times New Roman"/>
                          <a:cs typeface="Calibri"/>
                        </a:rPr>
                        <a:t>4</a:t>
                      </a:r>
                      <a:r>
                        <a:rPr lang="en-US" sz="1000">
                          <a:effectLst/>
                          <a:latin typeface="Calibri"/>
                          <a:ea typeface="Times New Roman"/>
                          <a:cs typeface="Calibri"/>
                        </a:rPr>
                        <a:t>41</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dirty="0">
                          <a:effectLst/>
                          <a:latin typeface="Calibri"/>
                          <a:ea typeface="Times New Roman"/>
                          <a:cs typeface="Calibri"/>
                        </a:rPr>
                        <a:t>$</a:t>
                      </a:r>
                      <a:r>
                        <a:rPr lang="en-US" sz="1000" spc="-10" dirty="0">
                          <a:effectLst/>
                          <a:latin typeface="Calibri"/>
                          <a:ea typeface="Times New Roman"/>
                          <a:cs typeface="Calibri"/>
                        </a:rPr>
                        <a:t>5</a:t>
                      </a:r>
                      <a:r>
                        <a:rPr lang="en-US" sz="1000" dirty="0">
                          <a:effectLst/>
                          <a:latin typeface="Calibri"/>
                          <a:ea typeface="Times New Roman"/>
                          <a:cs typeface="Calibri"/>
                        </a:rPr>
                        <a:t>2,</a:t>
                      </a:r>
                      <a:r>
                        <a:rPr lang="en-US" sz="1000" spc="-10" dirty="0">
                          <a:effectLst/>
                          <a:latin typeface="Calibri"/>
                          <a:ea typeface="Times New Roman"/>
                          <a:cs typeface="Calibri"/>
                        </a:rPr>
                        <a:t>4</a:t>
                      </a:r>
                      <a:r>
                        <a:rPr lang="en-US" sz="1000" dirty="0">
                          <a:effectLst/>
                          <a:latin typeface="Calibri"/>
                          <a:ea typeface="Times New Roman"/>
                          <a:cs typeface="Calibri"/>
                        </a:rPr>
                        <a:t>09</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6,</a:t>
                      </a:r>
                      <a:r>
                        <a:rPr lang="en-US" sz="1000" spc="-10">
                          <a:effectLst/>
                          <a:latin typeface="Calibri"/>
                          <a:ea typeface="Times New Roman"/>
                          <a:cs typeface="Calibri"/>
                        </a:rPr>
                        <a:t>2</a:t>
                      </a:r>
                      <a:r>
                        <a:rPr lang="en-US" sz="1000">
                          <a:effectLst/>
                          <a:latin typeface="Calibri"/>
                          <a:ea typeface="Times New Roman"/>
                          <a:cs typeface="Calibri"/>
                        </a:rPr>
                        <a:t>05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5</a:t>
                      </a:r>
                      <a:r>
                        <a:rPr lang="en-US" sz="1000">
                          <a:effectLst/>
                          <a:latin typeface="Calibri"/>
                          <a:ea typeface="Times New Roman"/>
                          <a:cs typeface="Calibri"/>
                        </a:rPr>
                        <a:t>3,</a:t>
                      </a:r>
                      <a:r>
                        <a:rPr lang="en-US" sz="1000" spc="-10">
                          <a:effectLst/>
                          <a:latin typeface="Calibri"/>
                          <a:ea typeface="Times New Roman"/>
                          <a:cs typeface="Calibri"/>
                        </a:rPr>
                        <a:t>9</a:t>
                      </a:r>
                      <a:r>
                        <a:rPr lang="en-US" sz="1000">
                          <a:effectLst/>
                          <a:latin typeface="Calibri"/>
                          <a:ea typeface="Times New Roman"/>
                          <a:cs typeface="Calibri"/>
                        </a:rPr>
                        <a:t>81</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6,</a:t>
                      </a:r>
                      <a:r>
                        <a:rPr lang="en-US" sz="1000" spc="-10">
                          <a:effectLst/>
                          <a:latin typeface="Calibri"/>
                          <a:ea typeface="Times New Roman"/>
                          <a:cs typeface="Calibri"/>
                        </a:rPr>
                        <a:t>9</a:t>
                      </a:r>
                      <a:r>
                        <a:rPr lang="en-US" sz="1000">
                          <a:effectLst/>
                          <a:latin typeface="Calibri"/>
                          <a:ea typeface="Times New Roman"/>
                          <a:cs typeface="Calibri"/>
                        </a:rPr>
                        <a:t>91</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5</a:t>
                      </a:r>
                      <a:r>
                        <a:rPr lang="en-US" sz="1000">
                          <a:effectLst/>
                          <a:latin typeface="Calibri"/>
                          <a:ea typeface="Times New Roman"/>
                          <a:cs typeface="Calibri"/>
                        </a:rPr>
                        <a:t>5,</a:t>
                      </a:r>
                      <a:r>
                        <a:rPr lang="en-US" sz="1000" spc="-10">
                          <a:effectLst/>
                          <a:latin typeface="Calibri"/>
                          <a:ea typeface="Times New Roman"/>
                          <a:cs typeface="Calibri"/>
                        </a:rPr>
                        <a:t>6</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1</a:t>
                      </a:r>
                      <a:r>
                        <a:rPr lang="en-US" sz="1000">
                          <a:effectLst/>
                          <a:latin typeface="Calibri"/>
                          <a:ea typeface="Times New Roman"/>
                          <a:cs typeface="Calibri"/>
                        </a:rPr>
                        <a:t>3,</a:t>
                      </a:r>
                      <a:r>
                        <a:rPr lang="en-US" sz="1000" spc="-10">
                          <a:effectLst/>
                          <a:latin typeface="Calibri"/>
                          <a:ea typeface="Times New Roman"/>
                          <a:cs typeface="Calibri"/>
                        </a:rPr>
                        <a:t>9</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452">
                <a:tc>
                  <a:txBody>
                    <a:bodyPr/>
                    <a:lstStyle/>
                    <a:p>
                      <a:pPr marL="64770" marR="0" eaLnBrk="0" hangingPunct="0">
                        <a:lnSpc>
                          <a:spcPts val="1320"/>
                        </a:lnSpc>
                        <a:spcBef>
                          <a:spcPts val="0"/>
                        </a:spcBef>
                        <a:spcAft>
                          <a:spcPts val="0"/>
                        </a:spcAft>
                      </a:pPr>
                      <a:r>
                        <a:rPr lang="en-US" sz="1000">
                          <a:effectLst/>
                          <a:latin typeface="Calibri"/>
                          <a:ea typeface="Times New Roman"/>
                          <a:cs typeface="Calibri"/>
                        </a:rPr>
                        <a:t>Rese</a:t>
                      </a:r>
                      <a:r>
                        <a:rPr lang="en-US" sz="1000" spc="-5">
                          <a:effectLst/>
                          <a:latin typeface="Calibri"/>
                          <a:ea typeface="Times New Roman"/>
                          <a:cs typeface="Calibri"/>
                        </a:rPr>
                        <a:t>a</a:t>
                      </a:r>
                      <a:r>
                        <a:rPr lang="en-US" sz="1000" spc="-15">
                          <a:effectLst/>
                          <a:latin typeface="Calibri"/>
                          <a:ea typeface="Times New Roman"/>
                          <a:cs typeface="Calibri"/>
                        </a:rPr>
                        <a:t>r</a:t>
                      </a:r>
                      <a:r>
                        <a:rPr lang="en-US" sz="1000">
                          <a:effectLst/>
                          <a:latin typeface="Calibri"/>
                          <a:ea typeface="Times New Roman"/>
                          <a:cs typeface="Calibri"/>
                        </a:rPr>
                        <a:t>ch</a:t>
                      </a:r>
                      <a:endParaRPr lang="en-US" sz="1000">
                        <a:effectLst/>
                        <a:latin typeface="Times New Roman"/>
                        <a:ea typeface="Times New Roman"/>
                      </a:endParaRPr>
                    </a:p>
                    <a:p>
                      <a:pPr marL="64770" marR="0" eaLnBrk="0" hangingPunct="0">
                        <a:lnSpc>
                          <a:spcPct val="115000"/>
                        </a:lnSpc>
                        <a:spcBef>
                          <a:spcPts val="215"/>
                        </a:spcBef>
                        <a:spcAft>
                          <a:spcPts val="0"/>
                        </a:spcAft>
                      </a:pPr>
                      <a:r>
                        <a:rPr lang="en-US" sz="1000" spc="-5">
                          <a:effectLst/>
                          <a:latin typeface="Calibri"/>
                          <a:ea typeface="Times New Roman"/>
                          <a:cs typeface="Calibri"/>
                        </a:rPr>
                        <a:t>A</a:t>
                      </a:r>
                      <a:r>
                        <a:rPr lang="en-US" sz="1000">
                          <a:effectLst/>
                          <a:latin typeface="Calibri"/>
                          <a:ea typeface="Times New Roman"/>
                          <a:cs typeface="Calibri"/>
                        </a:rPr>
                        <a:t>ss</a:t>
                      </a:r>
                      <a:r>
                        <a:rPr lang="en-US" sz="1000" spc="-5">
                          <a:effectLst/>
                          <a:latin typeface="Calibri"/>
                          <a:ea typeface="Times New Roman"/>
                          <a:cs typeface="Calibri"/>
                        </a:rPr>
                        <a:t>i</a:t>
                      </a:r>
                      <a:r>
                        <a:rPr lang="en-US" sz="1000">
                          <a:effectLst/>
                          <a:latin typeface="Calibri"/>
                          <a:ea typeface="Times New Roman"/>
                          <a:cs typeface="Calibri"/>
                        </a:rPr>
                        <a:t>st</a:t>
                      </a:r>
                      <a:r>
                        <a:rPr lang="en-US" sz="1000" spc="-5">
                          <a:effectLst/>
                          <a:latin typeface="Calibri"/>
                          <a:ea typeface="Times New Roman"/>
                          <a:cs typeface="Calibri"/>
                        </a:rPr>
                        <a:t>an</a:t>
                      </a:r>
                      <a:r>
                        <a:rPr lang="en-US" sz="1000">
                          <a:effectLst/>
                          <a:latin typeface="Calibri"/>
                          <a:ea typeface="Times New Roman"/>
                          <a:cs typeface="Calibri"/>
                        </a:rPr>
                        <a:t>t</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4,</a:t>
                      </a:r>
                      <a:r>
                        <a:rPr lang="en-US" sz="1000" spc="-10">
                          <a:effectLst/>
                          <a:latin typeface="Calibri"/>
                          <a:ea typeface="Times New Roman"/>
                          <a:cs typeface="Calibri"/>
                        </a:rPr>
                        <a:t>2</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1</a:t>
                      </a:r>
                      <a:r>
                        <a:rPr lang="en-US" sz="1000">
                          <a:effectLst/>
                          <a:latin typeface="Calibri"/>
                          <a:ea typeface="Times New Roman"/>
                          <a:cs typeface="Calibri"/>
                        </a:rPr>
                        <a:t>1,</a:t>
                      </a:r>
                      <a:r>
                        <a:rPr lang="en-US" sz="1000" spc="-10">
                          <a:effectLst/>
                          <a:latin typeface="Calibri"/>
                          <a:ea typeface="Times New Roman"/>
                          <a:cs typeface="Calibri"/>
                        </a:rPr>
                        <a:t>0</a:t>
                      </a:r>
                      <a:r>
                        <a:rPr lang="en-US" sz="1000">
                          <a:effectLst/>
                          <a:latin typeface="Calibri"/>
                          <a:ea typeface="Times New Roman"/>
                          <a:cs typeface="Calibri"/>
                        </a:rPr>
                        <a:t>50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5,</a:t>
                      </a:r>
                      <a:r>
                        <a:rPr lang="en-US" sz="1000" spc="-10">
                          <a:effectLst/>
                          <a:latin typeface="Calibri"/>
                          <a:ea typeface="Times New Roman"/>
                          <a:cs typeface="Calibri"/>
                        </a:rPr>
                        <a:t>5</a:t>
                      </a:r>
                      <a:r>
                        <a:rPr lang="en-US" sz="1000">
                          <a:effectLst/>
                          <a:latin typeface="Calibri"/>
                          <a:ea typeface="Times New Roman"/>
                          <a:cs typeface="Calibri"/>
                        </a:rPr>
                        <a:t>26</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2,</a:t>
                      </a:r>
                      <a:r>
                        <a:rPr lang="en-US" sz="1000" spc="-10">
                          <a:effectLst/>
                          <a:latin typeface="Calibri"/>
                          <a:ea typeface="Times New Roman"/>
                          <a:cs typeface="Calibri"/>
                        </a:rPr>
                        <a:t>7</a:t>
                      </a:r>
                      <a:r>
                        <a:rPr lang="en-US" sz="1000">
                          <a:effectLst/>
                          <a:latin typeface="Calibri"/>
                          <a:ea typeface="Times New Roman"/>
                          <a:cs typeface="Calibri"/>
                        </a:rPr>
                        <a:t>63</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6,</a:t>
                      </a:r>
                      <a:r>
                        <a:rPr lang="en-US" sz="1000" spc="-10">
                          <a:effectLst/>
                          <a:latin typeface="Calibri"/>
                          <a:ea typeface="Times New Roman"/>
                          <a:cs typeface="Calibri"/>
                        </a:rPr>
                        <a:t>8</a:t>
                      </a:r>
                      <a:r>
                        <a:rPr lang="en-US" sz="1000">
                          <a:effectLst/>
                          <a:latin typeface="Calibri"/>
                          <a:ea typeface="Times New Roman"/>
                          <a:cs typeface="Calibri"/>
                        </a:rPr>
                        <a:t>92</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3,</a:t>
                      </a:r>
                      <a:r>
                        <a:rPr lang="en-US" sz="1000" spc="-10">
                          <a:effectLst/>
                          <a:latin typeface="Calibri"/>
                          <a:ea typeface="Times New Roman"/>
                          <a:cs typeface="Calibri"/>
                        </a:rPr>
                        <a:t>4</a:t>
                      </a:r>
                      <a:r>
                        <a:rPr lang="en-US" sz="1000">
                          <a:effectLst/>
                          <a:latin typeface="Calibri"/>
                          <a:ea typeface="Times New Roman"/>
                          <a:cs typeface="Calibri"/>
                        </a:rPr>
                        <a:t>46</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8,</a:t>
                      </a:r>
                      <a:r>
                        <a:rPr lang="en-US" sz="1000" spc="-10">
                          <a:effectLst/>
                          <a:latin typeface="Calibri"/>
                          <a:ea typeface="Times New Roman"/>
                          <a:cs typeface="Calibri"/>
                        </a:rPr>
                        <a:t>2</a:t>
                      </a:r>
                      <a:r>
                        <a:rPr lang="en-US" sz="1000">
                          <a:effectLst/>
                          <a:latin typeface="Calibri"/>
                          <a:ea typeface="Times New Roman"/>
                          <a:cs typeface="Calibri"/>
                        </a:rPr>
                        <a:t>99</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1</a:t>
                      </a:r>
                      <a:r>
                        <a:rPr lang="en-US" sz="1000">
                          <a:effectLst/>
                          <a:latin typeface="Calibri"/>
                          <a:ea typeface="Times New Roman"/>
                          <a:cs typeface="Calibri"/>
                        </a:rPr>
                        <a:t>2,</a:t>
                      </a:r>
                      <a:r>
                        <a:rPr lang="en-US" sz="1000" spc="-10">
                          <a:effectLst/>
                          <a:latin typeface="Calibri"/>
                          <a:ea typeface="Times New Roman"/>
                          <a:cs typeface="Calibri"/>
                        </a:rPr>
                        <a:t>0</a:t>
                      </a:r>
                      <a:r>
                        <a:rPr lang="en-US" sz="1000">
                          <a:effectLst/>
                          <a:latin typeface="Calibri"/>
                          <a:ea typeface="Times New Roman"/>
                          <a:cs typeface="Calibri"/>
                        </a:rPr>
                        <a:t>75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9,</a:t>
                      </a:r>
                      <a:r>
                        <a:rPr lang="en-US" sz="1000" spc="-10">
                          <a:effectLst/>
                          <a:latin typeface="Calibri"/>
                          <a:ea typeface="Times New Roman"/>
                          <a:cs typeface="Calibri"/>
                        </a:rPr>
                        <a:t>7</a:t>
                      </a:r>
                      <a:r>
                        <a:rPr lang="en-US" sz="1000">
                          <a:effectLst/>
                          <a:latin typeface="Calibri"/>
                          <a:ea typeface="Times New Roman"/>
                          <a:cs typeface="Calibri"/>
                        </a:rPr>
                        <a:t>48</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4,</a:t>
                      </a:r>
                      <a:r>
                        <a:rPr lang="en-US" sz="1000" spc="-10">
                          <a:effectLst/>
                          <a:latin typeface="Calibri"/>
                          <a:ea typeface="Times New Roman"/>
                          <a:cs typeface="Calibri"/>
                        </a:rPr>
                        <a:t>8</a:t>
                      </a:r>
                      <a:r>
                        <a:rPr lang="en-US" sz="1000">
                          <a:effectLst/>
                          <a:latin typeface="Calibri"/>
                          <a:ea typeface="Times New Roman"/>
                          <a:cs typeface="Calibri"/>
                        </a:rPr>
                        <a:t>74</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452">
                <a:tc>
                  <a:txBody>
                    <a:bodyPr/>
                    <a:lstStyle/>
                    <a:p>
                      <a:pPr marL="64770" marR="0" eaLnBrk="0" hangingPunct="0">
                        <a:lnSpc>
                          <a:spcPts val="1320"/>
                        </a:lnSpc>
                        <a:spcBef>
                          <a:spcPts val="0"/>
                        </a:spcBef>
                        <a:spcAft>
                          <a:spcPts val="0"/>
                        </a:spcAft>
                      </a:pPr>
                      <a:r>
                        <a:rPr lang="en-US" sz="1000" spc="-5">
                          <a:effectLst/>
                          <a:latin typeface="Calibri"/>
                          <a:ea typeface="Times New Roman"/>
                          <a:cs typeface="Calibri"/>
                        </a:rPr>
                        <a:t>Ad</a:t>
                      </a:r>
                      <a:r>
                        <a:rPr lang="en-US" sz="1000" spc="5">
                          <a:effectLst/>
                          <a:latin typeface="Calibri"/>
                          <a:ea typeface="Times New Roman"/>
                          <a:cs typeface="Calibri"/>
                        </a:rPr>
                        <a:t>m</a:t>
                      </a:r>
                      <a:r>
                        <a:rPr lang="en-US" sz="1000" spc="-5">
                          <a:effectLst/>
                          <a:latin typeface="Calibri"/>
                          <a:ea typeface="Times New Roman"/>
                          <a:cs typeface="Calibri"/>
                        </a:rPr>
                        <a:t>inis</a:t>
                      </a:r>
                      <a:r>
                        <a:rPr lang="en-US" sz="1000">
                          <a:effectLst/>
                          <a:latin typeface="Calibri"/>
                          <a:ea typeface="Times New Roman"/>
                          <a:cs typeface="Calibri"/>
                        </a:rPr>
                        <a:t>t</a:t>
                      </a:r>
                      <a:r>
                        <a:rPr lang="en-US" sz="1000" spc="-5">
                          <a:effectLst/>
                          <a:latin typeface="Calibri"/>
                          <a:ea typeface="Times New Roman"/>
                          <a:cs typeface="Calibri"/>
                        </a:rPr>
                        <a:t>ra</a:t>
                      </a:r>
                      <a:r>
                        <a:rPr lang="en-US" sz="1000">
                          <a:effectLst/>
                          <a:latin typeface="Calibri"/>
                          <a:ea typeface="Times New Roman"/>
                          <a:cs typeface="Calibri"/>
                        </a:rPr>
                        <a:t>t</a:t>
                      </a:r>
                      <a:r>
                        <a:rPr lang="en-US" sz="1000" spc="-15">
                          <a:effectLst/>
                          <a:latin typeface="Calibri"/>
                          <a:ea typeface="Times New Roman"/>
                          <a:cs typeface="Calibri"/>
                        </a:rPr>
                        <a:t>i</a:t>
                      </a:r>
                      <a:r>
                        <a:rPr lang="en-US" sz="1000" spc="5">
                          <a:effectLst/>
                          <a:latin typeface="Calibri"/>
                          <a:ea typeface="Times New Roman"/>
                          <a:cs typeface="Calibri"/>
                        </a:rPr>
                        <a:t>v</a:t>
                      </a:r>
                      <a:r>
                        <a:rPr lang="en-US" sz="1000">
                          <a:effectLst/>
                          <a:latin typeface="Calibri"/>
                          <a:ea typeface="Times New Roman"/>
                          <a:cs typeface="Calibri"/>
                        </a:rPr>
                        <a:t>e</a:t>
                      </a:r>
                      <a:endParaRPr lang="en-US" sz="1000">
                        <a:effectLst/>
                        <a:latin typeface="Times New Roman"/>
                        <a:ea typeface="Times New Roman"/>
                      </a:endParaRPr>
                    </a:p>
                    <a:p>
                      <a:pPr marL="64770" marR="0" eaLnBrk="0" hangingPunct="0">
                        <a:lnSpc>
                          <a:spcPct val="115000"/>
                        </a:lnSpc>
                        <a:spcBef>
                          <a:spcPts val="215"/>
                        </a:spcBef>
                        <a:spcAft>
                          <a:spcPts val="0"/>
                        </a:spcAft>
                      </a:pPr>
                      <a:r>
                        <a:rPr lang="en-US" sz="1000" spc="-5">
                          <a:effectLst/>
                          <a:latin typeface="Calibri"/>
                          <a:ea typeface="Times New Roman"/>
                          <a:cs typeface="Calibri"/>
                        </a:rPr>
                        <a:t>A</a:t>
                      </a:r>
                      <a:r>
                        <a:rPr lang="en-US" sz="1000">
                          <a:effectLst/>
                          <a:latin typeface="Calibri"/>
                          <a:ea typeface="Times New Roman"/>
                          <a:cs typeface="Calibri"/>
                        </a:rPr>
                        <a:t>ss</a:t>
                      </a:r>
                      <a:r>
                        <a:rPr lang="en-US" sz="1000" spc="-5">
                          <a:effectLst/>
                          <a:latin typeface="Calibri"/>
                          <a:ea typeface="Times New Roman"/>
                          <a:cs typeface="Calibri"/>
                        </a:rPr>
                        <a:t>i</a:t>
                      </a:r>
                      <a:r>
                        <a:rPr lang="en-US" sz="1000">
                          <a:effectLst/>
                          <a:latin typeface="Calibri"/>
                          <a:ea typeface="Times New Roman"/>
                          <a:cs typeface="Calibri"/>
                        </a:rPr>
                        <a:t>st</a:t>
                      </a:r>
                      <a:r>
                        <a:rPr lang="en-US" sz="1000" spc="-5">
                          <a:effectLst/>
                          <a:latin typeface="Calibri"/>
                          <a:ea typeface="Times New Roman"/>
                          <a:cs typeface="Calibri"/>
                        </a:rPr>
                        <a:t>an</a:t>
                      </a:r>
                      <a:r>
                        <a:rPr lang="en-US" sz="1000">
                          <a:effectLst/>
                          <a:latin typeface="Calibri"/>
                          <a:ea typeface="Times New Roman"/>
                          <a:cs typeface="Calibri"/>
                        </a:rPr>
                        <a:t>t</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4,</a:t>
                      </a:r>
                      <a:r>
                        <a:rPr lang="en-US" sz="1000" spc="-10">
                          <a:effectLst/>
                          <a:latin typeface="Calibri"/>
                          <a:ea typeface="Times New Roman"/>
                          <a:cs typeface="Calibri"/>
                        </a:rPr>
                        <a:t>2</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$8</a:t>
                      </a:r>
                      <a:r>
                        <a:rPr lang="en-US" sz="1000" spc="-15">
                          <a:effectLst/>
                          <a:latin typeface="Calibri"/>
                          <a:ea typeface="Times New Roman"/>
                          <a:cs typeface="Calibri"/>
                        </a:rPr>
                        <a:t>,</a:t>
                      </a:r>
                      <a:r>
                        <a:rPr lang="en-US" sz="1000">
                          <a:effectLst/>
                          <a:latin typeface="Calibri"/>
                          <a:ea typeface="Times New Roman"/>
                          <a:cs typeface="Calibri"/>
                        </a:rPr>
                        <a:t>8</a:t>
                      </a:r>
                      <a:r>
                        <a:rPr lang="en-US" sz="1000" spc="-10">
                          <a:effectLst/>
                          <a:latin typeface="Calibri"/>
                          <a:ea typeface="Times New Roman"/>
                          <a:cs typeface="Calibri"/>
                        </a:rPr>
                        <a:t>40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5,</a:t>
                      </a:r>
                      <a:r>
                        <a:rPr lang="en-US" sz="1000" spc="-10">
                          <a:effectLst/>
                          <a:latin typeface="Calibri"/>
                          <a:ea typeface="Times New Roman"/>
                          <a:cs typeface="Calibri"/>
                        </a:rPr>
                        <a:t>5</a:t>
                      </a:r>
                      <a:r>
                        <a:rPr lang="en-US" sz="1000">
                          <a:effectLst/>
                          <a:latin typeface="Calibri"/>
                          <a:ea typeface="Times New Roman"/>
                          <a:cs typeface="Calibri"/>
                        </a:rPr>
                        <a:t>26</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$9</a:t>
                      </a:r>
                      <a:r>
                        <a:rPr lang="en-US" sz="1000" spc="-15">
                          <a:effectLst/>
                          <a:latin typeface="Calibri"/>
                          <a:ea typeface="Times New Roman"/>
                          <a:cs typeface="Calibri"/>
                        </a:rPr>
                        <a:t>,</a:t>
                      </a:r>
                      <a:r>
                        <a:rPr lang="en-US" sz="1000">
                          <a:effectLst/>
                          <a:latin typeface="Calibri"/>
                          <a:ea typeface="Times New Roman"/>
                          <a:cs typeface="Calibri"/>
                        </a:rPr>
                        <a:t>1</a:t>
                      </a:r>
                      <a:r>
                        <a:rPr lang="en-US" sz="1000" spc="-10">
                          <a:effectLst/>
                          <a:latin typeface="Calibri"/>
                          <a:ea typeface="Times New Roman"/>
                          <a:cs typeface="Calibri"/>
                        </a:rPr>
                        <a:t>05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6,</a:t>
                      </a:r>
                      <a:r>
                        <a:rPr lang="en-US" sz="1000" spc="-10">
                          <a:effectLst/>
                          <a:latin typeface="Calibri"/>
                          <a:ea typeface="Times New Roman"/>
                          <a:cs typeface="Calibri"/>
                        </a:rPr>
                        <a:t>8</a:t>
                      </a:r>
                      <a:r>
                        <a:rPr lang="en-US" sz="1000">
                          <a:effectLst/>
                          <a:latin typeface="Calibri"/>
                          <a:ea typeface="Times New Roman"/>
                          <a:cs typeface="Calibri"/>
                        </a:rPr>
                        <a:t>92</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$9</a:t>
                      </a:r>
                      <a:r>
                        <a:rPr lang="en-US" sz="1000" spc="-15">
                          <a:effectLst/>
                          <a:latin typeface="Calibri"/>
                          <a:ea typeface="Times New Roman"/>
                          <a:cs typeface="Calibri"/>
                        </a:rPr>
                        <a:t>,</a:t>
                      </a:r>
                      <a:r>
                        <a:rPr lang="en-US" sz="1000">
                          <a:effectLst/>
                          <a:latin typeface="Calibri"/>
                          <a:ea typeface="Times New Roman"/>
                          <a:cs typeface="Calibri"/>
                        </a:rPr>
                        <a:t>3</a:t>
                      </a:r>
                      <a:r>
                        <a:rPr lang="en-US" sz="1000" spc="-10">
                          <a:effectLst/>
                          <a:latin typeface="Calibri"/>
                          <a:ea typeface="Times New Roman"/>
                          <a:cs typeface="Calibri"/>
                        </a:rPr>
                        <a:t>78</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8,</a:t>
                      </a:r>
                      <a:r>
                        <a:rPr lang="en-US" sz="1000" spc="-10">
                          <a:effectLst/>
                          <a:latin typeface="Calibri"/>
                          <a:ea typeface="Times New Roman"/>
                          <a:cs typeface="Calibri"/>
                        </a:rPr>
                        <a:t>2</a:t>
                      </a:r>
                      <a:r>
                        <a:rPr lang="en-US" sz="1000">
                          <a:effectLst/>
                          <a:latin typeface="Calibri"/>
                          <a:ea typeface="Times New Roman"/>
                          <a:cs typeface="Calibri"/>
                        </a:rPr>
                        <a:t>99</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$9</a:t>
                      </a:r>
                      <a:r>
                        <a:rPr lang="en-US" sz="1000" spc="-15">
                          <a:effectLst/>
                          <a:latin typeface="Calibri"/>
                          <a:ea typeface="Times New Roman"/>
                          <a:cs typeface="Calibri"/>
                        </a:rPr>
                        <a:t>,</a:t>
                      </a:r>
                      <a:r>
                        <a:rPr lang="en-US" sz="1000">
                          <a:effectLst/>
                          <a:latin typeface="Calibri"/>
                          <a:ea typeface="Times New Roman"/>
                          <a:cs typeface="Calibri"/>
                        </a:rPr>
                        <a:t>6</a:t>
                      </a:r>
                      <a:r>
                        <a:rPr lang="en-US" sz="1000" spc="-10">
                          <a:effectLst/>
                          <a:latin typeface="Calibri"/>
                          <a:ea typeface="Times New Roman"/>
                          <a:cs typeface="Calibri"/>
                        </a:rPr>
                        <a:t>60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dirty="0">
                          <a:effectLst/>
                          <a:latin typeface="Calibri"/>
                          <a:ea typeface="Times New Roman"/>
                          <a:cs typeface="Calibri"/>
                        </a:rPr>
                        <a:t>2</a:t>
                      </a:r>
                      <a:r>
                        <a:rPr lang="en-US" sz="1000" spc="-10" dirty="0">
                          <a:effectLst/>
                          <a:latin typeface="Calibri"/>
                          <a:ea typeface="Times New Roman"/>
                          <a:cs typeface="Calibri"/>
                        </a:rPr>
                        <a:t>0%</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dirty="0">
                          <a:effectLst/>
                          <a:latin typeface="Calibri"/>
                          <a:ea typeface="Times New Roman"/>
                          <a:cs typeface="Calibri"/>
                        </a:rPr>
                        <a:t>$</a:t>
                      </a:r>
                      <a:r>
                        <a:rPr lang="en-US" sz="1000" spc="-10" dirty="0">
                          <a:effectLst/>
                          <a:latin typeface="Calibri"/>
                          <a:ea typeface="Times New Roman"/>
                          <a:cs typeface="Calibri"/>
                        </a:rPr>
                        <a:t>4</a:t>
                      </a:r>
                      <a:r>
                        <a:rPr lang="en-US" sz="1000" dirty="0">
                          <a:effectLst/>
                          <a:latin typeface="Calibri"/>
                          <a:ea typeface="Times New Roman"/>
                          <a:cs typeface="Calibri"/>
                        </a:rPr>
                        <a:t>9,</a:t>
                      </a:r>
                      <a:r>
                        <a:rPr lang="en-US" sz="1000" spc="-10" dirty="0">
                          <a:effectLst/>
                          <a:latin typeface="Calibri"/>
                          <a:ea typeface="Times New Roman"/>
                          <a:cs typeface="Calibri"/>
                        </a:rPr>
                        <a:t>7</a:t>
                      </a:r>
                      <a:r>
                        <a:rPr lang="en-US" sz="1000" dirty="0">
                          <a:effectLst/>
                          <a:latin typeface="Calibri"/>
                          <a:ea typeface="Times New Roman"/>
                          <a:cs typeface="Calibri"/>
                        </a:rPr>
                        <a:t>48</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dirty="0">
                          <a:effectLst/>
                          <a:latin typeface="Calibri"/>
                          <a:ea typeface="Times New Roman"/>
                          <a:cs typeface="Calibri"/>
                        </a:rPr>
                        <a:t>$9</a:t>
                      </a:r>
                      <a:r>
                        <a:rPr lang="en-US" sz="1000" spc="-15" dirty="0">
                          <a:effectLst/>
                          <a:latin typeface="Calibri"/>
                          <a:ea typeface="Times New Roman"/>
                          <a:cs typeface="Calibri"/>
                        </a:rPr>
                        <a:t>,</a:t>
                      </a:r>
                      <a:r>
                        <a:rPr lang="en-US" sz="1000" dirty="0">
                          <a:effectLst/>
                          <a:latin typeface="Calibri"/>
                          <a:ea typeface="Times New Roman"/>
                          <a:cs typeface="Calibri"/>
                        </a:rPr>
                        <a:t>9</a:t>
                      </a:r>
                      <a:r>
                        <a:rPr lang="en-US" sz="1000" spc="-10" dirty="0">
                          <a:effectLst/>
                          <a:latin typeface="Calibri"/>
                          <a:ea typeface="Times New Roman"/>
                          <a:cs typeface="Calibri"/>
                        </a:rPr>
                        <a:t>5</a:t>
                      </a:r>
                      <a:r>
                        <a:rPr lang="en-US" sz="1000" dirty="0">
                          <a:effectLst/>
                          <a:latin typeface="Calibri"/>
                          <a:ea typeface="Times New Roman"/>
                          <a:cs typeface="Calibri"/>
                        </a:rPr>
                        <a:t>0</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094">
                <a:tc>
                  <a:txBody>
                    <a:bodyPr/>
                    <a:lstStyle/>
                    <a:p>
                      <a:pPr marL="64770" marR="0" eaLnBrk="0" hangingPunct="0">
                        <a:lnSpc>
                          <a:spcPts val="1335"/>
                        </a:lnSpc>
                        <a:spcBef>
                          <a:spcPts val="0"/>
                        </a:spcBef>
                        <a:spcAft>
                          <a:spcPts val="0"/>
                        </a:spcAft>
                      </a:pPr>
                      <a:r>
                        <a:rPr lang="en-US" sz="1000" b="1" spc="5">
                          <a:effectLst/>
                          <a:latin typeface="Calibri"/>
                          <a:ea typeface="Times New Roman"/>
                          <a:cs typeface="Calibri"/>
                        </a:rPr>
                        <a:t>T</a:t>
                      </a:r>
                      <a:r>
                        <a:rPr lang="en-US" sz="1000" b="1" spc="-10">
                          <a:effectLst/>
                          <a:latin typeface="Calibri"/>
                          <a:ea typeface="Times New Roman"/>
                          <a:cs typeface="Calibri"/>
                        </a:rPr>
                        <a:t>o</a:t>
                      </a:r>
                      <a:r>
                        <a:rPr lang="en-US" sz="1000" b="1">
                          <a:effectLst/>
                          <a:latin typeface="Calibri"/>
                          <a:ea typeface="Times New Roman"/>
                          <a:cs typeface="Calibri"/>
                        </a:rPr>
                        <a:t>t</a:t>
                      </a:r>
                      <a:r>
                        <a:rPr lang="en-US" sz="1000" b="1" spc="-10">
                          <a:effectLst/>
                          <a:latin typeface="Calibri"/>
                          <a:ea typeface="Times New Roman"/>
                          <a:cs typeface="Calibri"/>
                        </a:rPr>
                        <a:t>a</a:t>
                      </a:r>
                      <a:r>
                        <a:rPr lang="en-US" sz="1000" b="1">
                          <a:effectLst/>
                          <a:latin typeface="Calibri"/>
                          <a:ea typeface="Times New Roman"/>
                          <a:cs typeface="Calibri"/>
                        </a:rPr>
                        <a:t>l</a:t>
                      </a:r>
                      <a:r>
                        <a:rPr lang="en-US" sz="1000" b="1" spc="-5">
                          <a:effectLst/>
                          <a:latin typeface="Calibri"/>
                          <a:ea typeface="Times New Roman"/>
                          <a:cs typeface="Calibri"/>
                        </a:rPr>
                        <a:t> </a:t>
                      </a:r>
                      <a:r>
                        <a:rPr lang="en-US" sz="1000" b="1">
                          <a:effectLst/>
                          <a:latin typeface="Calibri"/>
                          <a:ea typeface="Times New Roman"/>
                          <a:cs typeface="Calibri"/>
                        </a:rPr>
                        <a:t>C</a:t>
                      </a:r>
                      <a:r>
                        <a:rPr lang="en-US" sz="1000" b="1" spc="-10">
                          <a:effectLst/>
                          <a:latin typeface="Calibri"/>
                          <a:ea typeface="Times New Roman"/>
                          <a:cs typeface="Calibri"/>
                        </a:rPr>
                        <a:t>o</a:t>
                      </a:r>
                      <a:r>
                        <a:rPr lang="en-US" sz="1000" b="1">
                          <a:effectLst/>
                          <a:latin typeface="Calibri"/>
                          <a:ea typeface="Times New Roman"/>
                          <a:cs typeface="Calibri"/>
                        </a:rPr>
                        <a:t>sts</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b="1">
                          <a:effectLst/>
                          <a:latin typeface="Calibri"/>
                          <a:ea typeface="Times New Roman"/>
                          <a:cs typeface="Calibri"/>
                        </a:rPr>
                        <a:t>$</a:t>
                      </a:r>
                      <a:r>
                        <a:rPr lang="en-US" sz="1000" b="1" spc="-10">
                          <a:effectLst/>
                          <a:latin typeface="Calibri"/>
                          <a:ea typeface="Times New Roman"/>
                          <a:cs typeface="Calibri"/>
                        </a:rPr>
                        <a:t>9</a:t>
                      </a:r>
                      <a:r>
                        <a:rPr lang="en-US" sz="1000" b="1">
                          <a:effectLst/>
                          <a:latin typeface="Calibri"/>
                          <a:ea typeface="Times New Roman"/>
                          <a:cs typeface="Calibri"/>
                        </a:rPr>
                        <a:t>1</a:t>
                      </a:r>
                      <a:r>
                        <a:rPr lang="en-US" sz="1000" b="1" spc="-10">
                          <a:effectLst/>
                          <a:latin typeface="Calibri"/>
                          <a:ea typeface="Times New Roman"/>
                          <a:cs typeface="Calibri"/>
                        </a:rPr>
                        <a:t>,</a:t>
                      </a:r>
                      <a:r>
                        <a:rPr lang="en-US" sz="1000" b="1">
                          <a:effectLst/>
                          <a:latin typeface="Calibri"/>
                          <a:ea typeface="Times New Roman"/>
                          <a:cs typeface="Calibri"/>
                        </a:rPr>
                        <a:t>3</a:t>
                      </a:r>
                      <a:r>
                        <a:rPr lang="en-US" sz="1000" b="1" spc="-10">
                          <a:effectLst/>
                          <a:latin typeface="Calibri"/>
                          <a:ea typeface="Times New Roman"/>
                          <a:cs typeface="Calibri"/>
                        </a:rPr>
                        <a:t>9</a:t>
                      </a:r>
                      <a:r>
                        <a:rPr lang="en-US" sz="1000" b="1">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b="1">
                          <a:effectLst/>
                          <a:latin typeface="Calibri"/>
                          <a:ea typeface="Times New Roman"/>
                          <a:cs typeface="Calibri"/>
                        </a:rPr>
                        <a:t>$</a:t>
                      </a:r>
                      <a:r>
                        <a:rPr lang="en-US" sz="1000" b="1" spc="-10">
                          <a:effectLst/>
                          <a:latin typeface="Calibri"/>
                          <a:ea typeface="Times New Roman"/>
                          <a:cs typeface="Calibri"/>
                        </a:rPr>
                        <a:t>1</a:t>
                      </a:r>
                      <a:r>
                        <a:rPr lang="en-US" sz="1000" b="1">
                          <a:effectLst/>
                          <a:latin typeface="Calibri"/>
                          <a:ea typeface="Times New Roman"/>
                          <a:cs typeface="Calibri"/>
                        </a:rPr>
                        <a:t>0</a:t>
                      </a:r>
                      <a:r>
                        <a:rPr lang="en-US" sz="1000" b="1" spc="-10">
                          <a:effectLst/>
                          <a:latin typeface="Calibri"/>
                          <a:ea typeface="Times New Roman"/>
                          <a:cs typeface="Calibri"/>
                        </a:rPr>
                        <a:t>5</a:t>
                      </a:r>
                      <a:r>
                        <a:rPr lang="en-US" sz="1000" b="1">
                          <a:effectLst/>
                          <a:latin typeface="Calibri"/>
                          <a:ea typeface="Times New Roman"/>
                          <a:cs typeface="Calibri"/>
                        </a:rPr>
                        <a:t>,</a:t>
                      </a:r>
                      <a:r>
                        <a:rPr lang="en-US" sz="1000" b="1" spc="-10">
                          <a:effectLst/>
                          <a:latin typeface="Calibri"/>
                          <a:ea typeface="Times New Roman"/>
                          <a:cs typeface="Calibri"/>
                        </a:rPr>
                        <a:t>5</a:t>
                      </a:r>
                      <a:r>
                        <a:rPr lang="en-US" sz="1000" b="1">
                          <a:effectLst/>
                          <a:latin typeface="Calibri"/>
                          <a:ea typeface="Times New Roman"/>
                          <a:cs typeface="Calibri"/>
                        </a:rPr>
                        <a:t>13</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b="1">
                          <a:effectLst/>
                          <a:latin typeface="Calibri"/>
                          <a:ea typeface="Times New Roman"/>
                          <a:cs typeface="Calibri"/>
                        </a:rPr>
                        <a:t>$</a:t>
                      </a:r>
                      <a:r>
                        <a:rPr lang="en-US" sz="1000" b="1" spc="-10">
                          <a:effectLst/>
                          <a:latin typeface="Calibri"/>
                          <a:ea typeface="Times New Roman"/>
                          <a:cs typeface="Calibri"/>
                        </a:rPr>
                        <a:t>1</a:t>
                      </a:r>
                      <a:r>
                        <a:rPr lang="en-US" sz="1000" b="1">
                          <a:effectLst/>
                          <a:latin typeface="Calibri"/>
                          <a:ea typeface="Times New Roman"/>
                          <a:cs typeface="Calibri"/>
                        </a:rPr>
                        <a:t>0</a:t>
                      </a:r>
                      <a:r>
                        <a:rPr lang="en-US" sz="1000" b="1" spc="-10">
                          <a:effectLst/>
                          <a:latin typeface="Calibri"/>
                          <a:ea typeface="Times New Roman"/>
                          <a:cs typeface="Calibri"/>
                        </a:rPr>
                        <a:t>8</a:t>
                      </a:r>
                      <a:r>
                        <a:rPr lang="en-US" sz="1000" b="1">
                          <a:effectLst/>
                          <a:latin typeface="Calibri"/>
                          <a:ea typeface="Times New Roman"/>
                          <a:cs typeface="Calibri"/>
                        </a:rPr>
                        <a:t>,</a:t>
                      </a:r>
                      <a:r>
                        <a:rPr lang="en-US" sz="1000" b="1" spc="-10">
                          <a:effectLst/>
                          <a:latin typeface="Calibri"/>
                          <a:ea typeface="Times New Roman"/>
                          <a:cs typeface="Calibri"/>
                        </a:rPr>
                        <a:t>6</a:t>
                      </a:r>
                      <a:r>
                        <a:rPr lang="en-US" sz="1000" b="1">
                          <a:effectLst/>
                          <a:latin typeface="Calibri"/>
                          <a:ea typeface="Times New Roman"/>
                          <a:cs typeface="Calibri"/>
                        </a:rPr>
                        <a:t>79</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b="1">
                          <a:effectLst/>
                          <a:latin typeface="Calibri"/>
                          <a:ea typeface="Times New Roman"/>
                          <a:cs typeface="Calibri"/>
                        </a:rPr>
                        <a:t>$</a:t>
                      </a:r>
                      <a:r>
                        <a:rPr lang="en-US" sz="1000" b="1" spc="-10">
                          <a:effectLst/>
                          <a:latin typeface="Calibri"/>
                          <a:ea typeface="Times New Roman"/>
                          <a:cs typeface="Calibri"/>
                        </a:rPr>
                        <a:t>9</a:t>
                      </a:r>
                      <a:r>
                        <a:rPr lang="en-US" sz="1000" b="1">
                          <a:effectLst/>
                          <a:latin typeface="Calibri"/>
                          <a:ea typeface="Times New Roman"/>
                          <a:cs typeface="Calibri"/>
                        </a:rPr>
                        <a:t>9</a:t>
                      </a:r>
                      <a:r>
                        <a:rPr lang="en-US" sz="1000" b="1" spc="-10">
                          <a:effectLst/>
                          <a:latin typeface="Calibri"/>
                          <a:ea typeface="Times New Roman"/>
                          <a:cs typeface="Calibri"/>
                        </a:rPr>
                        <a:t>,</a:t>
                      </a:r>
                      <a:r>
                        <a:rPr lang="en-US" sz="1000" b="1">
                          <a:effectLst/>
                          <a:latin typeface="Calibri"/>
                          <a:ea typeface="Times New Roman"/>
                          <a:cs typeface="Calibri"/>
                        </a:rPr>
                        <a:t>8</a:t>
                      </a:r>
                      <a:r>
                        <a:rPr lang="en-US" sz="1000" b="1" spc="-10">
                          <a:effectLst/>
                          <a:latin typeface="Calibri"/>
                          <a:ea typeface="Times New Roman"/>
                          <a:cs typeface="Calibri"/>
                        </a:rPr>
                        <a:t>6</a:t>
                      </a:r>
                      <a:r>
                        <a:rPr lang="en-US" sz="1000" b="1">
                          <a:effectLst/>
                          <a:latin typeface="Calibri"/>
                          <a:ea typeface="Times New Roman"/>
                          <a:cs typeface="Calibri"/>
                        </a:rPr>
                        <a:t>6</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b="1" dirty="0">
                          <a:effectLst/>
                          <a:latin typeface="Calibri"/>
                          <a:ea typeface="Times New Roman"/>
                          <a:cs typeface="Calibri"/>
                        </a:rPr>
                        <a:t>$</a:t>
                      </a:r>
                      <a:r>
                        <a:rPr lang="en-US" sz="1000" b="1" spc="-10" dirty="0">
                          <a:effectLst/>
                          <a:latin typeface="Calibri"/>
                          <a:ea typeface="Times New Roman"/>
                          <a:cs typeface="Calibri"/>
                        </a:rPr>
                        <a:t>1</a:t>
                      </a:r>
                      <a:r>
                        <a:rPr lang="en-US" sz="1000" b="1" dirty="0">
                          <a:effectLst/>
                          <a:latin typeface="Calibri"/>
                          <a:ea typeface="Times New Roman"/>
                          <a:cs typeface="Calibri"/>
                        </a:rPr>
                        <a:t>0</a:t>
                      </a:r>
                      <a:r>
                        <a:rPr lang="en-US" sz="1000" b="1" spc="-10" dirty="0">
                          <a:effectLst/>
                          <a:latin typeface="Calibri"/>
                          <a:ea typeface="Times New Roman"/>
                          <a:cs typeface="Calibri"/>
                        </a:rPr>
                        <a:t>1</a:t>
                      </a:r>
                      <a:r>
                        <a:rPr lang="en-US" sz="1000" b="1" dirty="0">
                          <a:effectLst/>
                          <a:latin typeface="Calibri"/>
                          <a:ea typeface="Times New Roman"/>
                          <a:cs typeface="Calibri"/>
                        </a:rPr>
                        <a:t>,</a:t>
                      </a:r>
                      <a:r>
                        <a:rPr lang="en-US" sz="1000" b="1" spc="-10" dirty="0">
                          <a:effectLst/>
                          <a:latin typeface="Calibri"/>
                          <a:ea typeface="Times New Roman"/>
                          <a:cs typeface="Calibri"/>
                        </a:rPr>
                        <a:t>3</a:t>
                      </a:r>
                      <a:r>
                        <a:rPr lang="en-US" sz="1000" b="1" dirty="0">
                          <a:effectLst/>
                          <a:latin typeface="Calibri"/>
                          <a:ea typeface="Times New Roman"/>
                          <a:cs typeface="Calibri"/>
                        </a:rPr>
                        <a:t>98</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449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a:t>
            </a:r>
            <a:r>
              <a:rPr lang="en-US" dirty="0" smtClean="0"/>
              <a:t>Budget Narrative</a:t>
            </a:r>
            <a:endParaRPr lang="en-US" dirty="0"/>
          </a:p>
        </p:txBody>
      </p:sp>
      <p:sp>
        <p:nvSpPr>
          <p:cNvPr id="3" name="Content Placeholder 2"/>
          <p:cNvSpPr>
            <a:spLocks noGrp="1"/>
          </p:cNvSpPr>
          <p:nvPr>
            <p:ph idx="1"/>
          </p:nvPr>
        </p:nvSpPr>
        <p:spPr>
          <a:xfrm>
            <a:off x="419100" y="830262"/>
            <a:ext cx="8039100" cy="5341938"/>
          </a:xfrm>
        </p:spPr>
        <p:txBody>
          <a:bodyPr/>
          <a:lstStyle/>
          <a:p>
            <a:pPr marL="228600" indent="0">
              <a:buNone/>
            </a:pPr>
            <a:endParaRPr lang="en-US" sz="1800" b="1" dirty="0" smtClean="0"/>
          </a:p>
          <a:p>
            <a:pPr marL="228600" indent="0">
              <a:buNone/>
            </a:pPr>
            <a:r>
              <a:rPr lang="en-US" sz="3600" b="1" dirty="0" smtClean="0"/>
              <a:t>Travel: </a:t>
            </a:r>
          </a:p>
          <a:p>
            <a:pPr marL="800100" indent="-571500">
              <a:buFont typeface="Arial" panose="020B0604020202020204" pitchFamily="34" charset="0"/>
              <a:buChar char="•"/>
            </a:pPr>
            <a:r>
              <a:rPr lang="en-US" sz="3600" dirty="0" smtClean="0"/>
              <a:t>Where personnel are </a:t>
            </a:r>
            <a:r>
              <a:rPr lang="en-US" sz="3600" dirty="0"/>
              <a:t>traveling.</a:t>
            </a:r>
          </a:p>
          <a:p>
            <a:pPr marL="800100" indent="-571500">
              <a:buFont typeface="Arial" panose="020B0604020202020204" pitchFamily="34" charset="0"/>
              <a:buChar char="•"/>
            </a:pPr>
            <a:r>
              <a:rPr lang="en-US" sz="3600" dirty="0" smtClean="0"/>
              <a:t>The </a:t>
            </a:r>
            <a:r>
              <a:rPr lang="en-US" sz="3600" dirty="0"/>
              <a:t>number of people that will be traveling.</a:t>
            </a:r>
          </a:p>
          <a:p>
            <a:pPr marL="800100" indent="-571500">
              <a:buFont typeface="Arial" panose="020B0604020202020204" pitchFamily="34" charset="0"/>
              <a:buChar char="•"/>
            </a:pPr>
            <a:r>
              <a:rPr lang="en-US" sz="3600" dirty="0" smtClean="0"/>
              <a:t>A </a:t>
            </a:r>
            <a:r>
              <a:rPr lang="en-US" sz="3600" dirty="0"/>
              <a:t>breakdown of the costs associated with each trip and justification for the costs.</a:t>
            </a:r>
          </a:p>
          <a:p>
            <a:pPr marL="228600" indent="0">
              <a:buNone/>
            </a:pPr>
            <a:endParaRPr lang="en-US" sz="1800" b="1" dirty="0" smtClean="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
        <p:nvSpPr>
          <p:cNvPr id="6" name="Text Placeholder 3"/>
          <p:cNvSpPr>
            <a:spLocks noGrp="1"/>
          </p:cNvSpPr>
          <p:nvPr>
            <p:ph type="body" sz="quarter" idx="10"/>
          </p:nvPr>
        </p:nvSpPr>
        <p:spPr>
          <a:xfrm>
            <a:off x="457200" y="792163"/>
            <a:ext cx="8229600" cy="503237"/>
          </a:xfrm>
        </p:spPr>
        <p:txBody>
          <a:bodyPr/>
          <a:lstStyle/>
          <a:p>
            <a:pPr algn="ctr"/>
            <a:r>
              <a:rPr lang="en-US" dirty="0" smtClean="0"/>
              <a:t>Travel</a:t>
            </a:r>
            <a:endParaRPr lang="en-US" dirty="0"/>
          </a:p>
        </p:txBody>
      </p:sp>
    </p:spTree>
    <p:extLst>
      <p:ext uri="{BB962C8B-B14F-4D97-AF65-F5344CB8AC3E}">
        <p14:creationId xmlns:p14="http://schemas.microsoft.com/office/powerpoint/2010/main" val="2007001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EIR Budget Narrative Example</a:t>
            </a:r>
            <a:endParaRPr lang="en-US" dirty="0"/>
          </a:p>
        </p:txBody>
      </p:sp>
      <p:sp>
        <p:nvSpPr>
          <p:cNvPr id="4" name="Text Placeholder 3"/>
          <p:cNvSpPr>
            <a:spLocks noGrp="1"/>
          </p:cNvSpPr>
          <p:nvPr>
            <p:ph type="body" sz="quarter" idx="10"/>
          </p:nvPr>
        </p:nvSpPr>
        <p:spPr/>
        <p:txBody>
          <a:bodyPr/>
          <a:lstStyle/>
          <a:p>
            <a:pPr algn="ctr"/>
            <a:r>
              <a:rPr lang="en-US" dirty="0" smtClean="0"/>
              <a:t>Travel</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sp>
        <p:nvSpPr>
          <p:cNvPr id="7" name="Rectangle 1"/>
          <p:cNvSpPr>
            <a:spLocks noChangeArrowheads="1"/>
          </p:cNvSpPr>
          <p:nvPr/>
        </p:nvSpPr>
        <p:spPr bwMode="auto">
          <a:xfrm>
            <a:off x="152400" y="4406206"/>
            <a:ext cx="861060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Four types of travel by Applicant X staff are included as federal costs for this line item. First is travel to meet with our Local Educational Agency (LEA) partner, ABC Public Schools (ABC). This includes Applicant X staff’s travel to visit and observe ABC classrooms. Second is trainers’ travel to preschool and kindergarten classrooms for individual coaching sessions. These first two types of travel are budgeted at $54.50 ($.545 per mile at 100 miles) per trip.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third and fourth types of travel are long-distance traveling. They include yearly travel for four project personnel to attend the two-day </a:t>
            </a:r>
            <a:r>
              <a:rPr lang="en-US" altLang="en-US" sz="1100" dirty="0" smtClean="0">
                <a:latin typeface="Arial" pitchFamily="34" charset="0"/>
                <a:ea typeface="Times New Roman" pitchFamily="18" charset="0"/>
                <a:cs typeface="Calibri" pitchFamily="34" charset="0"/>
              </a:rPr>
              <a:t>EIR</a:t>
            </a:r>
            <a:r>
              <a:rPr kumimoji="0" lang="en-US" altLang="en-US" sz="11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grantee meeting in Washington, DC and dissemination travel to attend research conferences to present ongoing work and findings from the project. For dissemination, three project staff are budgeted to attend one conference in Years 2, 3, and 4. In Year 5, three staff are budgeted to attend two conferences. All long-distance travel is budgeted at $250/night for hotel; airfare $600; parking $22/day; per diem $40/day; $54.5 for mileage to and from airport at $.545/mile; and $100 for taxi. Project director’s meeting travel is budgeted for 2 days and dissemination travel is budgeted for 3 days.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959852536"/>
              </p:ext>
            </p:extLst>
          </p:nvPr>
        </p:nvGraphicFramePr>
        <p:xfrm>
          <a:off x="423041" y="1295400"/>
          <a:ext cx="8229600" cy="3059811"/>
        </p:xfrm>
        <a:graphic>
          <a:graphicData uri="http://schemas.openxmlformats.org/drawingml/2006/table">
            <a:tbl>
              <a:tblPr/>
              <a:tblGrid>
                <a:gridCol w="1993265"/>
                <a:gridCol w="702945"/>
                <a:gridCol w="276860"/>
                <a:gridCol w="245745"/>
                <a:gridCol w="527050"/>
                <a:gridCol w="295275"/>
                <a:gridCol w="227965"/>
                <a:gridCol w="598805"/>
                <a:gridCol w="328930"/>
                <a:gridCol w="193675"/>
                <a:gridCol w="597535"/>
                <a:gridCol w="328930"/>
                <a:gridCol w="193675"/>
                <a:gridCol w="598805"/>
                <a:gridCol w="294640"/>
                <a:gridCol w="227965"/>
                <a:gridCol w="597535"/>
              </a:tblGrid>
              <a:tr h="414020">
                <a:tc>
                  <a:txBody>
                    <a:bodyPr/>
                    <a:lstStyle/>
                    <a:p>
                      <a:pPr marL="0" marR="0" eaLnBrk="0" hangingPunct="0">
                        <a:lnSpc>
                          <a:spcPts val="800"/>
                        </a:lnSpc>
                        <a:spcBef>
                          <a:spcPts val="40"/>
                        </a:spcBef>
                        <a:spcAft>
                          <a:spcPts val="0"/>
                        </a:spcAft>
                      </a:pPr>
                      <a:r>
                        <a:rPr lang="en-US" sz="800" dirty="0">
                          <a:effectLst/>
                          <a:latin typeface="Times New Roman"/>
                          <a:ea typeface="Times New Roman"/>
                        </a:rPr>
                        <a:t> </a:t>
                      </a:r>
                      <a:endParaRPr lang="en-US" sz="1200" dirty="0">
                        <a:effectLst/>
                        <a:latin typeface="Times New Roman"/>
                        <a:ea typeface="Times New Roman"/>
                      </a:endParaRPr>
                    </a:p>
                    <a:p>
                      <a:pPr marL="0" marR="0" eaLnBrk="0" hangingPunct="0">
                        <a:lnSpc>
                          <a:spcPts val="1000"/>
                        </a:lnSpc>
                        <a:spcBef>
                          <a:spcPts val="0"/>
                        </a:spcBef>
                        <a:spcAft>
                          <a:spcPts val="0"/>
                        </a:spcAft>
                      </a:pPr>
                      <a:r>
                        <a:rPr lang="en-US" sz="1000" dirty="0">
                          <a:effectLst/>
                          <a:latin typeface="Times New Roman"/>
                          <a:ea typeface="Times New Roman"/>
                        </a:rPr>
                        <a:t> </a:t>
                      </a:r>
                      <a:endParaRPr lang="en-US" sz="1200" dirty="0">
                        <a:effectLst/>
                        <a:latin typeface="Times New Roman"/>
                        <a:ea typeface="Times New Roman"/>
                      </a:endParaRPr>
                    </a:p>
                    <a:p>
                      <a:pPr marL="553720" marR="0" eaLnBrk="0" hangingPunct="0">
                        <a:lnSpc>
                          <a:spcPct val="115000"/>
                        </a:lnSpc>
                        <a:spcBef>
                          <a:spcPts val="0"/>
                        </a:spcBef>
                        <a:spcAft>
                          <a:spcPts val="0"/>
                        </a:spcAft>
                      </a:pPr>
                      <a:r>
                        <a:rPr lang="en-US" sz="1100" b="1" spc="5" dirty="0">
                          <a:effectLst/>
                          <a:latin typeface="Calibri"/>
                          <a:ea typeface="Times New Roman"/>
                          <a:cs typeface="Calibri"/>
                        </a:rPr>
                        <a:t>Ty</a:t>
                      </a:r>
                      <a:r>
                        <a:rPr lang="en-US" sz="1100" b="1" spc="-5" dirty="0">
                          <a:effectLst/>
                          <a:latin typeface="Calibri"/>
                          <a:ea typeface="Times New Roman"/>
                          <a:cs typeface="Calibri"/>
                        </a:rPr>
                        <a:t>pe</a:t>
                      </a:r>
                      <a:r>
                        <a:rPr lang="en-US" sz="1100" b="1" dirty="0">
                          <a:effectLst/>
                          <a:latin typeface="Calibri"/>
                          <a:ea typeface="Times New Roman"/>
                          <a:cs typeface="Calibri"/>
                        </a:rPr>
                        <a:t>s</a:t>
                      </a:r>
                      <a:r>
                        <a:rPr lang="en-US" sz="1100" b="1" spc="-10" dirty="0">
                          <a:effectLst/>
                          <a:latin typeface="Calibri"/>
                          <a:ea typeface="Times New Roman"/>
                          <a:cs typeface="Calibri"/>
                        </a:rPr>
                        <a:t> o</a:t>
                      </a:r>
                      <a:r>
                        <a:rPr lang="en-US" sz="1100" b="1" dirty="0">
                          <a:effectLst/>
                          <a:latin typeface="Calibri"/>
                          <a:ea typeface="Times New Roman"/>
                          <a:cs typeface="Calibri"/>
                        </a:rPr>
                        <a:t>f </a:t>
                      </a:r>
                      <a:r>
                        <a:rPr lang="en-US" sz="1100" b="1" spc="-10" dirty="0">
                          <a:effectLst/>
                          <a:latin typeface="Calibri"/>
                          <a:ea typeface="Times New Roman"/>
                          <a:cs typeface="Calibri"/>
                        </a:rPr>
                        <a:t>T</a:t>
                      </a:r>
                      <a:r>
                        <a:rPr lang="en-US" sz="1100" b="1" dirty="0">
                          <a:effectLst/>
                          <a:latin typeface="Calibri"/>
                          <a:ea typeface="Times New Roman"/>
                          <a:cs typeface="Calibri"/>
                        </a:rPr>
                        <a:t>r</a:t>
                      </a:r>
                      <a:r>
                        <a:rPr lang="en-US" sz="1100" b="1" spc="-5" dirty="0">
                          <a:effectLst/>
                          <a:latin typeface="Calibri"/>
                          <a:ea typeface="Times New Roman"/>
                          <a:cs typeface="Calibri"/>
                        </a:rPr>
                        <a:t>a</a:t>
                      </a:r>
                      <a:r>
                        <a:rPr lang="en-US" sz="1100" b="1" spc="5" dirty="0">
                          <a:effectLst/>
                          <a:latin typeface="Calibri"/>
                          <a:ea typeface="Times New Roman"/>
                          <a:cs typeface="Calibri"/>
                        </a:rPr>
                        <a:t>v</a:t>
                      </a:r>
                      <a:r>
                        <a:rPr lang="en-US" sz="1100" b="1" spc="-5" dirty="0">
                          <a:effectLst/>
                          <a:latin typeface="Calibri"/>
                          <a:ea typeface="Times New Roman"/>
                          <a:cs typeface="Calibri"/>
                        </a:rPr>
                        <a:t>e</a:t>
                      </a:r>
                      <a:r>
                        <a:rPr lang="en-US" sz="1100" b="1" dirty="0">
                          <a:effectLst/>
                          <a:latin typeface="Calibri"/>
                          <a:ea typeface="Times New Roman"/>
                          <a:cs typeface="Calibri"/>
                        </a:rPr>
                        <a:t>l</a:t>
                      </a:r>
                      <a:endParaRPr lang="en-US" sz="12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eaLnBrk="0" hangingPunct="0">
                        <a:lnSpc>
                          <a:spcPts val="800"/>
                        </a:lnSpc>
                        <a:spcBef>
                          <a:spcPts val="40"/>
                        </a:spcBef>
                        <a:spcAft>
                          <a:spcPts val="0"/>
                        </a:spcAft>
                      </a:pPr>
                      <a:r>
                        <a:rPr lang="en-US" sz="800">
                          <a:effectLst/>
                          <a:latin typeface="Times New Roman"/>
                          <a:ea typeface="Times New Roman"/>
                        </a:rPr>
                        <a:t> </a:t>
                      </a:r>
                      <a:endParaRPr lang="en-US" sz="1200">
                        <a:effectLst/>
                        <a:latin typeface="Times New Roman"/>
                        <a:ea typeface="Times New Roman"/>
                      </a:endParaRPr>
                    </a:p>
                    <a:p>
                      <a:pPr marL="0" marR="0" eaLnBrk="0" hangingPunct="0">
                        <a:lnSpc>
                          <a:spcPts val="1000"/>
                        </a:lnSpc>
                        <a:spcBef>
                          <a:spcPts val="0"/>
                        </a:spcBef>
                        <a:spcAft>
                          <a:spcPts val="0"/>
                        </a:spcAft>
                      </a:pPr>
                      <a:r>
                        <a:rPr lang="en-US" sz="1000">
                          <a:effectLst/>
                          <a:latin typeface="Times New Roman"/>
                          <a:ea typeface="Times New Roman"/>
                        </a:rPr>
                        <a:t> </a:t>
                      </a:r>
                      <a:endParaRPr lang="en-US" sz="1200">
                        <a:effectLst/>
                        <a:latin typeface="Times New Roman"/>
                        <a:ea typeface="Times New Roman"/>
                      </a:endParaRPr>
                    </a:p>
                    <a:p>
                      <a:pPr marL="80010" marR="0" eaLnBrk="0" hangingPunct="0">
                        <a:lnSpc>
                          <a:spcPct val="115000"/>
                        </a:lnSpc>
                        <a:spcBef>
                          <a:spcPts val="0"/>
                        </a:spcBef>
                        <a:spcAft>
                          <a:spcPts val="0"/>
                        </a:spcAft>
                      </a:pPr>
                      <a:r>
                        <a:rPr lang="en-US" sz="1100" b="1" spc="-5">
                          <a:effectLst/>
                          <a:latin typeface="Calibri"/>
                          <a:ea typeface="Times New Roman"/>
                          <a:cs typeface="Calibri"/>
                        </a:rPr>
                        <a:t>Un</a:t>
                      </a:r>
                      <a:r>
                        <a:rPr lang="en-US" sz="1100" b="1">
                          <a:effectLst/>
                          <a:latin typeface="Calibri"/>
                          <a:ea typeface="Times New Roman"/>
                          <a:cs typeface="Calibri"/>
                        </a:rPr>
                        <a:t>it C</a:t>
                      </a:r>
                      <a:r>
                        <a:rPr lang="en-US" sz="1100" b="1" spc="-20">
                          <a:effectLst/>
                          <a:latin typeface="Calibri"/>
                          <a:ea typeface="Times New Roman"/>
                          <a:cs typeface="Calibri"/>
                        </a:rPr>
                        <a:t>o</a:t>
                      </a:r>
                      <a:r>
                        <a:rPr lang="en-US" sz="1100" b="1">
                          <a:effectLst/>
                          <a:latin typeface="Calibri"/>
                          <a:ea typeface="Times New Roman"/>
                          <a:cs typeface="Calibri"/>
                        </a:rPr>
                        <a:t>st</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marL="65405" marR="0" eaLnBrk="0" hangingPunct="0">
                        <a:lnSpc>
                          <a:spcPct val="115000"/>
                        </a:lnSpc>
                        <a:spcBef>
                          <a:spcPts val="265"/>
                        </a:spcBef>
                        <a:spcAft>
                          <a:spcPts val="0"/>
                        </a:spcAft>
                      </a:pPr>
                      <a:r>
                        <a:rPr lang="en-US" sz="1100" b="1">
                          <a:effectLst/>
                          <a:latin typeface="Calibri"/>
                          <a:ea typeface="Times New Roman"/>
                          <a:cs typeface="Calibri"/>
                        </a:rPr>
                        <a:t>Y</a:t>
                      </a:r>
                      <a:r>
                        <a:rPr lang="en-US" sz="1100" b="1" spc="-5">
                          <a:effectLst/>
                          <a:latin typeface="Calibri"/>
                          <a:ea typeface="Times New Roman"/>
                          <a:cs typeface="Calibri"/>
                        </a:rPr>
                        <a:t>ea</a:t>
                      </a:r>
                      <a:r>
                        <a:rPr lang="en-US" sz="1100" b="1">
                          <a:effectLst/>
                          <a:latin typeface="Calibri"/>
                          <a:ea typeface="Times New Roman"/>
                          <a:cs typeface="Calibri"/>
                        </a:rPr>
                        <a:t>r</a:t>
                      </a:r>
                      <a:r>
                        <a:rPr lang="en-US" sz="1100" b="1" spc="5">
                          <a:effectLst/>
                          <a:latin typeface="Calibri"/>
                          <a:ea typeface="Times New Roman"/>
                          <a:cs typeface="Calibri"/>
                        </a:rPr>
                        <a:t> </a:t>
                      </a:r>
                      <a:r>
                        <a:rPr lang="en-US" sz="1100" b="1">
                          <a:effectLst/>
                          <a:latin typeface="Calibri"/>
                          <a:ea typeface="Times New Roman"/>
                          <a:cs typeface="Calibri"/>
                        </a:rPr>
                        <a:t>1</a:t>
                      </a:r>
                      <a:endParaRPr lang="en-US" sz="1200">
                        <a:effectLst/>
                        <a:latin typeface="Times New Roman"/>
                        <a:ea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marL="82550" marR="0" eaLnBrk="0" hangingPunct="0">
                        <a:lnSpc>
                          <a:spcPct val="115000"/>
                        </a:lnSpc>
                        <a:spcBef>
                          <a:spcPts val="265"/>
                        </a:spcBef>
                        <a:spcAft>
                          <a:spcPts val="0"/>
                        </a:spcAft>
                      </a:pPr>
                      <a:r>
                        <a:rPr lang="en-US" sz="1100" b="1">
                          <a:effectLst/>
                          <a:latin typeface="Calibri"/>
                          <a:ea typeface="Times New Roman"/>
                          <a:cs typeface="Calibri"/>
                        </a:rPr>
                        <a:t>Y</a:t>
                      </a:r>
                      <a:r>
                        <a:rPr lang="en-US" sz="1100" b="1" spc="-5">
                          <a:effectLst/>
                          <a:latin typeface="Calibri"/>
                          <a:ea typeface="Times New Roman"/>
                          <a:cs typeface="Calibri"/>
                        </a:rPr>
                        <a:t>ea</a:t>
                      </a:r>
                      <a:r>
                        <a:rPr lang="en-US" sz="1100" b="1">
                          <a:effectLst/>
                          <a:latin typeface="Calibri"/>
                          <a:ea typeface="Times New Roman"/>
                          <a:cs typeface="Calibri"/>
                        </a:rPr>
                        <a:t>r</a:t>
                      </a:r>
                      <a:r>
                        <a:rPr lang="en-US" sz="1100" b="1" spc="5">
                          <a:effectLst/>
                          <a:latin typeface="Calibri"/>
                          <a:ea typeface="Times New Roman"/>
                          <a:cs typeface="Calibri"/>
                        </a:rPr>
                        <a:t> </a:t>
                      </a:r>
                      <a:r>
                        <a:rPr lang="en-US" sz="1100" b="1">
                          <a:effectLst/>
                          <a:latin typeface="Calibri"/>
                          <a:ea typeface="Times New Roman"/>
                          <a:cs typeface="Calibri"/>
                        </a:rPr>
                        <a:t>2</a:t>
                      </a:r>
                      <a:endParaRPr lang="en-US" sz="1200">
                        <a:effectLst/>
                        <a:latin typeface="Times New Roman"/>
                        <a:ea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marL="48260" marR="0" eaLnBrk="0" hangingPunct="0">
                        <a:lnSpc>
                          <a:spcPct val="115000"/>
                        </a:lnSpc>
                        <a:spcBef>
                          <a:spcPts val="265"/>
                        </a:spcBef>
                        <a:spcAft>
                          <a:spcPts val="0"/>
                        </a:spcAft>
                      </a:pPr>
                      <a:r>
                        <a:rPr lang="en-US" sz="1100" b="1">
                          <a:effectLst/>
                          <a:latin typeface="Calibri"/>
                          <a:ea typeface="Times New Roman"/>
                          <a:cs typeface="Calibri"/>
                        </a:rPr>
                        <a:t>Y</a:t>
                      </a:r>
                      <a:r>
                        <a:rPr lang="en-US" sz="1100" b="1" spc="-5">
                          <a:effectLst/>
                          <a:latin typeface="Calibri"/>
                          <a:ea typeface="Times New Roman"/>
                          <a:cs typeface="Calibri"/>
                        </a:rPr>
                        <a:t>ea</a:t>
                      </a:r>
                      <a:r>
                        <a:rPr lang="en-US" sz="1100" b="1">
                          <a:effectLst/>
                          <a:latin typeface="Calibri"/>
                          <a:ea typeface="Times New Roman"/>
                          <a:cs typeface="Calibri"/>
                        </a:rPr>
                        <a:t>r</a:t>
                      </a:r>
                      <a:r>
                        <a:rPr lang="en-US" sz="1100" b="1" spc="5">
                          <a:effectLst/>
                          <a:latin typeface="Calibri"/>
                          <a:ea typeface="Times New Roman"/>
                          <a:cs typeface="Calibri"/>
                        </a:rPr>
                        <a:t> </a:t>
                      </a:r>
                      <a:r>
                        <a:rPr lang="en-US" sz="1100" b="1">
                          <a:effectLst/>
                          <a:latin typeface="Calibri"/>
                          <a:ea typeface="Times New Roman"/>
                          <a:cs typeface="Calibri"/>
                        </a:rPr>
                        <a:t>3</a:t>
                      </a:r>
                      <a:endParaRPr lang="en-US" sz="1200">
                        <a:effectLst/>
                        <a:latin typeface="Times New Roman"/>
                        <a:ea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marL="48260" marR="0" eaLnBrk="0" hangingPunct="0">
                        <a:lnSpc>
                          <a:spcPct val="115000"/>
                        </a:lnSpc>
                        <a:spcBef>
                          <a:spcPts val="265"/>
                        </a:spcBef>
                        <a:spcAft>
                          <a:spcPts val="0"/>
                        </a:spcAft>
                      </a:pPr>
                      <a:r>
                        <a:rPr lang="en-US" sz="1100" b="1">
                          <a:effectLst/>
                          <a:latin typeface="Calibri"/>
                          <a:ea typeface="Times New Roman"/>
                          <a:cs typeface="Calibri"/>
                        </a:rPr>
                        <a:t>Y</a:t>
                      </a:r>
                      <a:r>
                        <a:rPr lang="en-US" sz="1100" b="1" spc="-5">
                          <a:effectLst/>
                          <a:latin typeface="Calibri"/>
                          <a:ea typeface="Times New Roman"/>
                          <a:cs typeface="Calibri"/>
                        </a:rPr>
                        <a:t>ea</a:t>
                      </a:r>
                      <a:r>
                        <a:rPr lang="en-US" sz="1100" b="1">
                          <a:effectLst/>
                          <a:latin typeface="Calibri"/>
                          <a:ea typeface="Times New Roman"/>
                          <a:cs typeface="Calibri"/>
                        </a:rPr>
                        <a:t>r</a:t>
                      </a:r>
                      <a:r>
                        <a:rPr lang="en-US" sz="1100" b="1" spc="5">
                          <a:effectLst/>
                          <a:latin typeface="Calibri"/>
                          <a:ea typeface="Times New Roman"/>
                          <a:cs typeface="Calibri"/>
                        </a:rPr>
                        <a:t> </a:t>
                      </a:r>
                      <a:r>
                        <a:rPr lang="en-US" sz="1100" b="1">
                          <a:effectLst/>
                          <a:latin typeface="Calibri"/>
                          <a:ea typeface="Times New Roman"/>
                          <a:cs typeface="Calibri"/>
                        </a:rPr>
                        <a:t>4</a:t>
                      </a:r>
                      <a:endParaRPr lang="en-US" sz="1200">
                        <a:effectLst/>
                        <a:latin typeface="Times New Roman"/>
                        <a:ea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marL="82550" marR="0" eaLnBrk="0" hangingPunct="0">
                        <a:lnSpc>
                          <a:spcPct val="115000"/>
                        </a:lnSpc>
                        <a:spcBef>
                          <a:spcPts val="265"/>
                        </a:spcBef>
                        <a:spcAft>
                          <a:spcPts val="0"/>
                        </a:spcAft>
                      </a:pPr>
                      <a:r>
                        <a:rPr lang="en-US" sz="1100" b="1">
                          <a:effectLst/>
                          <a:latin typeface="Calibri"/>
                          <a:ea typeface="Times New Roman"/>
                          <a:cs typeface="Calibri"/>
                        </a:rPr>
                        <a:t>Y</a:t>
                      </a:r>
                      <a:r>
                        <a:rPr lang="en-US" sz="1100" b="1" spc="-5">
                          <a:effectLst/>
                          <a:latin typeface="Calibri"/>
                          <a:ea typeface="Times New Roman"/>
                          <a:cs typeface="Calibri"/>
                        </a:rPr>
                        <a:t>ea</a:t>
                      </a:r>
                      <a:r>
                        <a:rPr lang="en-US" sz="1100" b="1">
                          <a:effectLst/>
                          <a:latin typeface="Calibri"/>
                          <a:ea typeface="Times New Roman"/>
                          <a:cs typeface="Calibri"/>
                        </a:rPr>
                        <a:t>r</a:t>
                      </a:r>
                      <a:r>
                        <a:rPr lang="en-US" sz="1100" b="1" spc="5">
                          <a:effectLst/>
                          <a:latin typeface="Calibri"/>
                          <a:ea typeface="Times New Roman"/>
                          <a:cs typeface="Calibri"/>
                        </a:rPr>
                        <a:t> </a:t>
                      </a:r>
                      <a:r>
                        <a:rPr lang="en-US" sz="1100" b="1">
                          <a:effectLst/>
                          <a:latin typeface="Calibri"/>
                          <a:ea typeface="Times New Roman"/>
                          <a:cs typeface="Calibri"/>
                        </a:rPr>
                        <a:t>5</a:t>
                      </a:r>
                      <a:endParaRPr lang="en-US" sz="1200">
                        <a:effectLst/>
                        <a:latin typeface="Times New Roman"/>
                        <a:ea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r>
              <a:tr h="386080">
                <a:tc>
                  <a:txBody>
                    <a:bodyPr/>
                    <a:lstStyle/>
                    <a:p>
                      <a:pPr marL="0" marR="0">
                        <a:lnSpc>
                          <a:spcPct val="115000"/>
                        </a:lnSpc>
                        <a:spcBef>
                          <a:spcPts val="0"/>
                        </a:spcBef>
                        <a:spcAft>
                          <a:spcPts val="0"/>
                        </a:spcAft>
                      </a:pPr>
                      <a:r>
                        <a:rPr lang="en-US" sz="1200" dirty="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a:t>
                      </a:r>
                      <a:r>
                        <a:rPr lang="en-US" sz="1100" b="1" spc="5">
                          <a:effectLst/>
                          <a:latin typeface="Calibri"/>
                          <a:ea typeface="Times New Roman"/>
                          <a:cs typeface="Calibri"/>
                        </a:rPr>
                        <a:t> </a:t>
                      </a:r>
                      <a:r>
                        <a:rPr lang="en-US" sz="1100" b="1" spc="-10">
                          <a:effectLst/>
                          <a:latin typeface="Calibri"/>
                          <a:ea typeface="Times New Roman"/>
                          <a:cs typeface="Calibri"/>
                        </a:rPr>
                        <a:t>T</a:t>
                      </a:r>
                      <a:r>
                        <a:rPr lang="en-US" sz="1100" b="1">
                          <a:effectLst/>
                          <a:latin typeface="Calibri"/>
                          <a:ea typeface="Times New Roman"/>
                          <a:cs typeface="Calibri"/>
                        </a:rPr>
                        <a:t>ri</a:t>
                      </a:r>
                      <a:r>
                        <a:rPr lang="en-US" sz="1100" b="1" spc="-5">
                          <a:effectLst/>
                          <a:latin typeface="Calibri"/>
                          <a:ea typeface="Times New Roman"/>
                          <a:cs typeface="Calibri"/>
                        </a:rPr>
                        <a:t>p</a:t>
                      </a:r>
                      <a:r>
                        <a:rPr lang="en-US" sz="1100" b="1">
                          <a:effectLst/>
                          <a:latin typeface="Calibri"/>
                          <a:ea typeface="Times New Roman"/>
                          <a:cs typeface="Calibri"/>
                        </a:rPr>
                        <a: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a:t>
                      </a:r>
                      <a:r>
                        <a:rPr lang="en-US" sz="1100" b="1" spc="5">
                          <a:effectLst/>
                          <a:latin typeface="Calibri"/>
                          <a:ea typeface="Times New Roman"/>
                          <a:cs typeface="Calibri"/>
                        </a:rPr>
                        <a:t> </a:t>
                      </a:r>
                      <a:r>
                        <a:rPr lang="en-US" sz="1100" b="1" spc="-10">
                          <a:effectLst/>
                          <a:latin typeface="Calibri"/>
                          <a:ea typeface="Times New Roman"/>
                          <a:cs typeface="Calibri"/>
                        </a:rPr>
                        <a:t>T</a:t>
                      </a:r>
                      <a:r>
                        <a:rPr lang="en-US" sz="1100" b="1">
                          <a:effectLst/>
                          <a:latin typeface="Calibri"/>
                          <a:ea typeface="Times New Roman"/>
                          <a:cs typeface="Calibri"/>
                        </a:rPr>
                        <a:t>ri</a:t>
                      </a:r>
                      <a:r>
                        <a:rPr lang="en-US" sz="1100" b="1" spc="-5">
                          <a:effectLst/>
                          <a:latin typeface="Calibri"/>
                          <a:ea typeface="Times New Roman"/>
                          <a:cs typeface="Calibri"/>
                        </a:rPr>
                        <a:t>p</a:t>
                      </a:r>
                      <a:r>
                        <a:rPr lang="en-US" sz="1100" b="1">
                          <a:effectLst/>
                          <a:latin typeface="Calibri"/>
                          <a:ea typeface="Times New Roman"/>
                          <a:cs typeface="Calibri"/>
                        </a:rPr>
                        <a: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a:t>
                      </a:r>
                      <a:r>
                        <a:rPr lang="en-US" sz="1100" b="1" spc="5">
                          <a:effectLst/>
                          <a:latin typeface="Calibri"/>
                          <a:ea typeface="Times New Roman"/>
                          <a:cs typeface="Calibri"/>
                        </a:rPr>
                        <a:t> </a:t>
                      </a:r>
                      <a:r>
                        <a:rPr lang="en-US" sz="1100" b="1" spc="-10">
                          <a:effectLst/>
                          <a:latin typeface="Calibri"/>
                          <a:ea typeface="Times New Roman"/>
                          <a:cs typeface="Calibri"/>
                        </a:rPr>
                        <a:t>T</a:t>
                      </a:r>
                      <a:r>
                        <a:rPr lang="en-US" sz="1100" b="1">
                          <a:effectLst/>
                          <a:latin typeface="Calibri"/>
                          <a:ea typeface="Times New Roman"/>
                          <a:cs typeface="Calibri"/>
                        </a:rPr>
                        <a:t>ri</a:t>
                      </a:r>
                      <a:r>
                        <a:rPr lang="en-US" sz="1100" b="1" spc="-5">
                          <a:effectLst/>
                          <a:latin typeface="Calibri"/>
                          <a:ea typeface="Times New Roman"/>
                          <a:cs typeface="Calibri"/>
                        </a:rPr>
                        <a:t>p</a:t>
                      </a:r>
                      <a:r>
                        <a:rPr lang="en-US" sz="1100" b="1">
                          <a:effectLst/>
                          <a:latin typeface="Calibri"/>
                          <a:ea typeface="Times New Roman"/>
                          <a:cs typeface="Calibri"/>
                        </a:rPr>
                        <a: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a:t>
                      </a:r>
                      <a:r>
                        <a:rPr lang="en-US" sz="1100" b="1" spc="5">
                          <a:effectLst/>
                          <a:latin typeface="Calibri"/>
                          <a:ea typeface="Times New Roman"/>
                          <a:cs typeface="Calibri"/>
                        </a:rPr>
                        <a:t> </a:t>
                      </a:r>
                      <a:r>
                        <a:rPr lang="en-US" sz="1100" b="1" spc="-10">
                          <a:effectLst/>
                          <a:latin typeface="Calibri"/>
                          <a:ea typeface="Times New Roman"/>
                          <a:cs typeface="Calibri"/>
                        </a:rPr>
                        <a:t>T</a:t>
                      </a:r>
                      <a:r>
                        <a:rPr lang="en-US" sz="1100" b="1">
                          <a:effectLst/>
                          <a:latin typeface="Calibri"/>
                          <a:ea typeface="Times New Roman"/>
                          <a:cs typeface="Calibri"/>
                        </a:rPr>
                        <a:t>ri</a:t>
                      </a:r>
                      <a:r>
                        <a:rPr lang="en-US" sz="1100" b="1" spc="-5">
                          <a:effectLst/>
                          <a:latin typeface="Calibri"/>
                          <a:ea typeface="Times New Roman"/>
                          <a:cs typeface="Calibri"/>
                        </a:rPr>
                        <a:t>p</a:t>
                      </a:r>
                      <a:r>
                        <a:rPr lang="en-US" sz="1100" b="1">
                          <a:effectLst/>
                          <a:latin typeface="Calibri"/>
                          <a:ea typeface="Times New Roman"/>
                          <a:cs typeface="Calibri"/>
                        </a:rPr>
                        <a: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a:t>
                      </a:r>
                      <a:r>
                        <a:rPr lang="en-US" sz="1100" b="1" spc="5">
                          <a:effectLst/>
                          <a:latin typeface="Calibri"/>
                          <a:ea typeface="Times New Roman"/>
                          <a:cs typeface="Calibri"/>
                        </a:rPr>
                        <a:t> </a:t>
                      </a:r>
                      <a:r>
                        <a:rPr lang="en-US" sz="1100" b="1" spc="-10">
                          <a:effectLst/>
                          <a:latin typeface="Calibri"/>
                          <a:ea typeface="Times New Roman"/>
                          <a:cs typeface="Calibri"/>
                        </a:rPr>
                        <a:t>T</a:t>
                      </a:r>
                      <a:r>
                        <a:rPr lang="en-US" sz="1100" b="1">
                          <a:effectLst/>
                          <a:latin typeface="Calibri"/>
                          <a:ea typeface="Times New Roman"/>
                          <a:cs typeface="Calibri"/>
                        </a:rPr>
                        <a:t>ri</a:t>
                      </a:r>
                      <a:r>
                        <a:rPr lang="en-US" sz="1100" b="1" spc="-5">
                          <a:effectLst/>
                          <a:latin typeface="Calibri"/>
                          <a:ea typeface="Times New Roman"/>
                          <a:cs typeface="Calibri"/>
                        </a:rPr>
                        <a:t>p</a:t>
                      </a:r>
                      <a:r>
                        <a:rPr lang="en-US" sz="1100" b="1">
                          <a:effectLst/>
                          <a:latin typeface="Calibri"/>
                          <a:ea typeface="Times New Roman"/>
                          <a:cs typeface="Calibri"/>
                        </a:rPr>
                        <a: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2865" marR="0" eaLnBrk="0" hangingPunct="0">
                        <a:lnSpc>
                          <a:spcPts val="1220"/>
                        </a:lnSpc>
                        <a:spcBef>
                          <a:spcPts val="0"/>
                        </a:spcBef>
                        <a:spcAft>
                          <a:spcPts val="0"/>
                        </a:spcAft>
                      </a:pP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652145">
                <a:tc>
                  <a:txBody>
                    <a:bodyPr/>
                    <a:lstStyle/>
                    <a:p>
                      <a:pPr marL="64770" marR="0" eaLnBrk="0" hangingPunct="0">
                        <a:lnSpc>
                          <a:spcPts val="1335"/>
                        </a:lnSpc>
                        <a:spcBef>
                          <a:spcPts val="0"/>
                        </a:spcBef>
                        <a:spcAft>
                          <a:spcPts val="0"/>
                        </a:spcAft>
                      </a:pPr>
                      <a:r>
                        <a:rPr lang="en-US" sz="1100" spc="5">
                          <a:effectLst/>
                          <a:latin typeface="Calibri"/>
                          <a:ea typeface="Times New Roman"/>
                          <a:cs typeface="Calibri"/>
                        </a:rPr>
                        <a:t>P</a:t>
                      </a:r>
                      <a:r>
                        <a:rPr lang="en-US" sz="1100" spc="-5">
                          <a:effectLst/>
                          <a:latin typeface="Calibri"/>
                          <a:ea typeface="Times New Roman"/>
                          <a:cs typeface="Calibri"/>
                        </a:rPr>
                        <a:t>ar</a:t>
                      </a:r>
                      <a:r>
                        <a:rPr lang="en-US" sz="1100">
                          <a:effectLst/>
                          <a:latin typeface="Calibri"/>
                          <a:ea typeface="Times New Roman"/>
                          <a:cs typeface="Calibri"/>
                        </a:rPr>
                        <a:t>t</a:t>
                      </a:r>
                      <a:r>
                        <a:rPr lang="en-US" sz="1100" spc="-5">
                          <a:effectLst/>
                          <a:latin typeface="Calibri"/>
                          <a:ea typeface="Times New Roman"/>
                          <a:cs typeface="Calibri"/>
                        </a:rPr>
                        <a:t>n</a:t>
                      </a:r>
                      <a:r>
                        <a:rPr lang="en-US" sz="1100">
                          <a:effectLst/>
                          <a:latin typeface="Calibri"/>
                          <a:ea typeface="Times New Roman"/>
                          <a:cs typeface="Calibri"/>
                        </a:rPr>
                        <a:t>er</a:t>
                      </a:r>
                      <a:r>
                        <a:rPr lang="en-US" sz="1100" spc="-10">
                          <a:effectLst/>
                          <a:latin typeface="Calibri"/>
                          <a:ea typeface="Times New Roman"/>
                          <a:cs typeface="Calibri"/>
                        </a:rPr>
                        <a:t> M</a:t>
                      </a:r>
                      <a:r>
                        <a:rPr lang="en-US" sz="1100">
                          <a:effectLst/>
                          <a:latin typeface="Calibri"/>
                          <a:ea typeface="Times New Roman"/>
                          <a:cs typeface="Calibri"/>
                        </a:rPr>
                        <a:t>eet</a:t>
                      </a:r>
                      <a:r>
                        <a:rPr lang="en-US" sz="1100" spc="-5">
                          <a:effectLst/>
                          <a:latin typeface="Calibri"/>
                          <a:ea typeface="Times New Roman"/>
                          <a:cs typeface="Calibri"/>
                        </a:rPr>
                        <a:t>ing</a:t>
                      </a:r>
                      <a:r>
                        <a:rPr lang="en-US" sz="1100">
                          <a:effectLst/>
                          <a:latin typeface="Calibri"/>
                          <a:ea typeface="Times New Roman"/>
                          <a:cs typeface="Calibri"/>
                        </a:rPr>
                        <a:t>s </a:t>
                      </a:r>
                      <a:r>
                        <a:rPr lang="en-US" sz="1100" spc="-5">
                          <a:effectLst/>
                          <a:latin typeface="Calibri"/>
                          <a:ea typeface="Times New Roman"/>
                          <a:cs typeface="Calibri"/>
                        </a:rPr>
                        <a:t>an</a:t>
                      </a:r>
                      <a:r>
                        <a:rPr lang="en-US" sz="1100">
                          <a:effectLst/>
                          <a:latin typeface="Calibri"/>
                          <a:ea typeface="Times New Roman"/>
                          <a:cs typeface="Calibri"/>
                        </a:rPr>
                        <a:t>d</a:t>
                      </a:r>
                      <a:r>
                        <a:rPr lang="en-US" sz="1100" spc="-15">
                          <a:effectLst/>
                          <a:latin typeface="Calibri"/>
                          <a:ea typeface="Times New Roman"/>
                          <a:cs typeface="Calibri"/>
                        </a:rPr>
                        <a:t> </a:t>
                      </a:r>
                      <a:r>
                        <a:rPr lang="en-US" sz="1100" spc="-5">
                          <a:effectLst/>
                          <a:latin typeface="Calibri"/>
                          <a:ea typeface="Times New Roman"/>
                          <a:cs typeface="Calibri"/>
                        </a:rPr>
                        <a:t>Clas</a:t>
                      </a:r>
                      <a:r>
                        <a:rPr lang="en-US" sz="1100" spc="-15">
                          <a:effectLst/>
                          <a:latin typeface="Calibri"/>
                          <a:ea typeface="Times New Roman"/>
                          <a:cs typeface="Calibri"/>
                        </a:rPr>
                        <a:t>s</a:t>
                      </a:r>
                      <a:r>
                        <a:rPr lang="en-US" sz="1100" spc="-5">
                          <a:effectLst/>
                          <a:latin typeface="Calibri"/>
                          <a:ea typeface="Times New Roman"/>
                          <a:cs typeface="Calibri"/>
                        </a:rPr>
                        <a:t>r</a:t>
                      </a:r>
                      <a:r>
                        <a:rPr lang="en-US" sz="1100" spc="5">
                          <a:effectLst/>
                          <a:latin typeface="Calibri"/>
                          <a:ea typeface="Times New Roman"/>
                          <a:cs typeface="Calibri"/>
                        </a:rPr>
                        <a:t>o</a:t>
                      </a:r>
                      <a:r>
                        <a:rPr lang="en-US" sz="1100" spc="-10">
                          <a:effectLst/>
                          <a:latin typeface="Calibri"/>
                          <a:ea typeface="Times New Roman"/>
                          <a:cs typeface="Calibri"/>
                        </a:rPr>
                        <a:t>o</a:t>
                      </a:r>
                      <a:r>
                        <a:rPr lang="en-US" sz="1100">
                          <a:effectLst/>
                          <a:latin typeface="Calibri"/>
                          <a:ea typeface="Times New Roman"/>
                          <a:cs typeface="Calibri"/>
                        </a:rPr>
                        <a:t>m</a:t>
                      </a:r>
                      <a:endParaRPr lang="en-US" sz="1200">
                        <a:effectLst/>
                        <a:latin typeface="Times New Roman"/>
                        <a:ea typeface="Times New Roman"/>
                      </a:endParaRPr>
                    </a:p>
                    <a:p>
                      <a:pPr marL="0" marR="0" eaLnBrk="0" hangingPunct="0">
                        <a:lnSpc>
                          <a:spcPts val="1200"/>
                        </a:lnSpc>
                        <a:spcBef>
                          <a:spcPts val="0"/>
                        </a:spcBef>
                        <a:spcAft>
                          <a:spcPts val="0"/>
                        </a:spcAft>
                      </a:pPr>
                      <a:r>
                        <a:rPr lang="en-US" sz="1200">
                          <a:effectLst/>
                          <a:latin typeface="Times New Roman"/>
                          <a:ea typeface="Times New Roman"/>
                        </a:rPr>
                        <a:t> </a:t>
                      </a:r>
                    </a:p>
                    <a:p>
                      <a:pPr marL="64770" marR="0" eaLnBrk="0" hangingPunct="0">
                        <a:lnSpc>
                          <a:spcPct val="115000"/>
                        </a:lnSpc>
                        <a:spcBef>
                          <a:spcPts val="0"/>
                        </a:spcBef>
                        <a:spcAft>
                          <a:spcPts val="0"/>
                        </a:spcAft>
                      </a:pPr>
                      <a:r>
                        <a:rPr lang="en-US" sz="1100">
                          <a:effectLst/>
                          <a:latin typeface="Calibri"/>
                          <a:ea typeface="Times New Roman"/>
                          <a:cs typeface="Calibri"/>
                        </a:rPr>
                        <a:t>O</a:t>
                      </a:r>
                      <a:r>
                        <a:rPr lang="en-US" sz="1100" spc="-5">
                          <a:effectLst/>
                          <a:latin typeface="Calibri"/>
                          <a:ea typeface="Times New Roman"/>
                          <a:cs typeface="Calibri"/>
                        </a:rPr>
                        <a:t>b</a:t>
                      </a:r>
                      <a:r>
                        <a:rPr lang="en-US" sz="1100">
                          <a:effectLst/>
                          <a:latin typeface="Calibri"/>
                          <a:ea typeface="Times New Roman"/>
                          <a:cs typeface="Calibri"/>
                        </a:rPr>
                        <a:t>se</a:t>
                      </a:r>
                      <a:r>
                        <a:rPr lang="en-US" sz="1100" spc="-5">
                          <a:effectLst/>
                          <a:latin typeface="Calibri"/>
                          <a:ea typeface="Times New Roman"/>
                          <a:cs typeface="Calibri"/>
                        </a:rPr>
                        <a:t>r</a:t>
                      </a:r>
                      <a:r>
                        <a:rPr lang="en-US" sz="1100" spc="5">
                          <a:effectLst/>
                          <a:latin typeface="Calibri"/>
                          <a:ea typeface="Times New Roman"/>
                          <a:cs typeface="Calibri"/>
                        </a:rPr>
                        <a:t>v</a:t>
                      </a:r>
                      <a:r>
                        <a:rPr lang="en-US" sz="1100" spc="-15">
                          <a:effectLst/>
                          <a:latin typeface="Calibri"/>
                          <a:ea typeface="Times New Roman"/>
                          <a:cs typeface="Calibri"/>
                        </a:rPr>
                        <a:t>a</a:t>
                      </a:r>
                      <a:r>
                        <a:rPr lang="en-US" sz="1100">
                          <a:effectLst/>
                          <a:latin typeface="Calibri"/>
                          <a:ea typeface="Times New Roman"/>
                          <a:cs typeface="Calibri"/>
                        </a:rPr>
                        <a:t>t</a:t>
                      </a:r>
                      <a:r>
                        <a:rPr lang="en-US" sz="1100" spc="-5">
                          <a:effectLst/>
                          <a:latin typeface="Calibri"/>
                          <a:ea typeface="Times New Roman"/>
                          <a:cs typeface="Calibri"/>
                        </a:rPr>
                        <a:t>i</a:t>
                      </a:r>
                      <a:r>
                        <a:rPr lang="en-US" sz="1100" spc="5">
                          <a:effectLst/>
                          <a:latin typeface="Calibri"/>
                          <a:ea typeface="Times New Roman"/>
                          <a:cs typeface="Calibri"/>
                        </a:rPr>
                        <a:t>o</a:t>
                      </a:r>
                      <a:r>
                        <a:rPr lang="en-US" sz="1100" spc="-5">
                          <a:effectLst/>
                          <a:latin typeface="Calibri"/>
                          <a:ea typeface="Times New Roman"/>
                          <a:cs typeface="Calibri"/>
                        </a:rPr>
                        <a:t>n</a:t>
                      </a:r>
                      <a:r>
                        <a:rPr lang="en-US" sz="1100">
                          <a:effectLst/>
                          <a:latin typeface="Calibri"/>
                          <a:ea typeface="Times New Roman"/>
                          <a:cs typeface="Calibri"/>
                        </a:rPr>
                        <a:t>s</a:t>
                      </a:r>
                      <a:r>
                        <a:rPr lang="en-US" sz="1100" spc="-15">
                          <a:effectLst/>
                          <a:latin typeface="Calibri"/>
                          <a:ea typeface="Times New Roman"/>
                          <a:cs typeface="Calibri"/>
                        </a:rPr>
                        <a:t>(</a:t>
                      </a:r>
                      <a:r>
                        <a:rPr lang="en-US" sz="1100">
                          <a:effectLst/>
                          <a:latin typeface="Calibri"/>
                          <a:ea typeface="Times New Roman"/>
                          <a:cs typeface="Calibri"/>
                        </a:rPr>
                        <a:t>LE</a:t>
                      </a:r>
                      <a:r>
                        <a:rPr lang="en-US" sz="1100" spc="-5">
                          <a:effectLst/>
                          <a:latin typeface="Calibri"/>
                          <a:ea typeface="Times New Roman"/>
                          <a:cs typeface="Calibri"/>
                        </a:rPr>
                        <a:t>A</a:t>
                      </a:r>
                      <a:r>
                        <a:rPr lang="en-US" sz="1100">
                          <a:effectLst/>
                          <a:latin typeface="Calibri"/>
                          <a:ea typeface="Times New Roman"/>
                          <a:cs typeface="Calibri"/>
                        </a:rPr>
                        <a:t>)</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5</a:t>
                      </a:r>
                      <a:r>
                        <a:rPr lang="en-US" sz="1100">
                          <a:effectLst/>
                          <a:latin typeface="Calibri"/>
                          <a:ea typeface="Times New Roman"/>
                          <a:cs typeface="Calibri"/>
                        </a:rPr>
                        <a:t>4</a:t>
                      </a:r>
                      <a:r>
                        <a:rPr lang="en-US" sz="1100" spc="-5">
                          <a:effectLst/>
                          <a:latin typeface="Calibri"/>
                          <a:ea typeface="Times New Roman"/>
                          <a:cs typeface="Calibri"/>
                        </a:rPr>
                        <a:t>.</a:t>
                      </a:r>
                      <a:r>
                        <a:rPr lang="en-US" sz="1100" spc="-10">
                          <a:effectLst/>
                          <a:latin typeface="Calibri"/>
                          <a:ea typeface="Times New Roman"/>
                          <a:cs typeface="Calibri"/>
                        </a:rPr>
                        <a:t>50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16</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8</a:t>
                      </a:r>
                      <a:r>
                        <a:rPr lang="en-US" sz="1100">
                          <a:effectLst/>
                          <a:latin typeface="Calibri"/>
                          <a:ea typeface="Times New Roman"/>
                          <a:cs typeface="Calibri"/>
                        </a:rPr>
                        <a:t>72</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80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5">
                          <a:effectLst/>
                          <a:latin typeface="Calibri"/>
                          <a:ea typeface="Times New Roman"/>
                          <a:cs typeface="Calibri"/>
                        </a:rPr>
                        <a:t>,</a:t>
                      </a:r>
                      <a:r>
                        <a:rPr lang="en-US" sz="1100">
                          <a:effectLst/>
                          <a:latin typeface="Calibri"/>
                          <a:ea typeface="Times New Roman"/>
                          <a:cs typeface="Calibri"/>
                        </a:rPr>
                        <a:t>3</a:t>
                      </a:r>
                      <a:r>
                        <a:rPr lang="en-US" sz="1100" spc="-10">
                          <a:effectLst/>
                          <a:latin typeface="Calibri"/>
                          <a:ea typeface="Times New Roman"/>
                          <a:cs typeface="Calibri"/>
                        </a:rPr>
                        <a:t>6</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80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5">
                          <a:effectLst/>
                          <a:latin typeface="Calibri"/>
                          <a:ea typeface="Times New Roman"/>
                          <a:cs typeface="Calibri"/>
                        </a:rPr>
                        <a:t>,</a:t>
                      </a:r>
                      <a:r>
                        <a:rPr lang="en-US" sz="1100">
                          <a:effectLst/>
                          <a:latin typeface="Calibri"/>
                          <a:ea typeface="Times New Roman"/>
                          <a:cs typeface="Calibri"/>
                        </a:rPr>
                        <a:t>3</a:t>
                      </a:r>
                      <a:r>
                        <a:rPr lang="en-US" sz="1100" spc="-10">
                          <a:effectLst/>
                          <a:latin typeface="Calibri"/>
                          <a:ea typeface="Times New Roman"/>
                          <a:cs typeface="Calibri"/>
                        </a:rPr>
                        <a:t>6</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80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5">
                          <a:effectLst/>
                          <a:latin typeface="Calibri"/>
                          <a:ea typeface="Times New Roman"/>
                          <a:cs typeface="Calibri"/>
                        </a:rPr>
                        <a:t>,</a:t>
                      </a:r>
                      <a:r>
                        <a:rPr lang="en-US" sz="1100">
                          <a:effectLst/>
                          <a:latin typeface="Calibri"/>
                          <a:ea typeface="Times New Roman"/>
                          <a:cs typeface="Calibri"/>
                        </a:rPr>
                        <a:t>3</a:t>
                      </a:r>
                      <a:r>
                        <a:rPr lang="en-US" sz="1100" spc="-10">
                          <a:effectLst/>
                          <a:latin typeface="Calibri"/>
                          <a:ea typeface="Times New Roman"/>
                          <a:cs typeface="Calibri"/>
                        </a:rPr>
                        <a:t>6</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16</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8</a:t>
                      </a:r>
                      <a:r>
                        <a:rPr lang="en-US" sz="1100">
                          <a:effectLst/>
                          <a:latin typeface="Calibri"/>
                          <a:ea typeface="Times New Roman"/>
                          <a:cs typeface="Calibri"/>
                        </a:rPr>
                        <a:t>72</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415">
                <a:tc>
                  <a:txBody>
                    <a:bodyPr/>
                    <a:lstStyle/>
                    <a:p>
                      <a:pPr marL="64770" marR="0" eaLnBrk="0" hangingPunct="0">
                        <a:lnSpc>
                          <a:spcPts val="1335"/>
                        </a:lnSpc>
                        <a:spcBef>
                          <a:spcPts val="0"/>
                        </a:spcBef>
                        <a:spcAft>
                          <a:spcPts val="0"/>
                        </a:spcAft>
                      </a:pPr>
                      <a:r>
                        <a:rPr lang="en-US" sz="1100" spc="-5">
                          <a:effectLst/>
                          <a:latin typeface="Calibri"/>
                          <a:ea typeface="Times New Roman"/>
                          <a:cs typeface="Calibri"/>
                        </a:rPr>
                        <a:t>C</a:t>
                      </a:r>
                      <a:r>
                        <a:rPr lang="en-US" sz="1100" spc="5">
                          <a:effectLst/>
                          <a:latin typeface="Calibri"/>
                          <a:ea typeface="Times New Roman"/>
                          <a:cs typeface="Calibri"/>
                        </a:rPr>
                        <a:t>o</a:t>
                      </a:r>
                      <a:r>
                        <a:rPr lang="en-US" sz="1100" spc="-5">
                          <a:effectLst/>
                          <a:latin typeface="Calibri"/>
                          <a:ea typeface="Times New Roman"/>
                          <a:cs typeface="Calibri"/>
                        </a:rPr>
                        <a:t>a</a:t>
                      </a:r>
                      <a:r>
                        <a:rPr lang="en-US" sz="1100">
                          <a:effectLst/>
                          <a:latin typeface="Calibri"/>
                          <a:ea typeface="Times New Roman"/>
                          <a:cs typeface="Calibri"/>
                        </a:rPr>
                        <a:t>c</a:t>
                      </a:r>
                      <a:r>
                        <a:rPr lang="en-US" sz="1100" spc="-5">
                          <a:effectLst/>
                          <a:latin typeface="Calibri"/>
                          <a:ea typeface="Times New Roman"/>
                          <a:cs typeface="Calibri"/>
                        </a:rPr>
                        <a:t>hin</a:t>
                      </a:r>
                      <a:r>
                        <a:rPr lang="en-US" sz="1100">
                          <a:effectLst/>
                          <a:latin typeface="Calibri"/>
                          <a:ea typeface="Times New Roman"/>
                          <a:cs typeface="Calibri"/>
                        </a:rPr>
                        <a:t>g</a:t>
                      </a:r>
                      <a:r>
                        <a:rPr lang="en-US" sz="1100" spc="-5">
                          <a:effectLst/>
                          <a:latin typeface="Calibri"/>
                          <a:ea typeface="Times New Roman"/>
                          <a:cs typeface="Calibri"/>
                        </a:rPr>
                        <a:t> </a:t>
                      </a:r>
                      <a:r>
                        <a:rPr lang="en-US" sz="1100">
                          <a:effectLst/>
                          <a:latin typeface="Calibri"/>
                          <a:ea typeface="Times New Roman"/>
                          <a:cs typeface="Calibri"/>
                        </a:rPr>
                        <a:t>T</a:t>
                      </a:r>
                      <a:r>
                        <a:rPr lang="en-US" sz="1100" spc="-5">
                          <a:effectLst/>
                          <a:latin typeface="Calibri"/>
                          <a:ea typeface="Times New Roman"/>
                          <a:cs typeface="Calibri"/>
                        </a:rPr>
                        <a:t>r</a:t>
                      </a:r>
                      <a:r>
                        <a:rPr lang="en-US" sz="1100" spc="-15">
                          <a:effectLst/>
                          <a:latin typeface="Calibri"/>
                          <a:ea typeface="Times New Roman"/>
                          <a:cs typeface="Calibri"/>
                        </a:rPr>
                        <a:t>a</a:t>
                      </a:r>
                      <a:r>
                        <a:rPr lang="en-US" sz="1100" spc="5">
                          <a:effectLst/>
                          <a:latin typeface="Calibri"/>
                          <a:ea typeface="Times New Roman"/>
                          <a:cs typeface="Calibri"/>
                        </a:rPr>
                        <a:t>v</a:t>
                      </a:r>
                      <a:r>
                        <a:rPr lang="en-US" sz="1100">
                          <a:effectLst/>
                          <a:latin typeface="Calibri"/>
                          <a:ea typeface="Times New Roman"/>
                          <a:cs typeface="Calibri"/>
                        </a:rPr>
                        <a:t>el</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5</a:t>
                      </a:r>
                      <a:r>
                        <a:rPr lang="en-US" sz="1100">
                          <a:effectLst/>
                          <a:latin typeface="Calibri"/>
                          <a:ea typeface="Times New Roman"/>
                          <a:cs typeface="Calibri"/>
                        </a:rPr>
                        <a:t>4</a:t>
                      </a:r>
                      <a:r>
                        <a:rPr lang="en-US" sz="1100" spc="-5">
                          <a:effectLst/>
                          <a:latin typeface="Calibri"/>
                          <a:ea typeface="Times New Roman"/>
                          <a:cs typeface="Calibri"/>
                        </a:rPr>
                        <a:t>.</a:t>
                      </a:r>
                      <a:r>
                        <a:rPr lang="en-US" sz="1100" spc="-10">
                          <a:effectLst/>
                          <a:latin typeface="Calibri"/>
                          <a:ea typeface="Times New Roman"/>
                          <a:cs typeface="Calibri"/>
                        </a:rPr>
                        <a:t>50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5">
                          <a:effectLst/>
                          <a:latin typeface="Calibri"/>
                          <a:ea typeface="Times New Roman"/>
                          <a:cs typeface="Calibri"/>
                        </a:rPr>
                        <a:t> </a:t>
                      </a:r>
                      <a:r>
                        <a:rPr lang="en-US" sz="1100">
                          <a:effectLst/>
                          <a:latin typeface="Calibri"/>
                          <a:ea typeface="Times New Roman"/>
                          <a:cs typeface="Calibri"/>
                        </a:rPr>
                        <a:t>-</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80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5">
                          <a:effectLst/>
                          <a:latin typeface="Calibri"/>
                          <a:ea typeface="Times New Roman"/>
                          <a:cs typeface="Calibri"/>
                        </a:rPr>
                        <a:t>,</a:t>
                      </a:r>
                      <a:r>
                        <a:rPr lang="en-US" sz="1100">
                          <a:effectLst/>
                          <a:latin typeface="Calibri"/>
                          <a:ea typeface="Times New Roman"/>
                          <a:cs typeface="Calibri"/>
                        </a:rPr>
                        <a:t>3</a:t>
                      </a:r>
                      <a:r>
                        <a:rPr lang="en-US" sz="1100" spc="-10">
                          <a:effectLst/>
                          <a:latin typeface="Calibri"/>
                          <a:ea typeface="Times New Roman"/>
                          <a:cs typeface="Calibri"/>
                        </a:rPr>
                        <a:t>6</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0">
                          <a:effectLst/>
                          <a:latin typeface="Calibri"/>
                          <a:ea typeface="Times New Roman"/>
                          <a:cs typeface="Calibri"/>
                        </a:rPr>
                        <a:t>80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2</a:t>
                      </a:r>
                      <a:r>
                        <a:rPr lang="en-US" sz="1100">
                          <a:effectLst/>
                          <a:latin typeface="Calibri"/>
                          <a:ea typeface="Times New Roman"/>
                          <a:cs typeface="Calibri"/>
                        </a:rPr>
                        <a:t>6,</a:t>
                      </a:r>
                      <a:r>
                        <a:rPr lang="en-US" sz="1100" spc="-10">
                          <a:effectLst/>
                          <a:latin typeface="Calibri"/>
                          <a:ea typeface="Times New Roman"/>
                          <a:cs typeface="Calibri"/>
                        </a:rPr>
                        <a:t>1</a:t>
                      </a:r>
                      <a:r>
                        <a:rPr lang="en-US" sz="1100">
                          <a:effectLst/>
                          <a:latin typeface="Calibri"/>
                          <a:ea typeface="Times New Roman"/>
                          <a:cs typeface="Calibri"/>
                        </a:rPr>
                        <a:t>60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0">
                          <a:effectLst/>
                          <a:latin typeface="Calibri"/>
                          <a:ea typeface="Times New Roman"/>
                          <a:cs typeface="Calibri"/>
                        </a:rPr>
                        <a:t>00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2</a:t>
                      </a:r>
                      <a:r>
                        <a:rPr lang="en-US" sz="1100">
                          <a:effectLst/>
                          <a:latin typeface="Calibri"/>
                          <a:ea typeface="Times New Roman"/>
                          <a:cs typeface="Calibri"/>
                        </a:rPr>
                        <a:t>1,</a:t>
                      </a:r>
                      <a:r>
                        <a:rPr lang="en-US" sz="1100" spc="-10">
                          <a:effectLst/>
                          <a:latin typeface="Calibri"/>
                          <a:ea typeface="Times New Roman"/>
                          <a:cs typeface="Calibri"/>
                        </a:rPr>
                        <a:t>8</a:t>
                      </a:r>
                      <a:r>
                        <a:rPr lang="en-US" sz="1100">
                          <a:effectLst/>
                          <a:latin typeface="Calibri"/>
                          <a:ea typeface="Times New Roman"/>
                          <a:cs typeface="Calibri"/>
                        </a:rPr>
                        <a:t>00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100">
                          <a:effectLst/>
                          <a:latin typeface="Calibri"/>
                          <a:ea typeface="Times New Roman"/>
                          <a:cs typeface="Calibri"/>
                        </a:rPr>
                        <a:t>$</a:t>
                      </a:r>
                      <a:r>
                        <a:rPr lang="en-US" sz="1100" spc="5">
                          <a:effectLst/>
                          <a:latin typeface="Calibri"/>
                          <a:ea typeface="Times New Roman"/>
                          <a:cs typeface="Calibri"/>
                        </a:rPr>
                        <a:t> </a:t>
                      </a:r>
                      <a:r>
                        <a:rPr lang="en-US" sz="1100">
                          <a:effectLst/>
                          <a:latin typeface="Calibri"/>
                          <a:ea typeface="Times New Roman"/>
                          <a:cs typeface="Calibri"/>
                        </a:rPr>
                        <a:t>-</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685">
                <a:tc>
                  <a:txBody>
                    <a:bodyPr/>
                    <a:lstStyle/>
                    <a:p>
                      <a:pPr marL="64770" marR="0" eaLnBrk="0" hangingPunct="0">
                        <a:lnSpc>
                          <a:spcPct val="115000"/>
                        </a:lnSpc>
                        <a:spcBef>
                          <a:spcPts val="0"/>
                        </a:spcBef>
                        <a:spcAft>
                          <a:spcPts val="0"/>
                        </a:spcAft>
                      </a:pPr>
                      <a:r>
                        <a:rPr lang="en-US" sz="1100" spc="5">
                          <a:effectLst/>
                          <a:latin typeface="Calibri"/>
                          <a:ea typeface="Times New Roman"/>
                          <a:cs typeface="Calibri"/>
                        </a:rPr>
                        <a:t>P</a:t>
                      </a:r>
                      <a:r>
                        <a:rPr lang="en-US" sz="1100" spc="-5">
                          <a:effectLst/>
                          <a:latin typeface="Calibri"/>
                          <a:ea typeface="Times New Roman"/>
                          <a:cs typeface="Calibri"/>
                        </a:rPr>
                        <a:t>r</a:t>
                      </a:r>
                      <a:r>
                        <a:rPr lang="en-US" sz="1100" spc="5">
                          <a:effectLst/>
                          <a:latin typeface="Calibri"/>
                          <a:ea typeface="Times New Roman"/>
                          <a:cs typeface="Calibri"/>
                        </a:rPr>
                        <a:t>o</a:t>
                      </a:r>
                      <a:r>
                        <a:rPr lang="en-US" sz="1100" spc="-15">
                          <a:effectLst/>
                          <a:latin typeface="Calibri"/>
                          <a:ea typeface="Times New Roman"/>
                          <a:cs typeface="Calibri"/>
                        </a:rPr>
                        <a:t>j</a:t>
                      </a:r>
                      <a:r>
                        <a:rPr lang="en-US" sz="1100">
                          <a:effectLst/>
                          <a:latin typeface="Calibri"/>
                          <a:ea typeface="Times New Roman"/>
                          <a:cs typeface="Calibri"/>
                        </a:rPr>
                        <a:t>ect</a:t>
                      </a:r>
                      <a:r>
                        <a:rPr lang="en-US" sz="1100" spc="-10">
                          <a:effectLst/>
                          <a:latin typeface="Calibri"/>
                          <a:ea typeface="Times New Roman"/>
                          <a:cs typeface="Calibri"/>
                        </a:rPr>
                        <a:t> </a:t>
                      </a:r>
                      <a:r>
                        <a:rPr lang="en-US" sz="1100">
                          <a:effectLst/>
                          <a:latin typeface="Calibri"/>
                          <a:ea typeface="Times New Roman"/>
                          <a:cs typeface="Calibri"/>
                        </a:rPr>
                        <a:t>D</a:t>
                      </a:r>
                      <a:r>
                        <a:rPr lang="en-US" sz="1100" spc="-5">
                          <a:effectLst/>
                          <a:latin typeface="Calibri"/>
                          <a:ea typeface="Times New Roman"/>
                          <a:cs typeface="Calibri"/>
                        </a:rPr>
                        <a:t>i</a:t>
                      </a:r>
                      <a:r>
                        <a:rPr lang="en-US" sz="1100" spc="-15">
                          <a:effectLst/>
                          <a:latin typeface="Calibri"/>
                          <a:ea typeface="Times New Roman"/>
                          <a:cs typeface="Calibri"/>
                        </a:rPr>
                        <a:t>r</a:t>
                      </a:r>
                      <a:r>
                        <a:rPr lang="en-US" sz="1100">
                          <a:effectLst/>
                          <a:latin typeface="Calibri"/>
                          <a:ea typeface="Times New Roman"/>
                          <a:cs typeface="Calibri"/>
                        </a:rPr>
                        <a:t>ec</a:t>
                      </a:r>
                      <a:r>
                        <a:rPr lang="en-US" sz="1100" spc="-10">
                          <a:effectLst/>
                          <a:latin typeface="Calibri"/>
                          <a:ea typeface="Times New Roman"/>
                          <a:cs typeface="Calibri"/>
                        </a:rPr>
                        <a:t>t</a:t>
                      </a:r>
                      <a:r>
                        <a:rPr lang="en-US" sz="1100" spc="5">
                          <a:effectLst/>
                          <a:latin typeface="Calibri"/>
                          <a:ea typeface="Times New Roman"/>
                          <a:cs typeface="Calibri"/>
                        </a:rPr>
                        <a:t>o</a:t>
                      </a:r>
                      <a:r>
                        <a:rPr lang="en-US" sz="1100" spc="-5">
                          <a:effectLst/>
                          <a:latin typeface="Calibri"/>
                          <a:ea typeface="Times New Roman"/>
                          <a:cs typeface="Calibri"/>
                        </a:rPr>
                        <a:t>r</a:t>
                      </a:r>
                      <a:r>
                        <a:rPr lang="en-US" sz="1100">
                          <a:effectLst/>
                          <a:latin typeface="Calibri"/>
                          <a:ea typeface="Times New Roman"/>
                          <a:cs typeface="Calibri"/>
                        </a:rPr>
                        <a:t>s</a:t>
                      </a:r>
                      <a:r>
                        <a:rPr lang="en-US" sz="1100" spc="-10">
                          <a:effectLst/>
                          <a:latin typeface="Calibri"/>
                          <a:ea typeface="Times New Roman"/>
                          <a:cs typeface="Calibri"/>
                        </a:rPr>
                        <a:t> </a:t>
                      </a:r>
                      <a:r>
                        <a:rPr lang="en-US" sz="1100">
                          <a:effectLst/>
                          <a:latin typeface="Calibri"/>
                          <a:ea typeface="Times New Roman"/>
                          <a:cs typeface="Calibri"/>
                        </a:rPr>
                        <a:t>M</a:t>
                      </a:r>
                      <a:r>
                        <a:rPr lang="en-US" sz="1100" spc="-10">
                          <a:effectLst/>
                          <a:latin typeface="Calibri"/>
                          <a:ea typeface="Times New Roman"/>
                          <a:cs typeface="Calibri"/>
                        </a:rPr>
                        <a:t>e</a:t>
                      </a:r>
                      <a:r>
                        <a:rPr lang="en-US" sz="1100">
                          <a:effectLst/>
                          <a:latin typeface="Calibri"/>
                          <a:ea typeface="Times New Roman"/>
                          <a:cs typeface="Calibri"/>
                        </a:rPr>
                        <a:t>et</a:t>
                      </a:r>
                      <a:r>
                        <a:rPr lang="en-US" sz="1100" spc="-5">
                          <a:effectLst/>
                          <a:latin typeface="Calibri"/>
                          <a:ea typeface="Times New Roman"/>
                          <a:cs typeface="Calibri"/>
                        </a:rPr>
                        <a:t>in</a:t>
                      </a:r>
                      <a:r>
                        <a:rPr lang="en-US" sz="1100">
                          <a:effectLst/>
                          <a:latin typeface="Calibri"/>
                          <a:ea typeface="Times New Roman"/>
                          <a:cs typeface="Calibri"/>
                        </a:rPr>
                        <a:t>g</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$1</a:t>
                      </a:r>
                      <a:r>
                        <a:rPr lang="en-US" sz="1100" spc="-15">
                          <a:effectLst/>
                          <a:latin typeface="Calibri"/>
                          <a:ea typeface="Times New Roman"/>
                          <a:cs typeface="Calibri"/>
                        </a:rPr>
                        <a:t>,</a:t>
                      </a:r>
                      <a:r>
                        <a:rPr lang="en-US" sz="1100">
                          <a:effectLst/>
                          <a:latin typeface="Calibri"/>
                          <a:ea typeface="Times New Roman"/>
                          <a:cs typeface="Calibri"/>
                        </a:rPr>
                        <a:t>4</a:t>
                      </a:r>
                      <a:r>
                        <a:rPr lang="en-US" sz="1100" spc="-10">
                          <a:effectLst/>
                          <a:latin typeface="Calibri"/>
                          <a:ea typeface="Times New Roman"/>
                          <a:cs typeface="Calibri"/>
                        </a:rPr>
                        <a:t>2</a:t>
                      </a:r>
                      <a:r>
                        <a:rPr lang="en-US" sz="1100">
                          <a:effectLst/>
                          <a:latin typeface="Calibri"/>
                          <a:ea typeface="Times New Roman"/>
                          <a:cs typeface="Calibri"/>
                        </a:rPr>
                        <a:t>0</a:t>
                      </a:r>
                      <a:r>
                        <a:rPr lang="en-US" sz="1100" spc="-5">
                          <a:effectLst/>
                          <a:latin typeface="Calibri"/>
                          <a:ea typeface="Times New Roman"/>
                          <a:cs typeface="Calibri"/>
                        </a:rPr>
                        <a:t>.</a:t>
                      </a:r>
                      <a:r>
                        <a:rPr lang="en-US" sz="1100" spc="-10">
                          <a:effectLst/>
                          <a:latin typeface="Calibri"/>
                          <a:ea typeface="Times New Roman"/>
                          <a:cs typeface="Calibri"/>
                        </a:rPr>
                        <a:t>0</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4</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8</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4</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8</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4</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8</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4</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8</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4</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8</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415">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D</a:t>
                      </a:r>
                      <a:r>
                        <a:rPr lang="en-US" sz="1100" spc="-5">
                          <a:effectLst/>
                          <a:latin typeface="Calibri"/>
                          <a:ea typeface="Times New Roman"/>
                          <a:cs typeface="Calibri"/>
                        </a:rPr>
                        <a:t>is</a:t>
                      </a:r>
                      <a:r>
                        <a:rPr lang="en-US" sz="1100">
                          <a:effectLst/>
                          <a:latin typeface="Calibri"/>
                          <a:ea typeface="Times New Roman"/>
                          <a:cs typeface="Calibri"/>
                        </a:rPr>
                        <a:t>s</a:t>
                      </a:r>
                      <a:r>
                        <a:rPr lang="en-US" sz="1100" spc="-10">
                          <a:effectLst/>
                          <a:latin typeface="Calibri"/>
                          <a:ea typeface="Times New Roman"/>
                          <a:cs typeface="Calibri"/>
                        </a:rPr>
                        <a:t>e</a:t>
                      </a:r>
                      <a:r>
                        <a:rPr lang="en-US" sz="1100" spc="5">
                          <a:effectLst/>
                          <a:latin typeface="Calibri"/>
                          <a:ea typeface="Times New Roman"/>
                          <a:cs typeface="Calibri"/>
                        </a:rPr>
                        <a:t>m</a:t>
                      </a:r>
                      <a:r>
                        <a:rPr lang="en-US" sz="1100" spc="-5">
                          <a:effectLst/>
                          <a:latin typeface="Calibri"/>
                          <a:ea typeface="Times New Roman"/>
                          <a:cs typeface="Calibri"/>
                        </a:rPr>
                        <a:t>ina</a:t>
                      </a:r>
                      <a:r>
                        <a:rPr lang="en-US" sz="1100">
                          <a:effectLst/>
                          <a:latin typeface="Calibri"/>
                          <a:ea typeface="Times New Roman"/>
                          <a:cs typeface="Calibri"/>
                        </a:rPr>
                        <a:t>t</a:t>
                      </a:r>
                      <a:r>
                        <a:rPr lang="en-US" sz="1100" spc="-15">
                          <a:effectLst/>
                          <a:latin typeface="Calibri"/>
                          <a:ea typeface="Times New Roman"/>
                          <a:cs typeface="Calibri"/>
                        </a:rPr>
                        <a:t>i</a:t>
                      </a:r>
                      <a:r>
                        <a:rPr lang="en-US" sz="1100" spc="5">
                          <a:effectLst/>
                          <a:latin typeface="Calibri"/>
                          <a:ea typeface="Times New Roman"/>
                          <a:cs typeface="Calibri"/>
                        </a:rPr>
                        <a:t>o</a:t>
                      </a:r>
                      <a:r>
                        <a:rPr lang="en-US" sz="1100">
                          <a:effectLst/>
                          <a:latin typeface="Calibri"/>
                          <a:ea typeface="Times New Roman"/>
                          <a:cs typeface="Calibri"/>
                        </a:rPr>
                        <a:t>n</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$1</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9</a:t>
                      </a:r>
                      <a:r>
                        <a:rPr lang="en-US" sz="1100">
                          <a:effectLst/>
                          <a:latin typeface="Calibri"/>
                          <a:ea typeface="Times New Roman"/>
                          <a:cs typeface="Calibri"/>
                        </a:rPr>
                        <a:t>0</a:t>
                      </a:r>
                      <a:r>
                        <a:rPr lang="en-US" sz="1100" spc="-5">
                          <a:effectLst/>
                          <a:latin typeface="Calibri"/>
                          <a:ea typeface="Times New Roman"/>
                          <a:cs typeface="Calibri"/>
                        </a:rPr>
                        <a:t>.</a:t>
                      </a:r>
                      <a:r>
                        <a:rPr lang="en-US" sz="1100" spc="-10">
                          <a:effectLst/>
                          <a:latin typeface="Calibri"/>
                          <a:ea typeface="Times New Roman"/>
                          <a:cs typeface="Calibri"/>
                        </a:rPr>
                        <a:t>00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5">
                          <a:effectLst/>
                          <a:latin typeface="Calibri"/>
                          <a:ea typeface="Times New Roman"/>
                          <a:cs typeface="Calibri"/>
                        </a:rPr>
                        <a:t> </a:t>
                      </a:r>
                      <a:r>
                        <a:rPr lang="en-US" sz="1100">
                          <a:effectLst/>
                          <a:latin typeface="Calibri"/>
                          <a:ea typeface="Times New Roman"/>
                          <a:cs typeface="Calibri"/>
                        </a:rPr>
                        <a:t>-</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3</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0</a:t>
                      </a:r>
                      <a:r>
                        <a:rPr lang="en-US" sz="1100" spc="-10">
                          <a:effectLst/>
                          <a:latin typeface="Calibri"/>
                          <a:ea typeface="Times New Roman"/>
                          <a:cs typeface="Calibri"/>
                        </a:rPr>
                        <a:t>7</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3</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0</a:t>
                      </a:r>
                      <a:r>
                        <a:rPr lang="en-US" sz="1100" spc="-10">
                          <a:effectLst/>
                          <a:latin typeface="Calibri"/>
                          <a:ea typeface="Times New Roman"/>
                          <a:cs typeface="Calibri"/>
                        </a:rPr>
                        <a:t>7</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3</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0</a:t>
                      </a:r>
                      <a:r>
                        <a:rPr lang="en-US" sz="1100" spc="-10">
                          <a:effectLst/>
                          <a:latin typeface="Calibri"/>
                          <a:ea typeface="Times New Roman"/>
                          <a:cs typeface="Calibri"/>
                        </a:rPr>
                        <a:t>7</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6</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1</a:t>
                      </a:r>
                      <a:r>
                        <a:rPr lang="en-US" sz="1100">
                          <a:effectLst/>
                          <a:latin typeface="Calibri"/>
                          <a:ea typeface="Times New Roman"/>
                          <a:cs typeface="Calibri"/>
                        </a:rPr>
                        <a:t>0,</a:t>
                      </a:r>
                      <a:r>
                        <a:rPr lang="en-US" sz="1100" spc="-10">
                          <a:effectLst/>
                          <a:latin typeface="Calibri"/>
                          <a:ea typeface="Times New Roman"/>
                          <a:cs typeface="Calibri"/>
                        </a:rPr>
                        <a:t>1</a:t>
                      </a:r>
                      <a:r>
                        <a:rPr lang="en-US" sz="1100">
                          <a:effectLst/>
                          <a:latin typeface="Calibri"/>
                          <a:ea typeface="Times New Roman"/>
                          <a:cs typeface="Calibri"/>
                        </a:rPr>
                        <a:t>40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685">
                <a:tc>
                  <a:txBody>
                    <a:bodyPr/>
                    <a:lstStyle/>
                    <a:p>
                      <a:pPr marL="64770" marR="0" eaLnBrk="0" hangingPunct="0">
                        <a:lnSpc>
                          <a:spcPct val="115000"/>
                        </a:lnSpc>
                        <a:spcBef>
                          <a:spcPts val="0"/>
                        </a:spcBef>
                        <a:spcAft>
                          <a:spcPts val="0"/>
                        </a:spcAft>
                      </a:pPr>
                      <a:r>
                        <a:rPr lang="en-US" sz="1100" b="1" spc="5">
                          <a:effectLst/>
                          <a:latin typeface="Calibri"/>
                          <a:ea typeface="Times New Roman"/>
                          <a:cs typeface="Calibri"/>
                        </a:rPr>
                        <a:t>T</a:t>
                      </a:r>
                      <a:r>
                        <a:rPr lang="en-US" sz="1100" b="1" spc="-10">
                          <a:effectLst/>
                          <a:latin typeface="Calibri"/>
                          <a:ea typeface="Times New Roman"/>
                          <a:cs typeface="Calibri"/>
                        </a:rPr>
                        <a:t>o</a:t>
                      </a:r>
                      <a:r>
                        <a:rPr lang="en-US" sz="1100" b="1">
                          <a:effectLst/>
                          <a:latin typeface="Calibri"/>
                          <a:ea typeface="Times New Roman"/>
                          <a:cs typeface="Calibri"/>
                        </a:rPr>
                        <a:t>t</a:t>
                      </a:r>
                      <a:r>
                        <a:rPr lang="en-US" sz="1100" b="1" spc="-10">
                          <a:effectLst/>
                          <a:latin typeface="Calibri"/>
                          <a:ea typeface="Times New Roman"/>
                          <a:cs typeface="Calibri"/>
                        </a:rPr>
                        <a:t>a</a:t>
                      </a:r>
                      <a:r>
                        <a:rPr lang="en-US" sz="1100" b="1">
                          <a:effectLst/>
                          <a:latin typeface="Calibri"/>
                          <a:ea typeface="Times New Roman"/>
                          <a:cs typeface="Calibri"/>
                        </a:rPr>
                        <a:t>l</a:t>
                      </a:r>
                      <a:r>
                        <a:rPr lang="en-US" sz="1100" b="1" spc="-5">
                          <a:effectLst/>
                          <a:latin typeface="Calibri"/>
                          <a:ea typeface="Times New Roman"/>
                          <a:cs typeface="Calibri"/>
                        </a:rPr>
                        <a:t> </a:t>
                      </a: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b="1">
                          <a:effectLst/>
                          <a:latin typeface="Calibri"/>
                          <a:ea typeface="Times New Roman"/>
                          <a:cs typeface="Calibri"/>
                        </a:rPr>
                        <a:t>$6</a:t>
                      </a:r>
                      <a:r>
                        <a:rPr lang="en-US" sz="1100" b="1" spc="-10">
                          <a:effectLst/>
                          <a:latin typeface="Calibri"/>
                          <a:ea typeface="Times New Roman"/>
                          <a:cs typeface="Calibri"/>
                        </a:rPr>
                        <a:t>,5</a:t>
                      </a:r>
                      <a:r>
                        <a:rPr lang="en-US" sz="1100" b="1">
                          <a:effectLst/>
                          <a:latin typeface="Calibri"/>
                          <a:ea typeface="Times New Roman"/>
                          <a:cs typeface="Calibri"/>
                        </a:rPr>
                        <a:t>52</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b="1">
                          <a:effectLst/>
                          <a:latin typeface="Calibri"/>
                          <a:ea typeface="Times New Roman"/>
                          <a:cs typeface="Calibri"/>
                        </a:rPr>
                        <a:t>$</a:t>
                      </a:r>
                      <a:r>
                        <a:rPr lang="en-US" sz="1100" b="1" spc="-10">
                          <a:effectLst/>
                          <a:latin typeface="Calibri"/>
                          <a:ea typeface="Times New Roman"/>
                          <a:cs typeface="Calibri"/>
                        </a:rPr>
                        <a:t>1</a:t>
                      </a:r>
                      <a:r>
                        <a:rPr lang="en-US" sz="1100" b="1">
                          <a:effectLst/>
                          <a:latin typeface="Calibri"/>
                          <a:ea typeface="Times New Roman"/>
                          <a:cs typeface="Calibri"/>
                        </a:rPr>
                        <a:t>9</a:t>
                      </a:r>
                      <a:r>
                        <a:rPr lang="en-US" sz="1100" b="1" spc="-10">
                          <a:effectLst/>
                          <a:latin typeface="Calibri"/>
                          <a:ea typeface="Times New Roman"/>
                          <a:cs typeface="Calibri"/>
                        </a:rPr>
                        <a:t>,</a:t>
                      </a:r>
                      <a:r>
                        <a:rPr lang="en-US" sz="1100" b="1">
                          <a:effectLst/>
                          <a:latin typeface="Calibri"/>
                          <a:ea typeface="Times New Roman"/>
                          <a:cs typeface="Calibri"/>
                        </a:rPr>
                        <a:t>4</a:t>
                      </a:r>
                      <a:r>
                        <a:rPr lang="en-US" sz="1100" b="1" spc="-10">
                          <a:effectLst/>
                          <a:latin typeface="Calibri"/>
                          <a:ea typeface="Times New Roman"/>
                          <a:cs typeface="Calibri"/>
                        </a:rPr>
                        <a:t>7</a:t>
                      </a:r>
                      <a:r>
                        <a:rPr lang="en-US" sz="1100" b="1">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b="1">
                          <a:effectLst/>
                          <a:latin typeface="Calibri"/>
                          <a:ea typeface="Times New Roman"/>
                          <a:cs typeface="Calibri"/>
                        </a:rPr>
                        <a:t>$</a:t>
                      </a:r>
                      <a:r>
                        <a:rPr lang="en-US" sz="1100" b="1" spc="-10">
                          <a:effectLst/>
                          <a:latin typeface="Calibri"/>
                          <a:ea typeface="Times New Roman"/>
                          <a:cs typeface="Calibri"/>
                        </a:rPr>
                        <a:t>4</a:t>
                      </a:r>
                      <a:r>
                        <a:rPr lang="en-US" sz="1100" b="1">
                          <a:effectLst/>
                          <a:latin typeface="Calibri"/>
                          <a:ea typeface="Times New Roman"/>
                          <a:cs typeface="Calibri"/>
                        </a:rPr>
                        <a:t>1</a:t>
                      </a:r>
                      <a:r>
                        <a:rPr lang="en-US" sz="1100" b="1" spc="-10">
                          <a:effectLst/>
                          <a:latin typeface="Calibri"/>
                          <a:ea typeface="Times New Roman"/>
                          <a:cs typeface="Calibri"/>
                        </a:rPr>
                        <a:t>,</a:t>
                      </a:r>
                      <a:r>
                        <a:rPr lang="en-US" sz="1100" b="1">
                          <a:effectLst/>
                          <a:latin typeface="Calibri"/>
                          <a:ea typeface="Times New Roman"/>
                          <a:cs typeface="Calibri"/>
                        </a:rPr>
                        <a:t>2</a:t>
                      </a:r>
                      <a:r>
                        <a:rPr lang="en-US" sz="1100" b="1" spc="-10">
                          <a:effectLst/>
                          <a:latin typeface="Calibri"/>
                          <a:ea typeface="Times New Roman"/>
                          <a:cs typeface="Calibri"/>
                        </a:rPr>
                        <a:t>7</a:t>
                      </a:r>
                      <a:r>
                        <a:rPr lang="en-US" sz="1100" b="1">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b="1">
                          <a:effectLst/>
                          <a:latin typeface="Calibri"/>
                          <a:ea typeface="Times New Roman"/>
                          <a:cs typeface="Calibri"/>
                        </a:rPr>
                        <a:t>$</a:t>
                      </a:r>
                      <a:r>
                        <a:rPr lang="en-US" sz="1100" b="1" spc="-10">
                          <a:effectLst/>
                          <a:latin typeface="Calibri"/>
                          <a:ea typeface="Times New Roman"/>
                          <a:cs typeface="Calibri"/>
                        </a:rPr>
                        <a:t>3</a:t>
                      </a:r>
                      <a:r>
                        <a:rPr lang="en-US" sz="1100" b="1">
                          <a:effectLst/>
                          <a:latin typeface="Calibri"/>
                          <a:ea typeface="Times New Roman"/>
                          <a:cs typeface="Calibri"/>
                        </a:rPr>
                        <a:t>6</a:t>
                      </a:r>
                      <a:r>
                        <a:rPr lang="en-US" sz="1100" b="1" spc="-10">
                          <a:effectLst/>
                          <a:latin typeface="Calibri"/>
                          <a:ea typeface="Times New Roman"/>
                          <a:cs typeface="Calibri"/>
                        </a:rPr>
                        <a:t>,</a:t>
                      </a:r>
                      <a:r>
                        <a:rPr lang="en-US" sz="1100" b="1">
                          <a:effectLst/>
                          <a:latin typeface="Calibri"/>
                          <a:ea typeface="Times New Roman"/>
                          <a:cs typeface="Calibri"/>
                        </a:rPr>
                        <a:t>9</a:t>
                      </a:r>
                      <a:r>
                        <a:rPr lang="en-US" sz="1100" b="1" spc="-10">
                          <a:effectLst/>
                          <a:latin typeface="Calibri"/>
                          <a:ea typeface="Times New Roman"/>
                          <a:cs typeface="Calibri"/>
                        </a:rPr>
                        <a:t>1</a:t>
                      </a:r>
                      <a:r>
                        <a:rPr lang="en-US" sz="1100" b="1">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100" b="1" dirty="0">
                          <a:effectLst/>
                          <a:latin typeface="Calibri"/>
                          <a:ea typeface="Times New Roman"/>
                          <a:cs typeface="Calibri"/>
                        </a:rPr>
                        <a:t>$</a:t>
                      </a:r>
                      <a:r>
                        <a:rPr lang="en-US" sz="1100" b="1" spc="-10" dirty="0">
                          <a:effectLst/>
                          <a:latin typeface="Calibri"/>
                          <a:ea typeface="Times New Roman"/>
                          <a:cs typeface="Calibri"/>
                        </a:rPr>
                        <a:t>1</a:t>
                      </a:r>
                      <a:r>
                        <a:rPr lang="en-US" sz="1100" b="1" dirty="0">
                          <a:effectLst/>
                          <a:latin typeface="Calibri"/>
                          <a:ea typeface="Times New Roman"/>
                          <a:cs typeface="Calibri"/>
                        </a:rPr>
                        <a:t>6</a:t>
                      </a:r>
                      <a:r>
                        <a:rPr lang="en-US" sz="1100" b="1" spc="-10" dirty="0">
                          <a:effectLst/>
                          <a:latin typeface="Calibri"/>
                          <a:ea typeface="Times New Roman"/>
                          <a:cs typeface="Calibri"/>
                        </a:rPr>
                        <a:t>,</a:t>
                      </a:r>
                      <a:r>
                        <a:rPr lang="en-US" sz="1100" b="1" dirty="0">
                          <a:effectLst/>
                          <a:latin typeface="Calibri"/>
                          <a:ea typeface="Times New Roman"/>
                          <a:cs typeface="Calibri"/>
                        </a:rPr>
                        <a:t>6</a:t>
                      </a:r>
                      <a:r>
                        <a:rPr lang="en-US" sz="1100" b="1" spc="-10" dirty="0">
                          <a:effectLst/>
                          <a:latin typeface="Calibri"/>
                          <a:ea typeface="Times New Roman"/>
                          <a:cs typeface="Calibri"/>
                        </a:rPr>
                        <a:t>9</a:t>
                      </a:r>
                      <a:r>
                        <a:rPr lang="en-US" sz="1100" b="1" dirty="0">
                          <a:effectLst/>
                          <a:latin typeface="Calibri"/>
                          <a:ea typeface="Times New Roman"/>
                          <a:cs typeface="Calibri"/>
                        </a:rPr>
                        <a:t>2</a:t>
                      </a:r>
                      <a:endParaRPr lang="en-US" sz="12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5097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p:txBody>
          <a:bodyPr/>
          <a:lstStyle/>
          <a:p>
            <a:pPr marL="228600" indent="0">
              <a:buNone/>
            </a:pPr>
            <a:r>
              <a:rPr lang="en-US" sz="2800" b="1" dirty="0" smtClean="0"/>
              <a:t>Equipment</a:t>
            </a:r>
            <a:r>
              <a:rPr lang="en-US" sz="2800" b="1" dirty="0"/>
              <a:t>:</a:t>
            </a:r>
            <a:r>
              <a:rPr lang="en-US" sz="2800" dirty="0"/>
              <a:t> Equipment means tangible nonexpendable personal property including exempt property charged directly to the award having a useful life of more than one year and an acquisition cost threshold of $5,000 or more per unit, unless your organization sets that cost threshold at a lower level</a:t>
            </a:r>
            <a:r>
              <a:rPr lang="en-US" sz="2800" dirty="0" smtClean="0"/>
              <a:t>.</a:t>
            </a:r>
          </a:p>
          <a:p>
            <a:pPr marL="228600" indent="0">
              <a:buNone/>
            </a:pPr>
            <a:endParaRPr lang="en-US" sz="2800" dirty="0"/>
          </a:p>
          <a:p>
            <a:pPr marL="685800" lvl="0" indent="-457200">
              <a:buFont typeface="Arial" panose="020B0604020202020204" pitchFamily="34" charset="0"/>
              <a:buChar char="•"/>
            </a:pPr>
            <a:r>
              <a:rPr lang="en-US" sz="2800" dirty="0" smtClean="0"/>
              <a:t>The </a:t>
            </a:r>
            <a:r>
              <a:rPr lang="en-US" sz="2800" dirty="0"/>
              <a:t>amount of equipment that is being purchased.</a:t>
            </a:r>
          </a:p>
          <a:p>
            <a:pPr marL="685800" lvl="0" indent="-457200">
              <a:buFont typeface="Arial" panose="020B0604020202020204" pitchFamily="34" charset="0"/>
              <a:buChar char="•"/>
            </a:pPr>
            <a:r>
              <a:rPr lang="en-US" sz="2800" dirty="0" smtClean="0"/>
              <a:t>Cost </a:t>
            </a:r>
            <a:r>
              <a:rPr lang="en-US" sz="2800" dirty="0"/>
              <a:t>per unit.</a:t>
            </a:r>
          </a:p>
          <a:p>
            <a:pPr marL="685800" lvl="0" indent="-457200">
              <a:buFont typeface="Arial" panose="020B0604020202020204" pitchFamily="34" charset="0"/>
              <a:buChar char="•"/>
            </a:pPr>
            <a:r>
              <a:rPr lang="en-US" sz="2800" dirty="0" smtClean="0"/>
              <a:t>Justification </a:t>
            </a:r>
            <a:r>
              <a:rPr lang="en-US" sz="2800" dirty="0"/>
              <a:t>of purchases that links to the project narrative.</a:t>
            </a:r>
          </a:p>
          <a:p>
            <a:pPr marL="228600" indent="0">
              <a:buNone/>
            </a:pPr>
            <a:endParaRPr lang="en-US" b="1" dirty="0"/>
          </a:p>
          <a:p>
            <a:pPr marL="228600" lvl="0" indent="0">
              <a:buNone/>
            </a:pPr>
            <a:endParaRPr lang="en-US" sz="2800" dirty="0"/>
          </a:p>
          <a:p>
            <a:endParaRPr lang="en-US" dirty="0"/>
          </a:p>
          <a:p>
            <a:endParaRPr lang="en-US" dirty="0"/>
          </a:p>
        </p:txBody>
      </p:sp>
      <p:sp>
        <p:nvSpPr>
          <p:cNvPr id="4" name="Text Placeholder 3"/>
          <p:cNvSpPr>
            <a:spLocks noGrp="1"/>
          </p:cNvSpPr>
          <p:nvPr>
            <p:ph type="body" sz="quarter" idx="10"/>
          </p:nvPr>
        </p:nvSpPr>
        <p:spPr/>
        <p:txBody>
          <a:bodyPr/>
          <a:lstStyle/>
          <a:p>
            <a:pPr algn="ctr"/>
            <a:r>
              <a:rPr lang="en-US" dirty="0" smtClean="0"/>
              <a:t>Equipment</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2533602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p:txBody>
          <a:bodyPr/>
          <a:lstStyle/>
          <a:p>
            <a:pPr marL="228600" indent="0">
              <a:buNone/>
            </a:pPr>
            <a:r>
              <a:rPr lang="en-US" b="1" dirty="0" smtClean="0"/>
              <a:t>Supplies</a:t>
            </a:r>
            <a:r>
              <a:rPr lang="en-US" b="1" dirty="0"/>
              <a:t>:</a:t>
            </a:r>
            <a:r>
              <a:rPr lang="en-US" dirty="0"/>
              <a:t> Supplies are defined as all tangible personal property other than “equipment” as defined </a:t>
            </a:r>
            <a:r>
              <a:rPr lang="en-US" dirty="0" smtClean="0"/>
              <a:t>in the previous slide. </a:t>
            </a:r>
          </a:p>
          <a:p>
            <a:pPr marL="228600" indent="0">
              <a:buNone/>
            </a:pPr>
            <a:endParaRPr lang="en-US" dirty="0" smtClean="0"/>
          </a:p>
          <a:p>
            <a:pPr marL="228600" indent="0">
              <a:buNone/>
            </a:pPr>
            <a:r>
              <a:rPr lang="en-US" dirty="0" smtClean="0"/>
              <a:t>Supplies </a:t>
            </a:r>
            <a:r>
              <a:rPr lang="en-US" dirty="0"/>
              <a:t>purchased with grant funds, as budgeted in the grant agreement, belong to the grantee. Supplies are to be used for the originally authorized purposes as long as needed for that purpose</a:t>
            </a:r>
            <a:r>
              <a:rPr lang="en-US" dirty="0" smtClean="0"/>
              <a:t>.</a:t>
            </a:r>
          </a:p>
          <a:p>
            <a:pPr marL="228600" indent="0">
              <a:buNone/>
            </a:pPr>
            <a:endParaRPr lang="en-US" dirty="0"/>
          </a:p>
          <a:p>
            <a:pPr marL="571500" lvl="0" indent="-342900">
              <a:buFont typeface="Arial" panose="020B0604020202020204" pitchFamily="34" charset="0"/>
              <a:buChar char="•"/>
            </a:pPr>
            <a:r>
              <a:rPr lang="en-US" dirty="0" smtClean="0"/>
              <a:t>The </a:t>
            </a:r>
            <a:r>
              <a:rPr lang="en-US" dirty="0"/>
              <a:t>amount of </a:t>
            </a:r>
            <a:r>
              <a:rPr lang="en-US" dirty="0" smtClean="0"/>
              <a:t>supplies that are being </a:t>
            </a:r>
            <a:r>
              <a:rPr lang="en-US" dirty="0"/>
              <a:t>purchased.</a:t>
            </a:r>
          </a:p>
          <a:p>
            <a:pPr marL="571500" lvl="0" indent="-342900">
              <a:buFont typeface="Arial" panose="020B0604020202020204" pitchFamily="34" charset="0"/>
              <a:buChar char="•"/>
            </a:pPr>
            <a:r>
              <a:rPr lang="en-US" dirty="0" smtClean="0"/>
              <a:t>Cost </a:t>
            </a:r>
            <a:r>
              <a:rPr lang="en-US" dirty="0"/>
              <a:t>per unit.</a:t>
            </a:r>
          </a:p>
          <a:p>
            <a:pPr marL="571500" lvl="0" indent="-342900">
              <a:buFont typeface="Arial" panose="020B0604020202020204" pitchFamily="34" charset="0"/>
              <a:buChar char="•"/>
            </a:pPr>
            <a:r>
              <a:rPr lang="en-US" dirty="0" smtClean="0"/>
              <a:t>Justification </a:t>
            </a:r>
            <a:r>
              <a:rPr lang="en-US" dirty="0"/>
              <a:t>of purchases that links to the project narrative.</a:t>
            </a:r>
          </a:p>
          <a:p>
            <a:pPr>
              <a:buFont typeface="Arial" panose="020B0604020202020204" pitchFamily="34" charset="0"/>
              <a:buChar char="•"/>
            </a:pPr>
            <a:endParaRPr lang="en-US" dirty="0"/>
          </a:p>
        </p:txBody>
      </p:sp>
      <p:sp>
        <p:nvSpPr>
          <p:cNvPr id="4" name="Text Placeholder 3"/>
          <p:cNvSpPr>
            <a:spLocks noGrp="1"/>
          </p:cNvSpPr>
          <p:nvPr>
            <p:ph type="body" sz="quarter" idx="10"/>
          </p:nvPr>
        </p:nvSpPr>
        <p:spPr/>
        <p:txBody>
          <a:bodyPr/>
          <a:lstStyle/>
          <a:p>
            <a:pPr algn="ctr"/>
            <a:r>
              <a:rPr lang="en-US" dirty="0" smtClean="0"/>
              <a:t>Supplies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4153896307"/>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2191</TotalTime>
  <Words>2530</Words>
  <Application>Microsoft Office PowerPoint</Application>
  <PresentationFormat>On-screen Show (4:3)</PresentationFormat>
  <Paragraphs>439</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Dept of Ed</vt:lpstr>
      <vt:lpstr>Education Innovation and Research (EIR) PrepaRING a BUDGET</vt:lpstr>
      <vt:lpstr>Cost PRINCIPLES </vt:lpstr>
      <vt:lpstr>Use of Funds</vt:lpstr>
      <vt:lpstr>Preparing your Budget narrative  </vt:lpstr>
      <vt:lpstr>EIR Budget Narrative Example </vt:lpstr>
      <vt:lpstr>Preparing your Budget Narrative</vt:lpstr>
      <vt:lpstr>EIR Budget Narrative Example</vt:lpstr>
      <vt:lpstr>Preparing your Budget Narrative</vt:lpstr>
      <vt:lpstr>Preparing your Budget Narrative</vt:lpstr>
      <vt:lpstr>Preparing your Budget Narrative</vt:lpstr>
      <vt:lpstr>EIR Budget Narrative Example</vt:lpstr>
      <vt:lpstr>Preparing your Budget Narrative</vt:lpstr>
      <vt:lpstr>Preparing your Budget Narrative</vt:lpstr>
      <vt:lpstr>Preparing your Budget Narrative</vt:lpstr>
      <vt:lpstr>Preparing your Budget Narrative</vt:lpstr>
      <vt:lpstr>Preparing your Budget Narrative</vt:lpstr>
      <vt:lpstr>Education Innovation and Research (EIR) PrepaRING a BUDGET</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179</cp:revision>
  <cp:lastPrinted>2018-03-09T14:53:56Z</cp:lastPrinted>
  <dcterms:created xsi:type="dcterms:W3CDTF">2013-08-12T19:53:34Z</dcterms:created>
  <dcterms:modified xsi:type="dcterms:W3CDTF">2018-04-19T16:52:00Z</dcterms:modified>
</cp:coreProperties>
</file>