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E53"/>
    <a:srgbClr val="E75200"/>
    <a:srgbClr val="294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9"/>
            <a:ext cx="8229600" cy="667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4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555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555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485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6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485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546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8719"/>
            <a:ext cx="5486400" cy="23569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2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400" kern="1200">
          <a:solidFill>
            <a:srgbClr val="294179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75200"/>
        </a:buClr>
        <a:buFont typeface="Arial"/>
        <a:buChar char="•"/>
        <a:defRPr sz="3200" kern="1200">
          <a:solidFill>
            <a:srgbClr val="4B4E53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75200"/>
        </a:buClr>
        <a:buFont typeface="Arial"/>
        <a:buChar char="–"/>
        <a:defRPr sz="2800" kern="1200">
          <a:solidFill>
            <a:srgbClr val="4B4E53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75200"/>
        </a:buClr>
        <a:buFont typeface="Arial"/>
        <a:buChar char="•"/>
        <a:defRPr sz="2400" kern="1200">
          <a:solidFill>
            <a:srgbClr val="4B4E53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75200"/>
        </a:buClr>
        <a:buFont typeface="Arial"/>
        <a:buChar char="–"/>
        <a:defRPr sz="2000" kern="1200">
          <a:solidFill>
            <a:srgbClr val="4B4E53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75200"/>
        </a:buClr>
        <a:buFont typeface="Arial"/>
        <a:buChar char="»"/>
        <a:defRPr sz="2000" kern="1200">
          <a:solidFill>
            <a:srgbClr val="4B4E53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6582" y="3640667"/>
            <a:ext cx="4015317" cy="6561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6582" y="4296833"/>
            <a:ext cx="4015317" cy="5894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Immanuel</dc:creator>
  <cp:lastModifiedBy>tweeks@setda.org</cp:lastModifiedBy>
  <cp:revision>7</cp:revision>
  <dcterms:created xsi:type="dcterms:W3CDTF">2017-03-29T05:27:33Z</dcterms:created>
  <dcterms:modified xsi:type="dcterms:W3CDTF">2017-04-26T12:13:28Z</dcterms:modified>
</cp:coreProperties>
</file>