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8" r:id="rId10"/>
    <p:sldId id="270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>
        <c:manualLayout>
          <c:layoutTarget val="inner"/>
          <c:xMode val="edge"/>
          <c:yMode val="edge"/>
          <c:x val="6.3446170791151113E-2"/>
          <c:y val="0.15692339866145152"/>
          <c:w val="0.83853369891263596"/>
          <c:h val="0.80820174925319777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Business Performance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Manual System</c:v>
                </c:pt>
                <c:pt idx="1">
                  <c:v>Expected</c:v>
                </c:pt>
                <c:pt idx="2">
                  <c:v>Actual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80</c:v>
                </c:pt>
                <c:pt idx="2">
                  <c:v>40</c:v>
                </c:pt>
              </c:numCache>
            </c:numRef>
          </c:val>
        </c:ser>
        <c:overlap val="100"/>
        <c:axId val="151295872"/>
        <c:axId val="151574400"/>
      </c:barChart>
      <c:catAx>
        <c:axId val="151295872"/>
        <c:scaling>
          <c:orientation val="minMax"/>
        </c:scaling>
        <c:axPos val="t"/>
        <c:tickLblPos val="nextTo"/>
        <c:crossAx val="151574400"/>
        <c:crosses val="max"/>
        <c:auto val="1"/>
        <c:lblAlgn val="ctr"/>
        <c:lblOffset val="100"/>
      </c:catAx>
      <c:valAx>
        <c:axId val="151574400"/>
        <c:scaling>
          <c:orientation val="minMax"/>
          <c:max val="110"/>
          <c:min val="0.1"/>
        </c:scaling>
        <c:axPos val="l"/>
        <c:majorGridlines/>
        <c:numFmt formatCode="0%" sourceLinked="0"/>
        <c:tickLblPos val="nextTo"/>
        <c:crossAx val="151295872"/>
        <c:crosses val="autoZero"/>
        <c:crossBetween val="between"/>
        <c:majorUnit val="10"/>
        <c:minorUnit val="1"/>
        <c:dispUnits>
          <c:builtInUnit val="hundreds"/>
        </c:dispUnits>
      </c:valAx>
    </c:plotArea>
    <c:legend>
      <c:legendPos val="r"/>
      <c:layout/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on the system</c:v>
                </c:pt>
              </c:strCache>
            </c:strRef>
          </c:tx>
          <c:dLbls>
            <c:showCatName val="1"/>
            <c:showPercent val="1"/>
          </c:dLbls>
          <c:cat>
            <c:strRef>
              <c:f>Sheet1!$A$2:$A$4</c:f>
              <c:strCache>
                <c:ptCount val="3"/>
                <c:pt idx="0">
                  <c:v>Yes, it was successful</c:v>
                </c:pt>
                <c:pt idx="1">
                  <c:v>No</c:v>
                </c:pt>
                <c:pt idx="2">
                  <c:v>Yes but not sufficient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16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System Issues affecting performance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system Issues affecting performance</c:v>
                </c:pt>
              </c:strCache>
            </c:strRef>
          </c:tx>
          <c:dLbls>
            <c:showCatName val="1"/>
            <c:showPercent val="1"/>
          </c:dLbls>
          <c:cat>
            <c:strRef>
              <c:f>Sheet1!$A$2:$A$4</c:f>
              <c:strCache>
                <c:ptCount val="3"/>
                <c:pt idx="0">
                  <c:v>Integration Issues</c:v>
                </c:pt>
                <c:pt idx="1">
                  <c:v>Only human errors</c:v>
                </c:pt>
                <c:pt idx="2">
                  <c:v>No errors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feedback</c:v>
                </c:pt>
              </c:strCache>
            </c:strRef>
          </c:tx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Implement a system with better integration and more training
56%</a:t>
                    </a: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Convert in to manual system</c:v>
                </c:pt>
                <c:pt idx="1">
                  <c:v>Provide more training on the system</c:v>
                </c:pt>
                <c:pt idx="2">
                  <c:v>Implement a system with better integration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Making Authority</c:v>
                </c:pt>
              </c:strCache>
            </c:strRef>
          </c:tx>
          <c:dLbls>
            <c:showPercent val="1"/>
          </c:dLbls>
          <c:cat>
            <c:strRef>
              <c:f>Sheet1!$A$2:$A$3</c:f>
              <c:strCache>
                <c:ptCount val="2"/>
                <c:pt idx="0">
                  <c:v>Top management</c:v>
                </c:pt>
                <c:pt idx="1">
                  <c:v>Employees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Before Implementation </c:v>
                </c:pt>
                <c:pt idx="1">
                  <c:v>After Implementation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Before Implementation </c:v>
                </c:pt>
                <c:pt idx="1">
                  <c:v>After Implementation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25</c:v>
                </c:pt>
                <c:pt idx="1">
                  <c:v>60</c:v>
                </c:pt>
              </c:numCache>
            </c:numRef>
          </c:val>
        </c:ser>
        <c:overlap val="100"/>
        <c:axId val="123227520"/>
        <c:axId val="123229312"/>
      </c:barChart>
      <c:catAx>
        <c:axId val="123227520"/>
        <c:scaling>
          <c:orientation val="minMax"/>
        </c:scaling>
        <c:axPos val="t"/>
        <c:tickLblPos val="nextTo"/>
        <c:crossAx val="123229312"/>
        <c:crosses val="max"/>
        <c:auto val="1"/>
        <c:lblAlgn val="ctr"/>
        <c:lblOffset val="100"/>
      </c:catAx>
      <c:valAx>
        <c:axId val="123229312"/>
        <c:scaling>
          <c:orientation val="minMax"/>
          <c:max val="110"/>
          <c:min val="0.1"/>
        </c:scaling>
        <c:axPos val="l"/>
        <c:majorGridlines/>
        <c:numFmt formatCode="0%" sourceLinked="0"/>
        <c:tickLblPos val="nextTo"/>
        <c:crossAx val="123227520"/>
        <c:crosses val="autoZero"/>
        <c:crossBetween val="between"/>
        <c:majorUnit val="10"/>
        <c:minorUnit val="1"/>
        <c:dispUnits>
          <c:builtInUnit val="hundreds"/>
        </c:dispUnits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Years of experience at Markss</c:v>
                </c:pt>
              </c:strCache>
            </c:strRef>
          </c:tx>
          <c:dLbls>
            <c:showPercent val="1"/>
          </c:dLbls>
          <c:cat>
            <c:strRef>
              <c:f>Sheet1!$A$2:$A$4</c:f>
              <c:strCache>
                <c:ptCount val="3"/>
                <c:pt idx="0">
                  <c:v>Less than 2 years</c:v>
                </c:pt>
                <c:pt idx="1">
                  <c:v>5 years</c:v>
                </c:pt>
                <c:pt idx="2">
                  <c:v>More than 5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 Background</c:v>
                </c:pt>
              </c:strCache>
            </c:strRef>
          </c:tx>
          <c:dLbls>
            <c:showCatName val="1"/>
            <c:showPercent val="1"/>
          </c:dLbls>
          <c:cat>
            <c:strRef>
              <c:f>Sheet1!$A$2:$A$5</c:f>
              <c:strCache>
                <c:ptCount val="4"/>
                <c:pt idx="0">
                  <c:v>OL/ AL</c:v>
                </c:pt>
                <c:pt idx="1">
                  <c:v>Diploma/ higher diploma</c:v>
                </c:pt>
                <c:pt idx="2">
                  <c:v>Bachelors</c:v>
                </c:pt>
                <c:pt idx="3">
                  <c:v>Masters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 Qualifications</c:v>
                </c:pt>
              </c:strCache>
            </c:strRef>
          </c:tx>
          <c:dLbls>
            <c:showPercent val="1"/>
          </c:dLbls>
          <c:cat>
            <c:strRef>
              <c:f>Sheet1!$A$2:$A$5</c:f>
              <c:strCache>
                <c:ptCount val="4"/>
                <c:pt idx="0">
                  <c:v>Certificate</c:v>
                </c:pt>
                <c:pt idx="1">
                  <c:v>Diploma</c:v>
                </c:pt>
                <c:pt idx="2">
                  <c:v>Degree</c:v>
                </c:pt>
                <c:pt idx="3">
                  <c:v>No qualification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 Exposure</c:v>
                </c:pt>
              </c:strCache>
            </c:strRef>
          </c:tx>
          <c:dLbls>
            <c:showPercent val="1"/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12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Level of English</c:v>
                </c:pt>
              </c:strCache>
            </c:strRef>
          </c:tx>
          <c:dLbls>
            <c:showPercent val="1"/>
          </c:dLbls>
          <c:cat>
            <c:strRef>
              <c:f>Sheet1!$A$2:$A$5</c:f>
              <c:strCache>
                <c:ptCount val="4"/>
                <c:pt idx="0">
                  <c:v>Poor</c:v>
                </c:pt>
                <c:pt idx="1">
                  <c:v>Manageable</c:v>
                </c:pt>
                <c:pt idx="2">
                  <c:v>Fluent</c:v>
                </c:pt>
                <c:pt idx="3">
                  <c:v>Excellent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System</a:t>
            </a:r>
            <a:r>
              <a:rPr lang="en-US" baseline="0"/>
              <a:t> support</a:t>
            </a:r>
            <a:endParaRPr lang="en-US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CatName val="1"/>
            <c:showPercent val="1"/>
          </c:dLbls>
          <c:cat>
            <c:strRef>
              <c:f>Sheet1!$A$2:$A$4</c:f>
              <c:strCache>
                <c:ptCount val="3"/>
                <c:pt idx="0">
                  <c:v>Availability of user manual</c:v>
                </c:pt>
                <c:pt idx="1">
                  <c:v>Support from System cordinator</c:v>
                </c:pt>
                <c:pt idx="2">
                  <c:v>No support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12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D15F2-F26E-49C0-8116-39CD30C8F326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D58BC-8516-43AF-9408-D340C2C14BB1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Markss HLC</a:t>
          </a:r>
        </a:p>
      </dgm:t>
    </dgm:pt>
    <dgm:pt modelId="{99E436A0-1E87-4B2F-AD65-252967860890}" type="parTrans" cxnId="{35774C1B-D0C0-43F7-8BA1-5B9D3C209F7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8FCD4D5-D4B2-460C-924D-E2B17ACA50BE}" type="sibTrans" cxnId="{35774C1B-D0C0-43F7-8BA1-5B9D3C209F7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3C2551B-A839-49A9-8AAD-828E71E559BA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Purchasing Department</a:t>
          </a:r>
        </a:p>
      </dgm:t>
    </dgm:pt>
    <dgm:pt modelId="{D7E0610E-B674-4DE8-BDB7-1EC9E70B2540}" type="parTrans" cxnId="{295857F8-E310-4617-935A-C08C76ECD24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CF7F494-422D-4525-B807-CCF9A572D8CD}" type="sibTrans" cxnId="{295857F8-E310-4617-935A-C08C76ECD24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3956FFF-61B7-49C4-9A4B-8F97ED78123E}">
      <dgm:prSet phldrT="[Text]"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Inventory Control Department</a:t>
          </a:r>
        </a:p>
      </dgm:t>
    </dgm:pt>
    <dgm:pt modelId="{53A2BD45-B873-430F-A95A-D1F162C9A721}" type="parTrans" cxnId="{BEFDE57A-FA1F-4928-824B-F0D870EA82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978C2B-4C61-4CB7-9068-E051E723A2D0}" type="sibTrans" cxnId="{BEFDE57A-FA1F-4928-824B-F0D870EA82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C4F12A-3DAC-4177-8EE9-BB78F2DADF06}">
      <dgm:prSet/>
      <dgm:spPr/>
      <dgm:t>
        <a:bodyPr/>
        <a:lstStyle/>
        <a:p>
          <a:r>
            <a:rPr lang="en-US">
              <a:latin typeface="Times New Roman" pitchFamily="18" charset="0"/>
              <a:cs typeface="Times New Roman" pitchFamily="18" charset="0"/>
            </a:rPr>
            <a:t>HR</a:t>
          </a:r>
          <a:r>
            <a:rPr lang="en-US" baseline="0">
              <a:latin typeface="Times New Roman" pitchFamily="18" charset="0"/>
              <a:cs typeface="Times New Roman" pitchFamily="18" charset="0"/>
            </a:rPr>
            <a:t> Department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28BB014-6718-4EA3-A183-8E65F98DE93C}" type="parTrans" cxnId="{A602DDE0-9C96-4ABB-BA4A-D785D80A1EF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9F0FF8B-C5E1-4032-895E-76A58E16C776}" type="sibTrans" cxnId="{A602DDE0-9C96-4ABB-BA4A-D785D80A1EF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91DB61C-42CA-4AEE-B098-EC3BB6D55A40}" type="pres">
      <dgm:prSet presAssocID="{2ACD15F2-F26E-49C0-8116-39CD30C8F3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751D0F-1A21-4D70-A973-93C98847E62E}" type="pres">
      <dgm:prSet presAssocID="{CD0D58BC-8516-43AF-9408-D340C2C14BB1}" presName="hierRoot1" presStyleCnt="0"/>
      <dgm:spPr/>
      <dgm:t>
        <a:bodyPr/>
        <a:lstStyle/>
        <a:p>
          <a:endParaRPr lang="en-US"/>
        </a:p>
      </dgm:t>
    </dgm:pt>
    <dgm:pt modelId="{98E0F404-F3E7-4E82-A502-C660DEF0656B}" type="pres">
      <dgm:prSet presAssocID="{CD0D58BC-8516-43AF-9408-D340C2C14BB1}" presName="composite" presStyleCnt="0"/>
      <dgm:spPr/>
      <dgm:t>
        <a:bodyPr/>
        <a:lstStyle/>
        <a:p>
          <a:endParaRPr lang="en-US"/>
        </a:p>
      </dgm:t>
    </dgm:pt>
    <dgm:pt modelId="{C268DCD1-4655-4278-9F21-C5D3DAD0354C}" type="pres">
      <dgm:prSet presAssocID="{CD0D58BC-8516-43AF-9408-D340C2C14BB1}" presName="background" presStyleLbl="node0" presStyleIdx="0" presStyleCnt="1"/>
      <dgm:spPr/>
      <dgm:t>
        <a:bodyPr/>
        <a:lstStyle/>
        <a:p>
          <a:endParaRPr lang="en-US"/>
        </a:p>
      </dgm:t>
    </dgm:pt>
    <dgm:pt modelId="{A67B436C-D796-4A66-8F86-E47752D590CB}" type="pres">
      <dgm:prSet presAssocID="{CD0D58BC-8516-43AF-9408-D340C2C14BB1}" presName="text" presStyleLbl="fgAcc0" presStyleIdx="0" presStyleCnt="1" custScaleX="3265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3F537-2B9F-4ADF-8CD7-99984DE58459}" type="pres">
      <dgm:prSet presAssocID="{CD0D58BC-8516-43AF-9408-D340C2C14BB1}" presName="hierChild2" presStyleCnt="0"/>
      <dgm:spPr/>
      <dgm:t>
        <a:bodyPr/>
        <a:lstStyle/>
        <a:p>
          <a:endParaRPr lang="en-US"/>
        </a:p>
      </dgm:t>
    </dgm:pt>
    <dgm:pt modelId="{081B122F-8D2D-4233-9ADC-E3F01E8A2464}" type="pres">
      <dgm:prSet presAssocID="{D7E0610E-B674-4DE8-BDB7-1EC9E70B254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D45B396-4E5F-44B8-A655-27F439660D4C}" type="pres">
      <dgm:prSet presAssocID="{03C2551B-A839-49A9-8AAD-828E71E559BA}" presName="hierRoot2" presStyleCnt="0"/>
      <dgm:spPr/>
      <dgm:t>
        <a:bodyPr/>
        <a:lstStyle/>
        <a:p>
          <a:endParaRPr lang="en-US"/>
        </a:p>
      </dgm:t>
    </dgm:pt>
    <dgm:pt modelId="{638513FC-101E-4FC9-81B2-C93C3829915E}" type="pres">
      <dgm:prSet presAssocID="{03C2551B-A839-49A9-8AAD-828E71E559BA}" presName="composite2" presStyleCnt="0"/>
      <dgm:spPr/>
      <dgm:t>
        <a:bodyPr/>
        <a:lstStyle/>
        <a:p>
          <a:endParaRPr lang="en-US"/>
        </a:p>
      </dgm:t>
    </dgm:pt>
    <dgm:pt modelId="{3344B5AC-9B07-4E1F-8F2C-D25F0F46887D}" type="pres">
      <dgm:prSet presAssocID="{03C2551B-A839-49A9-8AAD-828E71E559BA}" presName="background2" presStyleLbl="node2" presStyleIdx="0" presStyleCnt="3"/>
      <dgm:spPr/>
      <dgm:t>
        <a:bodyPr/>
        <a:lstStyle/>
        <a:p>
          <a:endParaRPr lang="en-US"/>
        </a:p>
      </dgm:t>
    </dgm:pt>
    <dgm:pt modelId="{5FF2F993-6EB3-481A-AAA9-EEC141B1A386}" type="pres">
      <dgm:prSet presAssocID="{03C2551B-A839-49A9-8AAD-828E71E559B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6DA93A-17C3-4424-A1E0-AEE66007874D}" type="pres">
      <dgm:prSet presAssocID="{03C2551B-A839-49A9-8AAD-828E71E559BA}" presName="hierChild3" presStyleCnt="0"/>
      <dgm:spPr/>
      <dgm:t>
        <a:bodyPr/>
        <a:lstStyle/>
        <a:p>
          <a:endParaRPr lang="en-US"/>
        </a:p>
      </dgm:t>
    </dgm:pt>
    <dgm:pt modelId="{59AF5630-65FF-44AC-B49C-6AB80C363C2E}" type="pres">
      <dgm:prSet presAssocID="{53A2BD45-B873-430F-A95A-D1F162C9A72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51F383C-B670-4E77-AE03-FD1C7F4FCD41}" type="pres">
      <dgm:prSet presAssocID="{C3956FFF-61B7-49C4-9A4B-8F97ED78123E}" presName="hierRoot2" presStyleCnt="0"/>
      <dgm:spPr/>
      <dgm:t>
        <a:bodyPr/>
        <a:lstStyle/>
        <a:p>
          <a:endParaRPr lang="en-US"/>
        </a:p>
      </dgm:t>
    </dgm:pt>
    <dgm:pt modelId="{440B4486-5B60-45C9-AA82-4562D19AC4A8}" type="pres">
      <dgm:prSet presAssocID="{C3956FFF-61B7-49C4-9A4B-8F97ED78123E}" presName="composite2" presStyleCnt="0"/>
      <dgm:spPr/>
      <dgm:t>
        <a:bodyPr/>
        <a:lstStyle/>
        <a:p>
          <a:endParaRPr lang="en-US"/>
        </a:p>
      </dgm:t>
    </dgm:pt>
    <dgm:pt modelId="{D9734DB6-B9ED-4D3B-9BA5-6FB124675B08}" type="pres">
      <dgm:prSet presAssocID="{C3956FFF-61B7-49C4-9A4B-8F97ED78123E}" presName="background2" presStyleLbl="node2" presStyleIdx="1" presStyleCnt="3"/>
      <dgm:spPr/>
      <dgm:t>
        <a:bodyPr/>
        <a:lstStyle/>
        <a:p>
          <a:endParaRPr lang="en-US"/>
        </a:p>
      </dgm:t>
    </dgm:pt>
    <dgm:pt modelId="{EFC76810-7290-45A2-9C8D-6AEF2FFC4FDE}" type="pres">
      <dgm:prSet presAssocID="{C3956FFF-61B7-49C4-9A4B-8F97ED78123E}" presName="text2" presStyleLbl="fgAcc2" presStyleIdx="1" presStyleCnt="3" custLinFactNeighborX="-267" custLinFactNeighborY="1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263BD-2B9D-4AE8-A4F8-B7676A0656BD}" type="pres">
      <dgm:prSet presAssocID="{C3956FFF-61B7-49C4-9A4B-8F97ED78123E}" presName="hierChild3" presStyleCnt="0"/>
      <dgm:spPr/>
      <dgm:t>
        <a:bodyPr/>
        <a:lstStyle/>
        <a:p>
          <a:endParaRPr lang="en-US"/>
        </a:p>
      </dgm:t>
    </dgm:pt>
    <dgm:pt modelId="{9A22A605-AAD5-467E-AD2E-C48D28D017F7}" type="pres">
      <dgm:prSet presAssocID="{F28BB014-6718-4EA3-A183-8E65F98DE93C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12B1AD3-41A9-40F2-8315-D113A02D1510}" type="pres">
      <dgm:prSet presAssocID="{AFC4F12A-3DAC-4177-8EE9-BB78F2DADF06}" presName="hierRoot2" presStyleCnt="0"/>
      <dgm:spPr/>
      <dgm:t>
        <a:bodyPr/>
        <a:lstStyle/>
        <a:p>
          <a:endParaRPr lang="en-US"/>
        </a:p>
      </dgm:t>
    </dgm:pt>
    <dgm:pt modelId="{ACE1E243-FF9B-4DEA-8571-606E3B94A0C2}" type="pres">
      <dgm:prSet presAssocID="{AFC4F12A-3DAC-4177-8EE9-BB78F2DADF06}" presName="composite2" presStyleCnt="0"/>
      <dgm:spPr/>
      <dgm:t>
        <a:bodyPr/>
        <a:lstStyle/>
        <a:p>
          <a:endParaRPr lang="en-US"/>
        </a:p>
      </dgm:t>
    </dgm:pt>
    <dgm:pt modelId="{8F2448A7-B17C-4319-94D9-9534C306A4C6}" type="pres">
      <dgm:prSet presAssocID="{AFC4F12A-3DAC-4177-8EE9-BB78F2DADF06}" presName="background2" presStyleLbl="node2" presStyleIdx="2" presStyleCnt="3"/>
      <dgm:spPr/>
      <dgm:t>
        <a:bodyPr/>
        <a:lstStyle/>
        <a:p>
          <a:endParaRPr lang="en-US"/>
        </a:p>
      </dgm:t>
    </dgm:pt>
    <dgm:pt modelId="{9B401A27-EB18-4F63-B0E3-18349687FB57}" type="pres">
      <dgm:prSet presAssocID="{AFC4F12A-3DAC-4177-8EE9-BB78F2DADF0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1CFA65-B353-488A-BD77-E65E227D3B69}" type="pres">
      <dgm:prSet presAssocID="{AFC4F12A-3DAC-4177-8EE9-BB78F2DADF06}" presName="hierChild3" presStyleCnt="0"/>
      <dgm:spPr/>
      <dgm:t>
        <a:bodyPr/>
        <a:lstStyle/>
        <a:p>
          <a:endParaRPr lang="en-US"/>
        </a:p>
      </dgm:t>
    </dgm:pt>
  </dgm:ptLst>
  <dgm:cxnLst>
    <dgm:cxn modelId="{A602DDE0-9C96-4ABB-BA4A-D785D80A1EFB}" srcId="{CD0D58BC-8516-43AF-9408-D340C2C14BB1}" destId="{AFC4F12A-3DAC-4177-8EE9-BB78F2DADF06}" srcOrd="2" destOrd="0" parTransId="{F28BB014-6718-4EA3-A183-8E65F98DE93C}" sibTransId="{19F0FF8B-C5E1-4032-895E-76A58E16C776}"/>
    <dgm:cxn modelId="{BEFDE57A-FA1F-4928-824B-F0D870EA82A4}" srcId="{CD0D58BC-8516-43AF-9408-D340C2C14BB1}" destId="{C3956FFF-61B7-49C4-9A4B-8F97ED78123E}" srcOrd="1" destOrd="0" parTransId="{53A2BD45-B873-430F-A95A-D1F162C9A721}" sibTransId="{A3978C2B-4C61-4CB7-9068-E051E723A2D0}"/>
    <dgm:cxn modelId="{35774C1B-D0C0-43F7-8BA1-5B9D3C209F7F}" srcId="{2ACD15F2-F26E-49C0-8116-39CD30C8F326}" destId="{CD0D58BC-8516-43AF-9408-D340C2C14BB1}" srcOrd="0" destOrd="0" parTransId="{99E436A0-1E87-4B2F-AD65-252967860890}" sibTransId="{D8FCD4D5-D4B2-460C-924D-E2B17ACA50BE}"/>
    <dgm:cxn modelId="{A35F3713-87E0-4225-940A-C1DB3A5C673E}" type="presOf" srcId="{C3956FFF-61B7-49C4-9A4B-8F97ED78123E}" destId="{EFC76810-7290-45A2-9C8D-6AEF2FFC4FDE}" srcOrd="0" destOrd="0" presId="urn:microsoft.com/office/officeart/2005/8/layout/hierarchy1"/>
    <dgm:cxn modelId="{8CBB35BD-761E-4FB6-8BA3-51BC6384CFD0}" type="presOf" srcId="{03C2551B-A839-49A9-8AAD-828E71E559BA}" destId="{5FF2F993-6EB3-481A-AAA9-EEC141B1A386}" srcOrd="0" destOrd="0" presId="urn:microsoft.com/office/officeart/2005/8/layout/hierarchy1"/>
    <dgm:cxn modelId="{34306DB4-4ED9-47C5-A862-4798D50D0841}" type="presOf" srcId="{53A2BD45-B873-430F-A95A-D1F162C9A721}" destId="{59AF5630-65FF-44AC-B49C-6AB80C363C2E}" srcOrd="0" destOrd="0" presId="urn:microsoft.com/office/officeart/2005/8/layout/hierarchy1"/>
    <dgm:cxn modelId="{EA42B312-23E6-4BDF-B033-F0C7A1F1AE0F}" type="presOf" srcId="{D7E0610E-B674-4DE8-BDB7-1EC9E70B2540}" destId="{081B122F-8D2D-4233-9ADC-E3F01E8A2464}" srcOrd="0" destOrd="0" presId="urn:microsoft.com/office/officeart/2005/8/layout/hierarchy1"/>
    <dgm:cxn modelId="{C0A5B0D9-0869-4403-BA04-BF4552BF78A0}" type="presOf" srcId="{2ACD15F2-F26E-49C0-8116-39CD30C8F326}" destId="{491DB61C-42CA-4AEE-B098-EC3BB6D55A40}" srcOrd="0" destOrd="0" presId="urn:microsoft.com/office/officeart/2005/8/layout/hierarchy1"/>
    <dgm:cxn modelId="{D098A8C3-1DC7-459B-B38F-8F2C3E9591EF}" type="presOf" srcId="{CD0D58BC-8516-43AF-9408-D340C2C14BB1}" destId="{A67B436C-D796-4A66-8F86-E47752D590CB}" srcOrd="0" destOrd="0" presId="urn:microsoft.com/office/officeart/2005/8/layout/hierarchy1"/>
    <dgm:cxn modelId="{BDAF1C0F-FBF5-40E2-901B-9551865C8AEC}" type="presOf" srcId="{AFC4F12A-3DAC-4177-8EE9-BB78F2DADF06}" destId="{9B401A27-EB18-4F63-B0E3-18349687FB57}" srcOrd="0" destOrd="0" presId="urn:microsoft.com/office/officeart/2005/8/layout/hierarchy1"/>
    <dgm:cxn modelId="{9A7DE150-8B12-473B-B22F-0A025F937C3D}" type="presOf" srcId="{F28BB014-6718-4EA3-A183-8E65F98DE93C}" destId="{9A22A605-AAD5-467E-AD2E-C48D28D017F7}" srcOrd="0" destOrd="0" presId="urn:microsoft.com/office/officeart/2005/8/layout/hierarchy1"/>
    <dgm:cxn modelId="{295857F8-E310-4617-935A-C08C76ECD243}" srcId="{CD0D58BC-8516-43AF-9408-D340C2C14BB1}" destId="{03C2551B-A839-49A9-8AAD-828E71E559BA}" srcOrd="0" destOrd="0" parTransId="{D7E0610E-B674-4DE8-BDB7-1EC9E70B2540}" sibTransId="{9CF7F494-422D-4525-B807-CCF9A572D8CD}"/>
    <dgm:cxn modelId="{4A9868FF-B943-4DDD-94BB-38C2CF3220F4}" type="presParOf" srcId="{491DB61C-42CA-4AEE-B098-EC3BB6D55A40}" destId="{27751D0F-1A21-4D70-A973-93C98847E62E}" srcOrd="0" destOrd="0" presId="urn:microsoft.com/office/officeart/2005/8/layout/hierarchy1"/>
    <dgm:cxn modelId="{74399540-CEF6-4B94-B1FB-AB4E21D83397}" type="presParOf" srcId="{27751D0F-1A21-4D70-A973-93C98847E62E}" destId="{98E0F404-F3E7-4E82-A502-C660DEF0656B}" srcOrd="0" destOrd="0" presId="urn:microsoft.com/office/officeart/2005/8/layout/hierarchy1"/>
    <dgm:cxn modelId="{CD99E7B1-3115-47D1-AE66-EFEC5C59E111}" type="presParOf" srcId="{98E0F404-F3E7-4E82-A502-C660DEF0656B}" destId="{C268DCD1-4655-4278-9F21-C5D3DAD0354C}" srcOrd="0" destOrd="0" presId="urn:microsoft.com/office/officeart/2005/8/layout/hierarchy1"/>
    <dgm:cxn modelId="{8CE278E9-5309-4FB4-A7B6-14F459EDE3E2}" type="presParOf" srcId="{98E0F404-F3E7-4E82-A502-C660DEF0656B}" destId="{A67B436C-D796-4A66-8F86-E47752D590CB}" srcOrd="1" destOrd="0" presId="urn:microsoft.com/office/officeart/2005/8/layout/hierarchy1"/>
    <dgm:cxn modelId="{AFF81477-5C80-44B6-ABB1-9153851AC8C1}" type="presParOf" srcId="{27751D0F-1A21-4D70-A973-93C98847E62E}" destId="{2D73F537-2B9F-4ADF-8CD7-99984DE58459}" srcOrd="1" destOrd="0" presId="urn:microsoft.com/office/officeart/2005/8/layout/hierarchy1"/>
    <dgm:cxn modelId="{B262AA95-A86F-4B92-AD0A-989AAC124659}" type="presParOf" srcId="{2D73F537-2B9F-4ADF-8CD7-99984DE58459}" destId="{081B122F-8D2D-4233-9ADC-E3F01E8A2464}" srcOrd="0" destOrd="0" presId="urn:microsoft.com/office/officeart/2005/8/layout/hierarchy1"/>
    <dgm:cxn modelId="{59A4C814-EBF2-4351-832F-011622E0287F}" type="presParOf" srcId="{2D73F537-2B9F-4ADF-8CD7-99984DE58459}" destId="{3D45B396-4E5F-44B8-A655-27F439660D4C}" srcOrd="1" destOrd="0" presId="urn:microsoft.com/office/officeart/2005/8/layout/hierarchy1"/>
    <dgm:cxn modelId="{69662195-B60B-4695-8F70-ECE08DA0BE6D}" type="presParOf" srcId="{3D45B396-4E5F-44B8-A655-27F439660D4C}" destId="{638513FC-101E-4FC9-81B2-C93C3829915E}" srcOrd="0" destOrd="0" presId="urn:microsoft.com/office/officeart/2005/8/layout/hierarchy1"/>
    <dgm:cxn modelId="{35A5B015-7E74-48FC-AC8A-C5ACDEA1F8AF}" type="presParOf" srcId="{638513FC-101E-4FC9-81B2-C93C3829915E}" destId="{3344B5AC-9B07-4E1F-8F2C-D25F0F46887D}" srcOrd="0" destOrd="0" presId="urn:microsoft.com/office/officeart/2005/8/layout/hierarchy1"/>
    <dgm:cxn modelId="{785F797E-F40E-4C60-8F67-83FA611E4AA8}" type="presParOf" srcId="{638513FC-101E-4FC9-81B2-C93C3829915E}" destId="{5FF2F993-6EB3-481A-AAA9-EEC141B1A386}" srcOrd="1" destOrd="0" presId="urn:microsoft.com/office/officeart/2005/8/layout/hierarchy1"/>
    <dgm:cxn modelId="{A6D70C34-87C4-4C6E-A960-6C7D85ECC316}" type="presParOf" srcId="{3D45B396-4E5F-44B8-A655-27F439660D4C}" destId="{316DA93A-17C3-4424-A1E0-AEE66007874D}" srcOrd="1" destOrd="0" presId="urn:microsoft.com/office/officeart/2005/8/layout/hierarchy1"/>
    <dgm:cxn modelId="{12B1C914-E0D7-43EA-895F-C278607AFF9C}" type="presParOf" srcId="{2D73F537-2B9F-4ADF-8CD7-99984DE58459}" destId="{59AF5630-65FF-44AC-B49C-6AB80C363C2E}" srcOrd="2" destOrd="0" presId="urn:microsoft.com/office/officeart/2005/8/layout/hierarchy1"/>
    <dgm:cxn modelId="{32068452-2DEB-4AD0-AF1A-B03F6804BC74}" type="presParOf" srcId="{2D73F537-2B9F-4ADF-8CD7-99984DE58459}" destId="{F51F383C-B670-4E77-AE03-FD1C7F4FCD41}" srcOrd="3" destOrd="0" presId="urn:microsoft.com/office/officeart/2005/8/layout/hierarchy1"/>
    <dgm:cxn modelId="{27CF3416-E200-406C-9B84-867C1BCBF875}" type="presParOf" srcId="{F51F383C-B670-4E77-AE03-FD1C7F4FCD41}" destId="{440B4486-5B60-45C9-AA82-4562D19AC4A8}" srcOrd="0" destOrd="0" presId="urn:microsoft.com/office/officeart/2005/8/layout/hierarchy1"/>
    <dgm:cxn modelId="{25CF5E60-C47D-488F-9415-799C912CE133}" type="presParOf" srcId="{440B4486-5B60-45C9-AA82-4562D19AC4A8}" destId="{D9734DB6-B9ED-4D3B-9BA5-6FB124675B08}" srcOrd="0" destOrd="0" presId="urn:microsoft.com/office/officeart/2005/8/layout/hierarchy1"/>
    <dgm:cxn modelId="{B8D4A6D9-766C-4841-B392-B5131D875AF6}" type="presParOf" srcId="{440B4486-5B60-45C9-AA82-4562D19AC4A8}" destId="{EFC76810-7290-45A2-9C8D-6AEF2FFC4FDE}" srcOrd="1" destOrd="0" presId="urn:microsoft.com/office/officeart/2005/8/layout/hierarchy1"/>
    <dgm:cxn modelId="{2ED34500-1D64-4638-9F44-D59126A374F7}" type="presParOf" srcId="{F51F383C-B670-4E77-AE03-FD1C7F4FCD41}" destId="{671263BD-2B9D-4AE8-A4F8-B7676A0656BD}" srcOrd="1" destOrd="0" presId="urn:microsoft.com/office/officeart/2005/8/layout/hierarchy1"/>
    <dgm:cxn modelId="{B27AF060-5A5F-4D74-A141-678B8FBE6719}" type="presParOf" srcId="{2D73F537-2B9F-4ADF-8CD7-99984DE58459}" destId="{9A22A605-AAD5-467E-AD2E-C48D28D017F7}" srcOrd="4" destOrd="0" presId="urn:microsoft.com/office/officeart/2005/8/layout/hierarchy1"/>
    <dgm:cxn modelId="{86B178E8-B0E0-46FB-B033-4540F2BD9FFC}" type="presParOf" srcId="{2D73F537-2B9F-4ADF-8CD7-99984DE58459}" destId="{B12B1AD3-41A9-40F2-8315-D113A02D1510}" srcOrd="5" destOrd="0" presId="urn:microsoft.com/office/officeart/2005/8/layout/hierarchy1"/>
    <dgm:cxn modelId="{792BE518-7B98-4B5F-BA65-4DAB74A09C0B}" type="presParOf" srcId="{B12B1AD3-41A9-40F2-8315-D113A02D1510}" destId="{ACE1E243-FF9B-4DEA-8571-606E3B94A0C2}" srcOrd="0" destOrd="0" presId="urn:microsoft.com/office/officeart/2005/8/layout/hierarchy1"/>
    <dgm:cxn modelId="{C996082E-B741-4FAC-BD73-AEE736102628}" type="presParOf" srcId="{ACE1E243-FF9B-4DEA-8571-606E3B94A0C2}" destId="{8F2448A7-B17C-4319-94D9-9534C306A4C6}" srcOrd="0" destOrd="0" presId="urn:microsoft.com/office/officeart/2005/8/layout/hierarchy1"/>
    <dgm:cxn modelId="{4F36277B-DFB1-4A27-AE64-9F359726791B}" type="presParOf" srcId="{ACE1E243-FF9B-4DEA-8571-606E3B94A0C2}" destId="{9B401A27-EB18-4F63-B0E3-18349687FB57}" srcOrd="1" destOrd="0" presId="urn:microsoft.com/office/officeart/2005/8/layout/hierarchy1"/>
    <dgm:cxn modelId="{AFE50178-B8C9-4890-9CD8-5323067BF3F7}" type="presParOf" srcId="{B12B1AD3-41A9-40F2-8315-D113A02D1510}" destId="{561CFA65-B353-488A-BD77-E65E227D3B69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90600"/>
            <a:ext cx="7696200" cy="4953000"/>
          </a:xfrm>
        </p:spPr>
        <p:txBody>
          <a:bodyPr>
            <a:normAutofit/>
          </a:bodyPr>
          <a:lstStyle/>
          <a:p>
            <a:r>
              <a:rPr lang="en-US" sz="4800" spc="4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ritannic Bold" pitchFamily="34" charset="0"/>
              </a:rPr>
              <a:t>IT RELATED CHANGE MANAGEMENT TO ENHANCEBUSINESS PERFORMANCE WITH SPECIAL REFERENCE TO MARKSS </a:t>
            </a:r>
            <a:r>
              <a:rPr lang="en-US" sz="4800" spc="4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Britannic Bold" pitchFamily="34" charset="0"/>
              </a:rPr>
              <a:t>HLC</a:t>
            </a:r>
          </a:p>
          <a:p>
            <a:endParaRPr 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2" descr="C:\Documents and Settings\SHASHIKA\Desktop\u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" y="206062"/>
            <a:ext cx="9144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Research Findings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5344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Performance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Interviews Conducted with the top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1534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381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User Perception</a:t>
            </a:r>
            <a:endParaRPr 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582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305800" cy="589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4724400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429000" y="3048000"/>
          <a:ext cx="5334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381000"/>
          <a:ext cx="4724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276600" y="29718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28600"/>
          <a:ext cx="5029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895600" y="2438400"/>
          <a:ext cx="6781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U.G. </a:t>
            </a:r>
            <a:r>
              <a:rPr lang="en-US" dirty="0" err="1" smtClean="0"/>
              <a:t>Navodi</a:t>
            </a:r>
            <a:r>
              <a:rPr lang="en-US" dirty="0" smtClean="0"/>
              <a:t> N. </a:t>
            </a:r>
            <a:r>
              <a:rPr lang="en-US" dirty="0" err="1" smtClean="0"/>
              <a:t>Kariyawasam</a:t>
            </a:r>
            <a:r>
              <a:rPr lang="en-US" dirty="0" smtClean="0"/>
              <a:t> – 12255997</a:t>
            </a:r>
          </a:p>
          <a:p>
            <a:r>
              <a:rPr lang="en-US" dirty="0" smtClean="0"/>
              <a:t>H. M. </a:t>
            </a:r>
            <a:r>
              <a:rPr lang="en-US" dirty="0" err="1" smtClean="0"/>
              <a:t>Gaveshika</a:t>
            </a:r>
            <a:r>
              <a:rPr lang="en-US" dirty="0" smtClean="0"/>
              <a:t> </a:t>
            </a:r>
            <a:r>
              <a:rPr lang="en-US" dirty="0" err="1" smtClean="0"/>
              <a:t>Gunaratne</a:t>
            </a:r>
            <a:r>
              <a:rPr lang="en-US" dirty="0" smtClean="0"/>
              <a:t>   – 12256112</a:t>
            </a:r>
          </a:p>
          <a:p>
            <a:r>
              <a:rPr lang="en-US" dirty="0" smtClean="0"/>
              <a:t>K. K. A. D. T. K </a:t>
            </a:r>
            <a:r>
              <a:rPr lang="en-US" dirty="0" err="1" smtClean="0"/>
              <a:t>Kumarasinghe</a:t>
            </a:r>
            <a:r>
              <a:rPr lang="en-US" dirty="0" smtClean="0"/>
              <a:t> – 12256016</a:t>
            </a:r>
          </a:p>
          <a:p>
            <a:r>
              <a:rPr lang="en-US" dirty="0" smtClean="0"/>
              <a:t>S. G. </a:t>
            </a:r>
            <a:r>
              <a:rPr lang="en-US" dirty="0" err="1" smtClean="0"/>
              <a:t>Chathuska</a:t>
            </a:r>
            <a:r>
              <a:rPr lang="en-US" dirty="0" smtClean="0"/>
              <a:t> Silva	      - 12256159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Sasikala</a:t>
            </a:r>
            <a:r>
              <a:rPr lang="en-US" dirty="0" smtClean="0"/>
              <a:t> N. </a:t>
            </a:r>
            <a:r>
              <a:rPr lang="en-US" dirty="0" err="1" smtClean="0"/>
              <a:t>Weerasuriya</a:t>
            </a:r>
            <a:r>
              <a:rPr lang="en-US" dirty="0" smtClean="0"/>
              <a:t>     - 12255951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Improve employee involvement in decision making</a:t>
            </a:r>
            <a:endParaRPr lang="en-US" dirty="0" smtClean="0"/>
          </a:p>
          <a:p>
            <a:pPr lvl="0"/>
            <a:r>
              <a:rPr lang="en-US" b="1" dirty="0" smtClean="0"/>
              <a:t>Stimulate employee awareness regarding the change</a:t>
            </a:r>
            <a:endParaRPr lang="en-US" dirty="0" smtClean="0"/>
          </a:p>
          <a:p>
            <a:pPr lvl="0"/>
            <a:r>
              <a:rPr lang="en-US" b="1" dirty="0" smtClean="0"/>
              <a:t>Provide training on using IT to perform work related tasks effectively and efficiently.</a:t>
            </a:r>
            <a:endParaRPr lang="en-US" dirty="0" smtClean="0"/>
          </a:p>
          <a:p>
            <a:pPr lvl="0"/>
            <a:r>
              <a:rPr lang="en-US" b="1" dirty="0" smtClean="0"/>
              <a:t>Conduct onsite or off site programs to improve English proficiency</a:t>
            </a:r>
            <a:endParaRPr lang="en-US" dirty="0" smtClean="0"/>
          </a:p>
          <a:p>
            <a:pPr lvl="0"/>
            <a:r>
              <a:rPr lang="en-US" b="1" dirty="0" smtClean="0"/>
              <a:t>Maintain user manuals to the systems</a:t>
            </a:r>
            <a:endParaRPr lang="en-US" dirty="0" smtClean="0"/>
          </a:p>
          <a:p>
            <a:pPr lvl="0"/>
            <a:r>
              <a:rPr lang="en-US" b="1" dirty="0" smtClean="0"/>
              <a:t>Establish a separate IT department</a:t>
            </a:r>
            <a:endParaRPr lang="en-US" dirty="0" smtClean="0"/>
          </a:p>
          <a:p>
            <a:pPr lvl="0"/>
            <a:r>
              <a:rPr lang="en-US" b="1" dirty="0" smtClean="0"/>
              <a:t>Provide training on the system</a:t>
            </a:r>
            <a:endParaRPr lang="en-US" dirty="0" smtClean="0"/>
          </a:p>
          <a:p>
            <a:pPr lvl="0"/>
            <a:r>
              <a:rPr lang="en-US" b="1" dirty="0" smtClean="0"/>
              <a:t>Increase user involvement in planning the systems</a:t>
            </a:r>
            <a:endParaRPr lang="en-US" dirty="0" smtClean="0"/>
          </a:p>
          <a:p>
            <a:pPr lvl="0"/>
            <a:r>
              <a:rPr lang="en-US" b="1" dirty="0" smtClean="0"/>
              <a:t>Implement an ERP solution (Enterprise Resource Planning) to enhance integration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Company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</a:rPr>
              <a:t>Dynamic Health Care Company</a:t>
            </a:r>
          </a:p>
          <a:p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Provides the highest quality healthcare products. </a:t>
            </a:r>
          </a:p>
          <a:p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Hold its association and membership with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National Stroke Association of Sri Lanka 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National Chamber of Commerce of Sri Lanka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icture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3810000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Markss</a:t>
            </a:r>
            <a:r>
              <a:rPr lang="en-US" dirty="0" smtClean="0"/>
              <a:t> HLC has implemented </a:t>
            </a:r>
            <a:r>
              <a:rPr lang="en-US" dirty="0" smtClean="0"/>
              <a:t>three Information </a:t>
            </a:r>
            <a:r>
              <a:rPr lang="en-US" dirty="0" smtClean="0"/>
              <a:t>Systems </a:t>
            </a:r>
            <a:endParaRPr lang="en-US" dirty="0" smtClean="0"/>
          </a:p>
          <a:p>
            <a:pPr lvl="1"/>
            <a:r>
              <a:rPr lang="en-US" dirty="0" smtClean="0"/>
              <a:t>Purchase order system</a:t>
            </a:r>
          </a:p>
          <a:p>
            <a:pPr lvl="1"/>
            <a:r>
              <a:rPr lang="en-US" dirty="0" smtClean="0"/>
              <a:t>Inventory control system</a:t>
            </a:r>
          </a:p>
          <a:p>
            <a:pPr lvl="1"/>
            <a:r>
              <a:rPr lang="en-US" dirty="0" smtClean="0"/>
              <a:t>HRIS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Reasons for failure of IT related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Lack of employee engagement and motivation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Managing change only at the management level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Lack of analysis on the risk factors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Lack of integration of corporate strategy and IT strategy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Lack of user friendly system implementation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Lack of user feedback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Lack of resource allocation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Identify effective change management strategies in automation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Indentify influences by organization culture on employee behavior in change implementation</a:t>
            </a:r>
          </a:p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Identify effective means in implementing IS in an organization to align with corporate strategy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pic>
        <p:nvPicPr>
          <p:cNvPr id="4" name="Content Placeholder 3" descr="Captur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86106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600200" y="5181600"/>
            <a:ext cx="6858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17"/>
          <p:cNvSpPr txBox="1">
            <a:spLocks noChangeArrowheads="1"/>
          </p:cNvSpPr>
          <p:nvPr/>
        </p:nvSpPr>
        <p:spPr bwMode="auto">
          <a:xfrm>
            <a:off x="4495800" y="5257800"/>
            <a:ext cx="6858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ext Box 17"/>
          <p:cNvSpPr txBox="1">
            <a:spLocks noChangeArrowheads="1"/>
          </p:cNvSpPr>
          <p:nvPr/>
        </p:nvSpPr>
        <p:spPr bwMode="auto">
          <a:xfrm>
            <a:off x="7467600" y="5181600"/>
            <a:ext cx="6858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3716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Study Sample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Data collection methods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Limitations</a:t>
            </a:r>
          </a:p>
          <a:p>
            <a:pPr lvl="1"/>
            <a:r>
              <a:rPr lang="en-US" dirty="0" smtClean="0"/>
              <a:t>Confidentiality of information by the company</a:t>
            </a:r>
          </a:p>
          <a:p>
            <a:pPr lvl="1"/>
            <a:r>
              <a:rPr lang="en-US" dirty="0" smtClean="0"/>
              <a:t>Technological limitations</a:t>
            </a:r>
          </a:p>
          <a:p>
            <a:pPr lvl="1"/>
            <a:r>
              <a:rPr lang="en-US" dirty="0" smtClean="0"/>
              <a:t>Logistical limitations</a:t>
            </a:r>
          </a:p>
          <a:p>
            <a:pPr lvl="1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345</Words>
  <Application>Microsoft Office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Group</vt:lpstr>
      <vt:lpstr>Company background</vt:lpstr>
      <vt:lpstr>Introduction to the study</vt:lpstr>
      <vt:lpstr>Reasons for failure of IT related change</vt:lpstr>
      <vt:lpstr>Objectives</vt:lpstr>
      <vt:lpstr>Literature Review</vt:lpstr>
      <vt:lpstr>Research Methodology</vt:lpstr>
      <vt:lpstr>Slide 9</vt:lpstr>
      <vt:lpstr>Research Findings</vt:lpstr>
      <vt:lpstr>Business Performance</vt:lpstr>
      <vt:lpstr>Results of Interviews Conducted with the top management</vt:lpstr>
      <vt:lpstr>Slide 13</vt:lpstr>
      <vt:lpstr>User characteristics</vt:lpstr>
      <vt:lpstr>Slide 15</vt:lpstr>
      <vt:lpstr>Slide 16</vt:lpstr>
      <vt:lpstr>Slide 17</vt:lpstr>
      <vt:lpstr>Slide 18</vt:lpstr>
      <vt:lpstr>Slide 19</vt:lpstr>
      <vt:lpstr>Recommendation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Navo</dc:creator>
  <cp:lastModifiedBy>Navo</cp:lastModifiedBy>
  <cp:revision>5</cp:revision>
  <dcterms:created xsi:type="dcterms:W3CDTF">2006-08-16T00:00:00Z</dcterms:created>
  <dcterms:modified xsi:type="dcterms:W3CDTF">2014-04-22T14:27:39Z</dcterms:modified>
</cp:coreProperties>
</file>