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1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E3F574-D21C-0DCC-85F2-A0A86C12A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5083"/>
            <a:ext cx="12191999" cy="1041009"/>
          </a:xfrm>
        </p:spPr>
        <p:txBody>
          <a:bodyPr>
            <a:noAutofit/>
          </a:bodyPr>
          <a:lstStyle/>
          <a:p>
            <a:r>
              <a:rPr lang="en-US" sz="2400" b="1" dirty="0"/>
              <a:t> Local docker-compose </a:t>
            </a:r>
            <a:r>
              <a:rPr lang="en-IN" sz="2400" b="1" dirty="0"/>
              <a:t>application with three components: Flask application, Redis cache server, and </a:t>
            </a:r>
            <a:r>
              <a:rPr lang="en-IN" sz="2400" b="1" dirty="0" err="1"/>
              <a:t>Mysql</a:t>
            </a:r>
            <a:r>
              <a:rPr lang="en-IN" sz="2400" b="1" dirty="0"/>
              <a:t> database.</a:t>
            </a:r>
            <a:endParaRPr lang="en-US" sz="2400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E42CFEC-1ABA-AF8D-F20D-2B4439854497}"/>
              </a:ext>
            </a:extLst>
          </p:cNvPr>
          <p:cNvSpPr/>
          <p:nvPr/>
        </p:nvSpPr>
        <p:spPr>
          <a:xfrm>
            <a:off x="182881" y="6351563"/>
            <a:ext cx="11577710" cy="5064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Mac Workstation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1BAD9-E67B-F1A4-A931-BBF60C28379D}"/>
              </a:ext>
            </a:extLst>
          </p:cNvPr>
          <p:cNvSpPr/>
          <p:nvPr/>
        </p:nvSpPr>
        <p:spPr>
          <a:xfrm>
            <a:off x="996462" y="5690381"/>
            <a:ext cx="10199077" cy="6611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Engine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D7E5F0-425A-45AD-A5FD-7C5DB6D431DB}"/>
              </a:ext>
            </a:extLst>
          </p:cNvPr>
          <p:cNvCxnSpPr>
            <a:cxnSpLocks/>
            <a:stCxn id="7" idx="2"/>
            <a:endCxn id="7" idx="2"/>
          </p:cNvCxnSpPr>
          <p:nvPr/>
        </p:nvCxnSpPr>
        <p:spPr>
          <a:xfrm>
            <a:off x="6096001" y="635156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1C90A4-A8FD-4504-FBFF-A3C0453F1FA5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6096001" y="5690381"/>
            <a:ext cx="51581" cy="506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CE645D-FD59-B326-61A8-015979AA3267}"/>
              </a:ext>
            </a:extLst>
          </p:cNvPr>
          <p:cNvCxnSpPr>
            <a:cxnSpLocks/>
          </p:cNvCxnSpPr>
          <p:nvPr/>
        </p:nvCxnSpPr>
        <p:spPr>
          <a:xfrm flipV="1">
            <a:off x="8295250" y="5173393"/>
            <a:ext cx="0" cy="527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4B60EFC-ED9A-5AA3-C983-85FFDDB82636}"/>
              </a:ext>
            </a:extLst>
          </p:cNvPr>
          <p:cNvSpPr/>
          <p:nvPr/>
        </p:nvSpPr>
        <p:spPr>
          <a:xfrm>
            <a:off x="2166425" y="5173393"/>
            <a:ext cx="3615397" cy="516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Docker-compose CLI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9E548C-6756-011F-30DC-B33F24163E84}"/>
              </a:ext>
            </a:extLst>
          </p:cNvPr>
          <p:cNvSpPr/>
          <p:nvPr/>
        </p:nvSpPr>
        <p:spPr>
          <a:xfrm>
            <a:off x="5781821" y="5173393"/>
            <a:ext cx="4192173" cy="5064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CLI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9855AB-752E-7B52-D28B-E082EDC5B5FB}"/>
              </a:ext>
            </a:extLst>
          </p:cNvPr>
          <p:cNvSpPr/>
          <p:nvPr/>
        </p:nvSpPr>
        <p:spPr>
          <a:xfrm>
            <a:off x="3320562" y="3580227"/>
            <a:ext cx="2665828" cy="93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server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4C79A407-A8B8-78A3-D14F-ED7D52EB32A9}"/>
              </a:ext>
            </a:extLst>
          </p:cNvPr>
          <p:cNvSpPr/>
          <p:nvPr/>
        </p:nvSpPr>
        <p:spPr>
          <a:xfrm>
            <a:off x="604911" y="3953018"/>
            <a:ext cx="2067950" cy="12203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4E55101-F5AB-8D69-E845-6F6D07049D8C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5986390" y="4046219"/>
            <a:ext cx="633047" cy="5890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Can 49">
            <a:extLst>
              <a:ext uri="{FF2B5EF4-FFF2-40B4-BE49-F238E27FC236}">
                <a16:creationId xmlns:a16="http://schemas.microsoft.com/office/drawing/2014/main" id="{B014EDB3-02A1-09E6-2E73-392BBA804EF6}"/>
              </a:ext>
            </a:extLst>
          </p:cNvPr>
          <p:cNvSpPr/>
          <p:nvPr/>
        </p:nvSpPr>
        <p:spPr>
          <a:xfrm>
            <a:off x="6604783" y="3706837"/>
            <a:ext cx="1690467" cy="11043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</a:t>
            </a:r>
          </a:p>
        </p:txBody>
      </p:sp>
      <p:sp>
        <p:nvSpPr>
          <p:cNvPr id="51" name="Up Arrow 50">
            <a:extLst>
              <a:ext uri="{FF2B5EF4-FFF2-40B4-BE49-F238E27FC236}">
                <a16:creationId xmlns:a16="http://schemas.microsoft.com/office/drawing/2014/main" id="{FEE63BF8-286E-E61B-E422-BF80246B1C96}"/>
              </a:ext>
            </a:extLst>
          </p:cNvPr>
          <p:cNvSpPr/>
          <p:nvPr/>
        </p:nvSpPr>
        <p:spPr>
          <a:xfrm>
            <a:off x="4445391" y="4515728"/>
            <a:ext cx="45719" cy="6576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5AFBF97-F5FE-8EB4-B547-A5E27396FA3A}"/>
              </a:ext>
            </a:extLst>
          </p:cNvPr>
          <p:cNvCxnSpPr/>
          <p:nvPr/>
        </p:nvCxnSpPr>
        <p:spPr>
          <a:xfrm rot="10800000" flipV="1">
            <a:off x="2627728" y="4360984"/>
            <a:ext cx="1026942" cy="29542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B55F087-8798-67A3-BBAE-38A2A95C8174}"/>
              </a:ext>
            </a:extLst>
          </p:cNvPr>
          <p:cNvSpPr txBox="1"/>
          <p:nvPr/>
        </p:nvSpPr>
        <p:spPr>
          <a:xfrm>
            <a:off x="3869787" y="2526129"/>
            <a:ext cx="254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http://localhost:8083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99ADF2D-011B-9947-F518-69DFA2427B75}"/>
              </a:ext>
            </a:extLst>
          </p:cNvPr>
          <p:cNvSpPr/>
          <p:nvPr/>
        </p:nvSpPr>
        <p:spPr>
          <a:xfrm>
            <a:off x="996462" y="1533378"/>
            <a:ext cx="2816468" cy="72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7DDD38EC-5058-DDE3-1206-8135419DA095}"/>
              </a:ext>
            </a:extLst>
          </p:cNvPr>
          <p:cNvCxnSpPr/>
          <p:nvPr/>
        </p:nvCxnSpPr>
        <p:spPr>
          <a:xfrm rot="16200000" flipH="1">
            <a:off x="2810901" y="2736455"/>
            <a:ext cx="1568547" cy="2104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5D6508-5170-AD0B-FA85-4F170A02EBB8}"/>
              </a:ext>
            </a:extLst>
          </p:cNvPr>
          <p:cNvSpPr txBox="1"/>
          <p:nvPr/>
        </p:nvSpPr>
        <p:spPr>
          <a:xfrm>
            <a:off x="2766649" y="4291526"/>
            <a:ext cx="1334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insert </a:t>
            </a:r>
          </a:p>
          <a:p>
            <a:r>
              <a:rPr lang="en-US" dirty="0"/>
              <a:t>Identifier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80F5DF-A680-61BF-B3D5-5033C88A3366}"/>
              </a:ext>
            </a:extLst>
          </p:cNvPr>
          <p:cNvSpPr txBox="1"/>
          <p:nvPr/>
        </p:nvSpPr>
        <p:spPr>
          <a:xfrm>
            <a:off x="4701543" y="4462194"/>
            <a:ext cx="183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Identifier Gold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AD7F6B-B0D3-6A93-CD4D-B67D2620B631}"/>
              </a:ext>
            </a:extLst>
          </p:cNvPr>
          <p:cNvSpPr txBox="1"/>
          <p:nvPr/>
        </p:nvSpPr>
        <p:spPr>
          <a:xfrm>
            <a:off x="869430" y="3222885"/>
            <a:ext cx="1499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Retrieve </a:t>
            </a:r>
            <a:endParaRPr lang="en-US" dirty="0"/>
          </a:p>
          <a:p>
            <a:r>
              <a:rPr lang="en-US" dirty="0"/>
              <a:t>Identifier 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21E86B-1901-A73F-5862-A03C339FEC07}"/>
              </a:ext>
            </a:extLst>
          </p:cNvPr>
          <p:cNvSpPr txBox="1"/>
          <p:nvPr/>
        </p:nvSpPr>
        <p:spPr>
          <a:xfrm>
            <a:off x="6970426" y="2936970"/>
            <a:ext cx="1324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Retrieve </a:t>
            </a:r>
          </a:p>
          <a:p>
            <a:r>
              <a:rPr lang="en-US" dirty="0"/>
              <a:t> Identifier Gold</a:t>
            </a:r>
          </a:p>
        </p:txBody>
      </p:sp>
    </p:spTree>
    <p:extLst>
      <p:ext uri="{BB962C8B-B14F-4D97-AF65-F5344CB8AC3E}">
        <p14:creationId xmlns:p14="http://schemas.microsoft.com/office/powerpoint/2010/main" val="52631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02343C7-B725-A1E0-7593-964656DC3AF3}"/>
              </a:ext>
            </a:extLst>
          </p:cNvPr>
          <p:cNvSpPr/>
          <p:nvPr/>
        </p:nvSpPr>
        <p:spPr>
          <a:xfrm>
            <a:off x="656492" y="6295292"/>
            <a:ext cx="10996246" cy="5627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 workstation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1C1139-43A3-664E-CB52-22B158910A65}"/>
              </a:ext>
            </a:extLst>
          </p:cNvPr>
          <p:cNvSpPr/>
          <p:nvPr/>
        </p:nvSpPr>
        <p:spPr>
          <a:xfrm>
            <a:off x="1219200" y="5849815"/>
            <a:ext cx="9390185" cy="4454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9C1FB3-0452-4BF5-2F7E-818272142EB8}"/>
              </a:ext>
            </a:extLst>
          </p:cNvPr>
          <p:cNvSpPr/>
          <p:nvPr/>
        </p:nvSpPr>
        <p:spPr>
          <a:xfrm>
            <a:off x="2854569" y="5287107"/>
            <a:ext cx="6600092" cy="5275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CLI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7C1BB78B-EC98-2A00-52DA-994607567B55}"/>
              </a:ext>
            </a:extLst>
          </p:cNvPr>
          <p:cNvSpPr/>
          <p:nvPr/>
        </p:nvSpPr>
        <p:spPr>
          <a:xfrm>
            <a:off x="539263" y="3839308"/>
            <a:ext cx="1828800" cy="15943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998B5D06-1CB7-34C8-74E0-006D33AFDF83}"/>
              </a:ext>
            </a:extLst>
          </p:cNvPr>
          <p:cNvSpPr/>
          <p:nvPr/>
        </p:nvSpPr>
        <p:spPr>
          <a:xfrm>
            <a:off x="9800492" y="3692769"/>
            <a:ext cx="2168770" cy="15943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AF5D56-16C6-DF5E-A691-BE940DF8390C}"/>
              </a:ext>
            </a:extLst>
          </p:cNvPr>
          <p:cNvSpPr/>
          <p:nvPr/>
        </p:nvSpPr>
        <p:spPr>
          <a:xfrm>
            <a:off x="3094892" y="2579077"/>
            <a:ext cx="1031631" cy="75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CA79E2-1E7C-FE43-B5E0-E9214B24D01A}"/>
              </a:ext>
            </a:extLst>
          </p:cNvPr>
          <p:cNvSpPr/>
          <p:nvPr/>
        </p:nvSpPr>
        <p:spPr>
          <a:xfrm>
            <a:off x="4654062" y="2579077"/>
            <a:ext cx="1031630" cy="75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9133BF-D9FD-6F97-8256-A239D7B90824}"/>
              </a:ext>
            </a:extLst>
          </p:cNvPr>
          <p:cNvSpPr/>
          <p:nvPr/>
        </p:nvSpPr>
        <p:spPr>
          <a:xfrm>
            <a:off x="6096000" y="2579077"/>
            <a:ext cx="1090246" cy="75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854CDC-8A83-20C3-5C16-84CE5323B6CC}"/>
              </a:ext>
            </a:extLst>
          </p:cNvPr>
          <p:cNvSpPr/>
          <p:nvPr/>
        </p:nvSpPr>
        <p:spPr>
          <a:xfrm>
            <a:off x="7561385" y="2579077"/>
            <a:ext cx="1284156" cy="75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67A0FF-0B2D-4165-FDDD-DE90CEBE0BD3}"/>
              </a:ext>
            </a:extLst>
          </p:cNvPr>
          <p:cNvCxnSpPr/>
          <p:nvPr/>
        </p:nvCxnSpPr>
        <p:spPr>
          <a:xfrm flipH="1">
            <a:off x="2368063" y="3329354"/>
            <a:ext cx="1409458" cy="927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0FDCCA-7A9E-0E39-5645-2001576FFA2C}"/>
              </a:ext>
            </a:extLst>
          </p:cNvPr>
          <p:cNvCxnSpPr>
            <a:stCxn id="17" idx="2"/>
          </p:cNvCxnSpPr>
          <p:nvPr/>
        </p:nvCxnSpPr>
        <p:spPr>
          <a:xfrm flipH="1">
            <a:off x="2368063" y="3329354"/>
            <a:ext cx="2801814" cy="1395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AAB816-2AC4-1204-05BE-3ADF16C47D6D}"/>
              </a:ext>
            </a:extLst>
          </p:cNvPr>
          <p:cNvCxnSpPr>
            <a:stCxn id="18" idx="2"/>
          </p:cNvCxnSpPr>
          <p:nvPr/>
        </p:nvCxnSpPr>
        <p:spPr>
          <a:xfrm flipH="1">
            <a:off x="2368063" y="3329354"/>
            <a:ext cx="4273060" cy="1692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62108-EFA3-0F8F-8FB3-864C133F7395}"/>
              </a:ext>
            </a:extLst>
          </p:cNvPr>
          <p:cNvCxnSpPr>
            <a:stCxn id="19" idx="2"/>
          </p:cNvCxnSpPr>
          <p:nvPr/>
        </p:nvCxnSpPr>
        <p:spPr>
          <a:xfrm flipH="1">
            <a:off x="2368063" y="3329354"/>
            <a:ext cx="5835400" cy="1922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2A9903-469D-75E9-A564-559DA4BA95E3}"/>
              </a:ext>
            </a:extLst>
          </p:cNvPr>
          <p:cNvCxnSpPr/>
          <p:nvPr/>
        </p:nvCxnSpPr>
        <p:spPr>
          <a:xfrm>
            <a:off x="3777521" y="3329354"/>
            <a:ext cx="6022971" cy="1395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A9C840-5860-F7CF-974D-C9AB6938F06E}"/>
              </a:ext>
            </a:extLst>
          </p:cNvPr>
          <p:cNvCxnSpPr>
            <a:endCxn id="13" idx="2"/>
          </p:cNvCxnSpPr>
          <p:nvPr/>
        </p:nvCxnSpPr>
        <p:spPr>
          <a:xfrm>
            <a:off x="5527432" y="3364524"/>
            <a:ext cx="4273060" cy="1125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F061E30-8A53-EAB4-EFDA-45AB5510C4DE}"/>
              </a:ext>
            </a:extLst>
          </p:cNvPr>
          <p:cNvCxnSpPr/>
          <p:nvPr/>
        </p:nvCxnSpPr>
        <p:spPr>
          <a:xfrm>
            <a:off x="6998677" y="3329354"/>
            <a:ext cx="2801815" cy="949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916B89-5018-B22A-8EE9-26A4A3B01587}"/>
              </a:ext>
            </a:extLst>
          </p:cNvPr>
          <p:cNvCxnSpPr/>
          <p:nvPr/>
        </p:nvCxnSpPr>
        <p:spPr>
          <a:xfrm>
            <a:off x="8613771" y="3329354"/>
            <a:ext cx="1210166" cy="750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4D6C39D-B95D-1429-89CB-90C50E57D0AC}"/>
              </a:ext>
            </a:extLst>
          </p:cNvPr>
          <p:cNvSpPr/>
          <p:nvPr/>
        </p:nvSpPr>
        <p:spPr>
          <a:xfrm>
            <a:off x="4126523" y="374755"/>
            <a:ext cx="3953175" cy="750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0BCDEAA-2B74-F73D-EE22-0F0D4DB92354}"/>
              </a:ext>
            </a:extLst>
          </p:cNvPr>
          <p:cNvSpPr/>
          <p:nvPr/>
        </p:nvSpPr>
        <p:spPr>
          <a:xfrm>
            <a:off x="4654062" y="1453661"/>
            <a:ext cx="3260745" cy="779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 Proxy server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16E3362-6847-68B5-1639-4EA7090538BF}"/>
              </a:ext>
            </a:extLst>
          </p:cNvPr>
          <p:cNvCxnSpPr/>
          <p:nvPr/>
        </p:nvCxnSpPr>
        <p:spPr>
          <a:xfrm flipH="1">
            <a:off x="4126523" y="2233534"/>
            <a:ext cx="1043354" cy="345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14C3295-827B-97D8-E164-227436CFA749}"/>
              </a:ext>
            </a:extLst>
          </p:cNvPr>
          <p:cNvCxnSpPr/>
          <p:nvPr/>
        </p:nvCxnSpPr>
        <p:spPr>
          <a:xfrm>
            <a:off x="6641123" y="2220852"/>
            <a:ext cx="1438575" cy="341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10BE84B-4869-BDAB-213F-D97AEEBAFDBA}"/>
              </a:ext>
            </a:extLst>
          </p:cNvPr>
          <p:cNvCxnSpPr/>
          <p:nvPr/>
        </p:nvCxnSpPr>
        <p:spPr>
          <a:xfrm flipH="1">
            <a:off x="5527432" y="2250448"/>
            <a:ext cx="158260" cy="293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138C20D-FA74-98C1-9AAC-D60B3DED141D}"/>
              </a:ext>
            </a:extLst>
          </p:cNvPr>
          <p:cNvCxnSpPr>
            <a:endCxn id="18" idx="0"/>
          </p:cNvCxnSpPr>
          <p:nvPr/>
        </p:nvCxnSpPr>
        <p:spPr>
          <a:xfrm>
            <a:off x="6559062" y="2233534"/>
            <a:ext cx="82061" cy="345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749A71-11A7-B297-E8AD-511D8174C392}"/>
              </a:ext>
            </a:extLst>
          </p:cNvPr>
          <p:cNvCxnSpPr>
            <a:stCxn id="46" idx="4"/>
            <a:endCxn id="51" idx="0"/>
          </p:cNvCxnSpPr>
          <p:nvPr/>
        </p:nvCxnSpPr>
        <p:spPr>
          <a:xfrm>
            <a:off x="6103111" y="1125032"/>
            <a:ext cx="181324" cy="328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195FF13-A4DD-23B9-1036-2351D6D1B507}"/>
              </a:ext>
            </a:extLst>
          </p:cNvPr>
          <p:cNvSpPr txBox="1"/>
          <p:nvPr/>
        </p:nvSpPr>
        <p:spPr>
          <a:xfrm>
            <a:off x="254833" y="119921"/>
            <a:ext cx="11714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docker-compose scale </a:t>
            </a:r>
            <a:r>
              <a:rPr lang="en-IN" b="1" dirty="0"/>
              <a:t>application with Four components: Flask application, proxy server, Redis cache server, and </a:t>
            </a:r>
            <a:r>
              <a:rPr lang="en-IN" b="1" dirty="0" err="1"/>
              <a:t>Mysql</a:t>
            </a:r>
            <a:r>
              <a:rPr lang="en-IN" b="1" dirty="0"/>
              <a:t>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8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8AE2-8464-461F-8FB7-8BFF40F7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297712"/>
            <a:ext cx="10058400" cy="1137683"/>
          </a:xfrm>
        </p:spPr>
        <p:txBody>
          <a:bodyPr>
            <a:normAutofit/>
          </a:bodyPr>
          <a:lstStyle/>
          <a:p>
            <a:pPr algn="ctr"/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15DAC-93A8-46BB-9D78-31152C3B1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734533"/>
            <a:ext cx="10058401" cy="33584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3148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3892</TotalTime>
  <Words>92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Century Gothic</vt:lpstr>
      <vt:lpstr>Wingdings 3</vt:lpstr>
      <vt:lpstr>Slice</vt:lpstr>
      <vt:lpstr> Local docker-compose application with three components: Flask application, Redis cache server, and Mysql database.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Masking</dc:title>
  <dc:creator>Srinivasulu Yerramreddy</dc:creator>
  <cp:lastModifiedBy>Naveen Kumar Ojha</cp:lastModifiedBy>
  <cp:revision>168</cp:revision>
  <dcterms:created xsi:type="dcterms:W3CDTF">2018-01-23T07:36:56Z</dcterms:created>
  <dcterms:modified xsi:type="dcterms:W3CDTF">2022-05-25T10:57:50Z</dcterms:modified>
</cp:coreProperties>
</file>