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9CC1-39E9-4B32-9057-966C363C8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3FF13-6B05-42E9-A549-F70676FA0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3B20-B59B-4150-9E31-A29C6CD5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64871-FDA5-4FC8-BB3F-F21B1118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16D13-893C-4913-BB63-10BBAFEE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4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0297-8A99-456F-AC6B-9B9EDC9D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57765-9734-4E53-A375-C12E06DDE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12E64-28B0-4E6A-846D-31E808633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38B-A63B-421B-8958-774737E1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4BBC6-8AEB-4DF4-9375-85A8C565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3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4D0B2B-3B29-417F-9FDC-64DF7912F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24D56-A4CE-45F2-99AB-FC44D5562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CD6E9-7884-46DC-B074-54BE1E78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9B25C-49E2-44C6-BB7C-5B92C418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899FD-2238-4D59-986F-B55EC26D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2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603C-B8E6-4469-BB54-DF9C99E9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E0FCA-BA0E-4F57-88D4-E90A33339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A43AD-1C4E-4599-94AE-8511164F1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CFD40-7084-436C-B974-D64AE1E1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68858-D2FF-4F00-A748-0FF0FB6B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7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45D8-B912-450F-B5B5-DC5902803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EE2C0-EDE5-4E06-BE82-192131AF5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6CFB4-792E-4335-8894-7EF1317C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CCDBF-5F19-4EBB-9E7B-D29DCD5D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C0EA8-6D8B-46FA-9B59-EDE125CE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1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0950-0DDF-4434-87CF-E7216462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8B289-ABCA-4995-A189-05231F1A5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C87F9-6CAF-4D4E-B62D-E2F0E54BA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9FE3A-3EAA-4822-9E08-F003DE23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B112A-B6EB-45AB-A7EF-EF2BD7746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7291C-7CB4-4E8E-908C-F5FB48D8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1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7A2D-B032-4030-9E91-8E8FCBC3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91691-D564-4500-B9C5-56D35B4DE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3AC80-AC17-4054-A56B-304009FEE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0D034-F41C-4818-B7A5-886BB92C4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8BB375-1887-4E3A-8723-493C04837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9F305-E134-42E9-9952-498DE641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C5F24-0EBB-434F-ADD3-7F7CFF29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B2E22-AC68-4D94-BB26-4ED4C649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8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C6B57-DA40-4AA4-BD5F-9F1F09B1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FA343-4FCE-493A-A710-B53D88AC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1A3F1-777D-4E3C-B1EA-B4F59F95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EE438-37BF-43F2-85AB-5ADC801F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8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E4D581-EEA3-418C-9BC7-542F0500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ACDB12-661E-45EC-B3CD-CA0E4A61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53B34-3127-4D5F-8320-AA7CDE2A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8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7FD8-FE4C-4A9D-9FA7-7A3C7753B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5E702-744B-49A4-987C-D18485232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00EA6-434F-4105-BDD7-87F501D05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CA159-2AA5-4187-9051-437211B3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82DD4-950D-4E38-BE17-A44D0EF79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00AE2-BFC5-4C7F-AA69-18D729C2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0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634E-62ED-4B50-AACA-39F5CAD5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87C72-B87F-44DF-B16D-D4DE4F158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30758-DA19-4D8C-B01B-F79A0B019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58C47-1AA8-42C0-840D-1F0A9C2F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F73AA-7651-4CF2-A5D8-7E714E2EA7A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C9755-8060-4F33-9805-E3A668029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48C5A-93FF-4EEC-A31D-D51710F6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6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92E61-4861-4F89-B1AF-1884395F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63A67-1E98-4DEE-85EF-322D0BEE7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AE203-880F-4331-BDA5-2C5837F10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F73AA-7651-4CF2-A5D8-7E714E2EA7AF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4DDE4-E652-4E42-8917-EEBD2BB88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60FB1-C3FB-43F5-867C-C08B36229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6DBB8-23C3-4452-93C2-13E725835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1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Content Placeholder 4">
            <a:extLst>
              <a:ext uri="{FF2B5EF4-FFF2-40B4-BE49-F238E27FC236}">
                <a16:creationId xmlns:a16="http://schemas.microsoft.com/office/drawing/2014/main" id="{5733D17D-18B6-4CEB-B738-16694894A48A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2" t="9949" r="9166" b="5151"/>
          <a:stretch>
            <a:fillRect/>
          </a:stretch>
        </p:blipFill>
        <p:spPr bwMode="auto">
          <a:xfrm>
            <a:off x="2481942" y="821729"/>
            <a:ext cx="8220547" cy="457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97C784-9171-417D-A484-E13464BAB2AA}"/>
              </a:ext>
            </a:extLst>
          </p:cNvPr>
          <p:cNvGrpSpPr/>
          <p:nvPr/>
        </p:nvGrpSpPr>
        <p:grpSpPr>
          <a:xfrm>
            <a:off x="2230017" y="2220684"/>
            <a:ext cx="5644941" cy="3390888"/>
            <a:chOff x="2230017" y="2220684"/>
            <a:chExt cx="5644941" cy="3390888"/>
          </a:xfrm>
        </p:grpSpPr>
        <p:sp>
          <p:nvSpPr>
            <p:cNvPr id="6" name="Text Box 2">
              <a:extLst>
                <a:ext uri="{FF2B5EF4-FFF2-40B4-BE49-F238E27FC236}">
                  <a16:creationId xmlns:a16="http://schemas.microsoft.com/office/drawing/2014/main" id="{669A52A6-209B-4187-93A6-D10D4D994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7993" y="5223598"/>
              <a:ext cx="2116965" cy="38797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Time(seconds) pc 1</a:t>
              </a:r>
            </a:p>
          </p:txBody>
        </p:sp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E47AEF3E-AD11-4A48-A2D6-5ADE7C0D25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1473812" y="2976889"/>
              <a:ext cx="1937411" cy="42500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12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Time(seconds) pc 2</a:t>
              </a:r>
            </a:p>
          </p:txBody>
        </p:sp>
      </p:grpSp>
      <p:sp>
        <p:nvSpPr>
          <p:cNvPr id="4" name="Rectangle 5">
            <a:extLst>
              <a:ext uri="{FF2B5EF4-FFF2-40B4-BE49-F238E27FC236}">
                <a16:creationId xmlns:a16="http://schemas.microsoft.com/office/drawing/2014/main" id="{4741F275-F890-407C-A786-3A19EC251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BF0220B-C1B0-4BC6-85EE-EA11EEB2B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45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Tamir Mhabary</dc:creator>
  <cp:lastModifiedBy>Tamir Mhabary</cp:lastModifiedBy>
  <cp:revision>1</cp:revision>
  <dcterms:created xsi:type="dcterms:W3CDTF">2019-12-20T07:23:31Z</dcterms:created>
  <dcterms:modified xsi:type="dcterms:W3CDTF">2019-12-20T07:28:32Z</dcterms:modified>
</cp:coreProperties>
</file>