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2C7-952F-4316-8281-C2CC0A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CE5C-0E17-4890-8704-FBD4A2BB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0402" r="37818" b="51151"/>
          <a:stretch/>
        </p:blipFill>
        <p:spPr>
          <a:xfrm>
            <a:off x="7902430" y="1761689"/>
            <a:ext cx="2793534" cy="2379559"/>
          </a:xfrm>
          <a:prstGeom prst="rect">
            <a:avLst/>
          </a:prstGeom>
        </p:spPr>
      </p:pic>
      <p:pic>
        <p:nvPicPr>
          <p:cNvPr id="4098" name="Picture 2" descr="Dominated, non-dominated and Pareto-front solution set. ">
            <a:extLst>
              <a:ext uri="{FF2B5EF4-FFF2-40B4-BE49-F238E27FC236}">
                <a16:creationId xmlns:a16="http://schemas.microsoft.com/office/drawing/2014/main" id="{F5152CC9-D568-477F-8F24-645CC4F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735"/>
            <a:ext cx="60769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26" t="28091" r="36981" b="60111"/>
          <a:stretch/>
        </p:blipFill>
        <p:spPr>
          <a:xfrm>
            <a:off x="3352801" y="2149641"/>
            <a:ext cx="3689684" cy="27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6F4C07-35B7-4DA3-BAF5-BB8090D2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5" b="16937"/>
          <a:stretch/>
        </p:blipFill>
        <p:spPr>
          <a:xfrm>
            <a:off x="1149292" y="0"/>
            <a:ext cx="10648121" cy="559545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D050008-54D6-457D-9C0A-88C26D71A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83437" r="43702" b="623"/>
          <a:stretch/>
        </p:blipFill>
        <p:spPr>
          <a:xfrm>
            <a:off x="1627464" y="5595457"/>
            <a:ext cx="9415244" cy="1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FF1AA-780F-4B65-A9DE-B8C666F6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0" t="4295" r="1618" b="17298"/>
          <a:stretch/>
        </p:blipFill>
        <p:spPr>
          <a:xfrm>
            <a:off x="251670" y="293615"/>
            <a:ext cx="11425805" cy="5360565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B3F8852-D8DE-4929-B806-0826FB08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83561" r="44068"/>
          <a:stretch/>
        </p:blipFill>
        <p:spPr>
          <a:xfrm>
            <a:off x="1359017" y="5654180"/>
            <a:ext cx="10070284" cy="11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FE0C9-9340-4FD5-AE99-7E1C1E619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262981"/>
            <a:ext cx="10191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159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55</cp:revision>
  <dcterms:created xsi:type="dcterms:W3CDTF">2019-12-20T07:23:31Z</dcterms:created>
  <dcterms:modified xsi:type="dcterms:W3CDTF">2020-05-21T16:43:09Z</dcterms:modified>
</cp:coreProperties>
</file>