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jpeg" ContentType="image/jpeg"/>
  <Override PartName="/ppt/media/image9.png" ContentType="image/png"/>
  <Override PartName="/ppt/media/image7.png" ContentType="image/png"/>
  <Override PartName="/ppt/media/image14.png" ContentType="image/png"/>
  <Override PartName="/ppt/media/image2.wmf" ContentType="image/x-wmf"/>
  <Override PartName="/ppt/media/image8.png" ContentType="image/png"/>
  <Override PartName="/ppt/media/image1.jpeg" ContentType="image/jpeg"/>
  <Override PartName="/ppt/media/image3.png" ContentType="image/png"/>
  <Override PartName="/ppt/media/image5.png" ContentType="image/png"/>
  <Override PartName="/ppt/media/image4.png" ContentType="image/png"/>
  <Override PartName="/ppt/media/image6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move the slide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edit the notes 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&lt;header&gt;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&lt;date/time&gt;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&lt;footer&gt;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DA4998-6171-479E-9D12-4E0309272E43}" type="slidenum">
              <a:rPr b="0" lang="en" sz="1400" spc="-1" strike="noStrike">
                <a:latin typeface="Times New Roman"/>
              </a:rPr>
              <a:t>&lt;number&gt;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C5A5C7-FBDC-4AE8-81F0-F2D30DB68425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2120D8-A2AF-43B1-8801-83F27389056C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</a:t>
            </a:r>
            <a:endParaRPr b="0" lang="e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</a:t>
            </a:r>
            <a:endParaRPr b="0" lang="e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</a:t>
            </a:r>
            <a:endParaRPr b="0" lang="e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F94AF8-2ED3-4383-AF13-B64EABB8379A}" type="slidenum">
              <a:rPr b="0" lang="e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In order to find the optimal manipulator I am using ROS and Gazebo as </a:t>
            </a:r>
            <a:r>
              <a:rPr b="0" lang="en" sz="2000" spc="-1" strike="noStrike">
                <a:latin typeface="Arial"/>
              </a:rPr>
              <a:t>simulator.   </a:t>
            </a:r>
            <a:endParaRPr b="0" lang="e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The Objectives of the optimization is to find the manipulator, with min. </a:t>
            </a:r>
            <a:r>
              <a:rPr b="0" lang="en" sz="2000" spc="-1" strike="noStrike">
                <a:latin typeface="Arial"/>
              </a:rPr>
              <a:t>DOF and min cycle time, that can reach to all desired detection </a:t>
            </a:r>
            <a:r>
              <a:rPr b="0" lang="en" sz="2000" spc="-1" strike="noStrike">
                <a:latin typeface="Arial"/>
              </a:rPr>
              <a:t>points.</a:t>
            </a:r>
            <a:endParaRPr b="0" lang="e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The independent variables: DOF, Joints Types, joints sequence and </a:t>
            </a:r>
            <a:r>
              <a:rPr b="0" lang="en" sz="2000" spc="-1" strike="noStrike">
                <a:latin typeface="Arial"/>
              </a:rPr>
              <a:t>links lengths.</a:t>
            </a:r>
            <a:endParaRPr b="0" lang="e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 This gives me over 2 billion combinations, so some </a:t>
            </a:r>
            <a:r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assumptions must be done:</a:t>
            </a:r>
            <a:endParaRPr b="0" lang="en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020330-283A-4672-B00C-04F2D6012F76}" type="slidenum">
              <a:rPr b="0" lang="e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</a:t>
            </a:r>
            <a:r>
              <a:rPr b="0" lang="en" sz="4400" spc="-1" strike="noStrike">
                <a:latin typeface="Arial"/>
              </a:rPr>
              <a:t>edit the </a:t>
            </a:r>
            <a:r>
              <a:rPr b="0" lang="en" sz="4400" spc="-1" strike="noStrike">
                <a:latin typeface="Arial"/>
              </a:rPr>
              <a:t>title text </a:t>
            </a:r>
            <a:r>
              <a:rPr b="0" lang="en" sz="4400" spc="-1" strike="noStrike">
                <a:latin typeface="Arial"/>
              </a:rPr>
              <a:t>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robots.com/faq/what-is-a-robot-manipulator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45960" y="81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800" spc="-1" strike="noStrike">
                <a:solidFill>
                  <a:srgbClr val="548235"/>
                </a:solidFill>
                <a:latin typeface="Calibri Light"/>
              </a:rPr>
              <a:t>Research Question</a:t>
            </a:r>
            <a:r>
              <a:rPr b="1" lang="en" sz="44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9219600" cy="16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3600" spc="-1" strike="noStrike">
                <a:solidFill>
                  <a:srgbClr val="000000"/>
                </a:solidFill>
                <a:latin typeface="Calibri"/>
              </a:rPr>
              <a:t>Optimal (kinematic?) design of manipulator to detect early stresses in Greenhouse Crops</a:t>
            </a:r>
            <a:endParaRPr b="0" lang="en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36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C6F445-E550-451A-B7E0-64C4F01DB021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993600" y="4843080"/>
            <a:ext cx="9219600" cy="20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פגישת מאסטר: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תאריך: 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10.11.2019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נוכחים: עמי, אביטל, תמיר</a:t>
            </a:r>
            <a:endParaRPr b="0" lang="en" sz="2400" spc="-1" strike="noStrike">
              <a:latin typeface="Arial"/>
            </a:endParaRPr>
          </a:p>
          <a:p>
            <a:pPr algn="ct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26.11.2019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נוכחים: עמי, אביטל, תמיר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62A090-6DCA-48AB-85DD-364E37BE7EE8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624680" y="1569600"/>
            <a:ext cx="8268480" cy="43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בדיקת קשר בין המדדים שהוצגו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הכנת טבלת קונספטים – יתבצע דיון עלייה היום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Simulation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9173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עד כה ביצעתי סימולציה על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126,841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זרועות מתוך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1,695,044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זרועות אפשריות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7.5%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מתוך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126,841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זרועות כ-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9597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זרועות הוגדרו כהצלחה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7.5%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1AE837-A6BF-4E49-8DEC-DC1AE9BABB33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6" descr=""/>
          <p:cNvPicPr/>
          <p:nvPr/>
        </p:nvPicPr>
        <p:blipFill>
          <a:blip r:embed="rId1"/>
          <a:stretch/>
        </p:blipFill>
        <p:spPr>
          <a:xfrm>
            <a:off x="135000" y="868320"/>
            <a:ext cx="10261080" cy="54874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3580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Indices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A8FD47D-54FF-4E82-80C7-03F421F6DD6E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211240" y="5368680"/>
            <a:ext cx="28065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נראה שיש קשר בין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LCI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ל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MANIPULABILITY</a:t>
            </a:r>
            <a:endParaRPr b="0" lang="en" sz="20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JOINT MID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גדל במספר דרגות חופש גדולות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Time Compression 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87" name="Content Placeholder 4" descr=""/>
          <p:cNvPicPr/>
          <p:nvPr/>
        </p:nvPicPr>
        <p:blipFill>
          <a:blip r:embed="rId1"/>
          <a:srcRect l="9242" t="9948" r="9166" b="5153"/>
          <a:stretch/>
        </p:blipFill>
        <p:spPr>
          <a:xfrm>
            <a:off x="2139840" y="1033560"/>
            <a:ext cx="7677360" cy="42717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32175B-EBAD-44E6-BA03-5F5B0CC29288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93320" y="5435640"/>
            <a:ext cx="77076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נראה שהזמן לא יכול להוות מדד מדויק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Concepts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6CF015-4E75-44EA-8D76-2A68A38FBAF0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838080" y="1454040"/>
          <a:ext cx="9191880" cy="4785480"/>
        </p:xfrm>
        <a:graphic>
          <a:graphicData uri="http://schemas.openxmlformats.org/drawingml/2006/table">
            <a:tbl>
              <a:tblPr/>
              <a:tblGrid>
                <a:gridCol w="317520"/>
                <a:gridCol w="1530720"/>
                <a:gridCol w="1906560"/>
                <a:gridCol w="552240"/>
                <a:gridCol w="519840"/>
                <a:gridCol w="736560"/>
                <a:gridCol w="725400"/>
                <a:gridCol w="707400"/>
                <a:gridCol w="476280"/>
                <a:gridCol w="389880"/>
                <a:gridCol w="476280"/>
                <a:gridCol w="389880"/>
                <a:gridCol w="463680"/>
              </a:tblGrid>
              <a:tr h="300600">
                <a:tc gridSpan="3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Variable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number of 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DOF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Pitch joints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Long links (0.7 m)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about y axe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acc length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1-1.5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1.6-2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2.1-2.6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2.7-3.1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3.1-3.6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# of parallel axes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 u="sng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1"/>
                        </a:rPr>
                        <a:t>Type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Cartesian 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Cylindrical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Polar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articulated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longest link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prismatic to revolute ratio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0.25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0.33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0.67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64240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09.12.2019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נוכחים: עמי, אביטל, תמיר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98C159-AEE8-400A-BBC3-814C5F8A0E13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24680" y="1864440"/>
            <a:ext cx="8268480" cy="40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התאמת כל קונפיגורציה לקונספט מתאים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נרמול מדד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MID RANGE PROXIMITY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ביצוע סינון של קונספטים - 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BRUTE FORCE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 : לקחת אחוז מסויים מכל קונספט ולראות אם הוא מספיק/מספק ומצורה זו לבחור כמה קונספטים שיחקרו לעומק 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3580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Indices - updated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C045675-540C-4660-94B0-300E809CCFF1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98" name="Content Placeholder 8" descr=""/>
          <p:cNvPicPr/>
          <p:nvPr/>
        </p:nvPicPr>
        <p:blipFill>
          <a:blip r:embed="rId1"/>
          <a:stretch/>
        </p:blipFill>
        <p:spPr>
          <a:xfrm>
            <a:off x="192240" y="862920"/>
            <a:ext cx="10799280" cy="57751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8610480" y="5605560"/>
            <a:ext cx="26740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נראה שיש קשר בין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LCI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ל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MANIPULABILITY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Concepts - updated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23704C-64BA-41E2-8D96-624839D262F1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graphicFrame>
        <p:nvGraphicFramePr>
          <p:cNvPr id="102" name="Table 3"/>
          <p:cNvGraphicFramePr/>
          <p:nvPr/>
        </p:nvGraphicFramePr>
        <p:xfrm>
          <a:off x="905400" y="1420560"/>
          <a:ext cx="9489600" cy="4935240"/>
        </p:xfrm>
        <a:graphic>
          <a:graphicData uri="http://schemas.openxmlformats.org/drawingml/2006/table">
            <a:tbl>
              <a:tblPr/>
              <a:tblGrid>
                <a:gridCol w="327960"/>
                <a:gridCol w="1580400"/>
                <a:gridCol w="1968120"/>
                <a:gridCol w="570240"/>
                <a:gridCol w="536760"/>
                <a:gridCol w="760320"/>
                <a:gridCol w="749160"/>
                <a:gridCol w="730440"/>
                <a:gridCol w="491760"/>
                <a:gridCol w="402480"/>
                <a:gridCol w="491760"/>
                <a:gridCol w="402480"/>
                <a:gridCol w="478080"/>
              </a:tblGrid>
              <a:tr h="300600">
                <a:tc gridSpan="3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Variable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number of 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DOF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Pitch joints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Long links (0.7 m)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about y axe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acc length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1-1.5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1.6-2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2.1-2.6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2.7-3.1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3.1-3.6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# of parallel axes – y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# of parallel axes – z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longest link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28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prismatic to revulote ratio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0.25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0.33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0.67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11588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2692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Concepts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76160" y="1594800"/>
            <a:ext cx="9441360" cy="45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יש מספר פחות קונספטים ממה שרשום בטבלה מכיוון שיש קשר בין חלק מהקונספטים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מצאתי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794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קונספטים עם לפחות קונפיגורציה אחת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כל קונספט מכיל בין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1-68520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קונפיגורציות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B3A656-E787-4D03-B1F9-85689870E3B9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דברים אחרים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591200" y="1825560"/>
            <a:ext cx="7158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לוודא קבלת אביטל כמנחה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5004F4-EB8E-4E24-BD1B-1AFC2509E686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6" descr=""/>
          <p:cNvPicPr/>
          <p:nvPr/>
        </p:nvPicPr>
        <p:blipFill>
          <a:blip r:embed="rId1"/>
          <a:stretch/>
        </p:blipFill>
        <p:spPr>
          <a:xfrm>
            <a:off x="4375800" y="1298520"/>
            <a:ext cx="6617880" cy="51476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55960" y="1023840"/>
            <a:ext cx="594288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Joints : can be Prismatic, Roll, Pitch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All links are cylindrical 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The Z axe is always in the long part of the cylinder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The plant presented as cylinder: R=0.5m H=0.75m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The manipulator format: URDF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Each manipulator combination described as the following:   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1A11F2-4933-465B-BA2A-7BD73D498B32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85640" y="0"/>
            <a:ext cx="859608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800" spc="-1" strike="noStrike">
                <a:solidFill>
                  <a:srgbClr val="548235"/>
                </a:solidFill>
                <a:latin typeface="Calibri Light"/>
              </a:rPr>
              <a:t>Manipulator</a:t>
            </a:r>
            <a:endParaRPr b="0" lang="en" sz="4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146160" y="4526280"/>
            <a:ext cx="8823240" cy="9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Joint Type-&gt; Axe according parent coordinate system -&gt; link length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Roll_Z_0.1–Pitch_Z_0.4–Roll_Y_0.7-Pris_Y_0.4 -Pris_X_0.1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46160" y="5435280"/>
            <a:ext cx="882324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Camera orientation isn’t important </a:t>
            </a:r>
            <a:r>
              <a:rPr b="0" lang="en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5DOF </a:t>
            </a:r>
            <a:r>
              <a:rPr b="0" lang="en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add to all the manipulators a Roll joint along Z Axe after the last link 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Simulate the mobile Platform I add Prismatic Joint which parallel to the plant 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Concepts - updated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CDA02C-81F9-4A57-A59B-925D50A8D3FE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1245960" y="1569960"/>
          <a:ext cx="8322480" cy="3986280"/>
        </p:xfrm>
        <a:graphic>
          <a:graphicData uri="http://schemas.openxmlformats.org/drawingml/2006/table">
            <a:tbl>
              <a:tblPr/>
              <a:tblGrid>
                <a:gridCol w="316800"/>
                <a:gridCol w="1527480"/>
                <a:gridCol w="1902600"/>
                <a:gridCol w="551160"/>
                <a:gridCol w="518760"/>
                <a:gridCol w="734760"/>
                <a:gridCol w="723960"/>
                <a:gridCol w="705960"/>
                <a:gridCol w="475560"/>
                <a:gridCol w="388800"/>
                <a:gridCol w="477000"/>
              </a:tblGrid>
              <a:tr h="300600">
                <a:tc gridSpan="11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of 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DOF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Pitch joints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Long links (0.7 m)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 length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1-1.5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1.6-2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2.1-2.6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2.7-3.1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3.1-3.6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 of parallel axes – y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longest link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prismatic to revulote ratio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794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14.02.2020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</a:rPr>
              <a:t>נוכחים: עמי, תמיר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B094B9D-EEBF-484A-B65D-377BC636A9A0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624680" y="1864440"/>
            <a:ext cx="8268480" cy="40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ביצוע סימולציה לכל הקונספטים הקטנים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220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קונפיגורציות – הורחב גם לכל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דג"ח)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לבניית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DWOI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ראשוני להשתמש בכל התוצאות שיש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* פיתוח אלגוריתם גנטי לשלב ב': חיפוש אבולוציוני עם גישת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DWOI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אביטל התקבל להיות מנחה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353327-1FF0-4886-AB51-734B794C4351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rcRect l="14248" t="6945" r="7001" b="18000"/>
          <a:stretch/>
        </p:blipFill>
        <p:spPr>
          <a:xfrm>
            <a:off x="457200" y="182880"/>
            <a:ext cx="10845720" cy="55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Concepts in WOI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CFB317-57EE-4139-A610-F6E20DFF8E76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16985" t="82878" r="17762" b="0"/>
          <a:stretch/>
        </p:blipFill>
        <p:spPr>
          <a:xfrm>
            <a:off x="-91440" y="2011680"/>
            <a:ext cx="11643120" cy="36687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297680" y="2041920"/>
            <a:ext cx="1737000" cy="39013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4484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GA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8C870D4-0074-4B3A-8970-2ED879968C15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58560" y="-81720"/>
            <a:ext cx="88740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-104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GA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07720" y="909720"/>
            <a:ext cx="10265400" cy="4350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latin typeface="Calibri"/>
              </a:rPr>
              <a:t> 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C21BC8-7ECD-4EEE-953A-3F4D5876A79B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2"/>
          <a:stretch/>
        </p:blipFill>
        <p:spPr>
          <a:xfrm>
            <a:off x="6639840" y="4568040"/>
            <a:ext cx="3241080" cy="2190240"/>
          </a:xfrm>
          <a:prstGeom prst="rect">
            <a:avLst/>
          </a:prstGeom>
          <a:ln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3"/>
          <a:stretch/>
        </p:blipFill>
        <p:spPr>
          <a:xfrm>
            <a:off x="973440" y="4568040"/>
            <a:ext cx="4834440" cy="230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03080" y="1677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GA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03080" y="1347480"/>
            <a:ext cx="9551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תנאי עצירה: 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מקומי:  עבור קונספט</a:t>
            </a:r>
            <a:endParaRPr b="0" lang="en" sz="2800" spc="-1" strike="noStrike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כל האוכלוסייה / אחוז מסוים ממנה נבדק</a:t>
            </a:r>
            <a:endParaRPr b="0" lang="en" sz="2800" spc="-1" strike="noStrike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תלוי בהקצאת משאבים</a:t>
            </a:r>
            <a:endParaRPr b="0" lang="en" sz="2800" spc="-1" strike="noStrike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לא מצליח לייצר יותר צאצאים?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גלובלי: כל הריצה</a:t>
            </a:r>
            <a:endParaRPr b="0" lang="en" sz="2800" spc="-1" strike="noStrike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מספר דורות</a:t>
            </a:r>
            <a:endParaRPr b="0" lang="en" sz="2800" spc="-1" strike="noStrike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זמן ריצה</a:t>
            </a:r>
            <a:endParaRPr b="0" lang="en" sz="2800" spc="-1" strike="noStrike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כמות מסוימת של קונספטים בחזית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8D6482-4EEA-4586-916F-4DCF15F56E20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66960" y="1828800"/>
            <a:ext cx="10265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גודל אוכלוסייה- לכל קונספט לפי הגודל אבל לא משתנה תוך כדי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התאמה – לפי מרחק – 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סלקציה – רולטה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מוטציות – שינוי איברים בצורה מעגלית מהורה אקראי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40%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קרוסאובר – בחירת איבר רנדומלי והחלפה עד איבר זה מהורה אחד ומאיבר זה מהורה שני 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60%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 - מה קורה אם לא מצליח לייצר צאצא?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אליטיזם – בכל קונספט ישמר ארכיב בגודל האוכ' של התוצאות הכי טובות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ontent Placeholder 4" descr=""/>
          <p:cNvPicPr/>
          <p:nvPr/>
        </p:nvPicPr>
        <p:blipFill>
          <a:blip r:embed="rId1"/>
          <a:srcRect l="10242" t="8431" r="8579" b="8741"/>
          <a:stretch/>
        </p:blipFill>
        <p:spPr>
          <a:xfrm>
            <a:off x="521280" y="475560"/>
            <a:ext cx="9783360" cy="624096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140415C-855D-4B51-8ABA-F25205151F8D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Content Placeholder 4" descr=""/>
          <p:cNvPicPr/>
          <p:nvPr/>
        </p:nvPicPr>
        <p:blipFill>
          <a:blip r:embed="rId1"/>
          <a:stretch/>
        </p:blipFill>
        <p:spPr>
          <a:xfrm>
            <a:off x="289440" y="265320"/>
            <a:ext cx="10710000" cy="596124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0D4D89-2C1E-43B3-97C2-EC03CC2AEB27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Links Weights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838080" y="1225440"/>
            <a:ext cx="10514880" cy="49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Take links length &amp; weight from 2 different manipulators: (UR5 &amp; Motoman NXC100)</a:t>
            </a:r>
            <a:endParaRPr b="0" lang="e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Get the ratio between the accumulated weight and accumulated length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* Weight[i] = acc_length[i] * 8.79 + 4.29 –acc_weight[i-1]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BFE045-CE75-4C46-A7CB-033FC7AC4CD5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62" name="Picture 5" descr=""/>
          <p:cNvPicPr/>
          <p:nvPr/>
        </p:nvPicPr>
        <p:blipFill>
          <a:blip r:embed="rId1"/>
          <a:stretch/>
        </p:blipFill>
        <p:spPr>
          <a:xfrm>
            <a:off x="838080" y="2550960"/>
            <a:ext cx="6987600" cy="38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050200" y="179640"/>
            <a:ext cx="7146000" cy="10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Indices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64" name="Content Placeholder 13" descr=""/>
          <p:cNvPicPr/>
          <p:nvPr/>
        </p:nvPicPr>
        <p:blipFill>
          <a:blip r:embed="rId1"/>
          <a:stretch/>
        </p:blipFill>
        <p:spPr>
          <a:xfrm>
            <a:off x="250920" y="1123920"/>
            <a:ext cx="10348920" cy="485460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7D6760-8EDC-48F9-9AF0-1620AE388C3C}" type="slidenum">
              <a:rPr b="0" lang="en" sz="14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400" spc="-1" strike="noStrike">
              <a:latin typeface="Arial"/>
            </a:endParaRPr>
          </a:p>
        </p:txBody>
      </p:sp>
      <p:sp>
        <p:nvSpPr>
          <p:cNvPr id="66" name="Line 3"/>
          <p:cNvSpPr/>
          <p:nvPr/>
        </p:nvSpPr>
        <p:spPr>
          <a:xfrm flipV="1">
            <a:off x="2819880" y="3913560"/>
            <a:ext cx="7406640" cy="273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367640" y="111600"/>
            <a:ext cx="859608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800" spc="-1" strike="noStrike">
                <a:solidFill>
                  <a:srgbClr val="548235"/>
                </a:solidFill>
                <a:latin typeface="Calibri Light"/>
              </a:rPr>
              <a:t>Manipulator Optimization</a:t>
            </a:r>
            <a:endParaRPr b="0" lang="en" sz="4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94920" y="914760"/>
            <a:ext cx="9568440" cy="58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" sz="2400" spc="-1" strike="noStrike" u="sng">
                <a:solidFill>
                  <a:srgbClr val="000000"/>
                </a:solidFill>
                <a:uFillTx/>
                <a:latin typeface="Calibri"/>
              </a:rPr>
              <a:t>Objectives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Min. Degrees of Freedom\ Degree of Redundancy [3 - 6 \ -3 – 0]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Min. Cycle Time  [0-10]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Max manipulability\ Local Conditioning index  [0-1]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Min  z (Mid-Range Proximity)  [0 -?]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" sz="2400" spc="-1" strike="noStrike" u="sng">
                <a:solidFill>
                  <a:srgbClr val="000000"/>
                </a:solidFill>
                <a:uFillTx/>
                <a:latin typeface="Calibri"/>
              </a:rPr>
              <a:t>Independent variables :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</a:rPr>
              <a:t>X1 : Joints Types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: array  [Roll, Pitch, Yaw]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</a:rPr>
              <a:t>X2: Previous axe 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: array [X , Y, Z]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</a:rPr>
              <a:t>X3: Links Lengths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: array [0.1  ,0.4,  0.7] (meters)</a:t>
            </a:r>
            <a:endParaRPr b="0" lang="e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</a:rPr>
              <a:t>X4: Number Degrees of Freedom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: Int [3, 4, 5, 6]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3B8DDB-A8DD-4C6B-A573-23D959115FA4}" type="slidenum">
              <a:rPr b="0" lang="en" sz="14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0"/>
            <a:ext cx="10514880" cy="11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</a:rPr>
              <a:t>Manipulator Optimization</a:t>
            </a:r>
            <a:r>
              <a:rPr b="1" lang="en" sz="3200" spc="-1" strike="noStrike">
                <a:solidFill>
                  <a:srgbClr val="548235"/>
                </a:solidFill>
                <a:latin typeface="Calibri Light"/>
              </a:rPr>
              <a:t> </a:t>
            </a:r>
            <a:r>
              <a:rPr b="0" lang="en" sz="4400" spc="-1" strike="noStrike">
                <a:solidFill>
                  <a:srgbClr val="90c226"/>
                </a:solidFill>
                <a:latin typeface="Calibri Light"/>
              </a:rPr>
              <a:t>(cnt’d)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74360" y="969120"/>
            <a:ext cx="9768240" cy="54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" sz="2800" spc="-1" strike="noStrike" u="sng">
                <a:solidFill>
                  <a:srgbClr val="000000"/>
                </a:solidFill>
                <a:uFillTx/>
                <a:latin typeface="Calibri"/>
              </a:rPr>
              <a:t>Assumptions \ Constrains: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b050"/>
                </a:solidFill>
                <a:latin typeface="Calibri"/>
              </a:rPr>
              <a:t>First joint is rotational along Z axe:  X1[0] = Roll, X2[0] = Z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b050"/>
                </a:solidFill>
                <a:latin typeface="Calibri"/>
              </a:rPr>
              <a:t>First link length = 0.1m :   X3[0]=0.1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Total length of all the links &gt; 1m : Sum (X3) &gt; 1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2 adjacent prismatic joints must be perpendiculars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No more than 3 prismatic joints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After Roll joint can’t be Roll\Pitch joint in the Z axe: If X1[i]==Roll and (X1[i+1]==Roll or X1[i+1]==Pitch) than X2[i+1]!=Z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After Roll Joint or the following joints sequence [ Roll -&gt; Pris Z] the next joint wont be in the X axe: if (X1[i]==Roll or (X1[i-1]==Roll and X1[i]== Pris and X2[i] == Z)) than X2[i+1]!=X 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Joints limits: for Roll\ Pitch [0-360°] and for Pris [0 – 2*link length]</a:t>
            </a:r>
            <a:endParaRPr b="0" lang="en" sz="20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Number Points of Detection:  4 -- </a:t>
            </a:r>
            <a:r>
              <a:rPr b="0" lang="en" sz="2000" spc="-1" strike="noStrike" u="sng">
                <a:solidFill>
                  <a:srgbClr val="000000"/>
                </a:solidFill>
                <a:uFillTx/>
                <a:latin typeface="Calibri"/>
              </a:rPr>
              <a:t>Success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:need to reach to one of the 2 top points and to the middle and the lower points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69CD52-C4F6-40BF-B811-D112AF0D549F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94024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להמשך: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9557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הכנסת התוצאות שיש כרגע מהסימולציה לאלגוריתם קיים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NSGA / MOEA\D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 לקבלת תחושה/ תוצאות ראשונות 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פיתוח אלגוריתם לאופטימיזציה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הכנסת תוצאות הסימולטור לאלגוריתם לימוד מכונה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SVM/NN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 למידול ההתנהגות – יוכל להחליף חלקית את הסימולטור לצורך האצת האופטימיזציה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BE91C6-46DB-4E4B-9051-481A135AED5E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Application>LibreOffice/6.0.7.3$Linux_X86_64 LibreOffice_project/00m0$Build-3</Application>
  <Words>1447</Words>
  <Paragraphs>532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2019-11-06T06:03:25Z</dcterms:created>
  <dc:creator>Tamir Mhabary</dc:creator>
  <dc:description/>
  <dc:language>en</dc:language>
  <cp:lastModifiedBy/>
  <dcterms:modified xsi:type="dcterms:W3CDTF">2020-02-14T12:46:19Z</dcterms:modified>
  <cp:revision>143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