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9CC1-39E9-4B32-9057-966C363C8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3FF13-6B05-42E9-A549-F70676FA0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3B20-B59B-4150-9E31-A29C6CD5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29-01-20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64871-FDA5-4FC8-BB3F-F21B1118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16D13-893C-4913-BB63-10BBAFEE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4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0297-8A99-456F-AC6B-9B9EDC9D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57765-9734-4E53-A375-C12E06DDE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12E64-28B0-4E6A-846D-31E808633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29-01-20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38B-A63B-421B-8958-774737E1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4BBC6-8AEB-4DF4-9375-85A8C565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3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4D0B2B-3B29-417F-9FDC-64DF7912F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24D56-A4CE-45F2-99AB-FC44D5562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CD6E9-7884-46DC-B074-54BE1E78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29-01-20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9B25C-49E2-44C6-BB7C-5B92C418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899FD-2238-4D59-986F-B55EC26D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2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603C-B8E6-4469-BB54-DF9C99E9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E0FCA-BA0E-4F57-88D4-E90A33339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A43AD-1C4E-4599-94AE-8511164F1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29-01-20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CFD40-7084-436C-B974-D64AE1E1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68858-D2FF-4F00-A748-0FF0FB6B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7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45D8-B912-450F-B5B5-DC5902803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EE2C0-EDE5-4E06-BE82-192131AF5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6CFB4-792E-4335-8894-7EF1317C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29-01-20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CCDBF-5F19-4EBB-9E7B-D29DCD5D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C0EA8-6D8B-46FA-9B59-EDE125CE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1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0950-0DDF-4434-87CF-E7216462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8B289-ABCA-4995-A189-05231F1A5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C87F9-6CAF-4D4E-B62D-E2F0E54BA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9FE3A-3EAA-4822-9E08-F003DE23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29-01-20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B112A-B6EB-45AB-A7EF-EF2BD7746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7291C-7CB4-4E8E-908C-F5FB48D8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1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7A2D-B032-4030-9E91-8E8FCBC3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91691-D564-4500-B9C5-56D35B4DE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3AC80-AC17-4054-A56B-304009FEE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0D034-F41C-4818-B7A5-886BB92C4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BB375-1887-4E3A-8723-493C04837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9F305-E134-42E9-9952-498DE641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29-01-20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C5F24-0EBB-434F-ADD3-7F7CFF29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B2E22-AC68-4D94-BB26-4ED4C649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8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C6B57-DA40-4AA4-BD5F-9F1F09B1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FA343-4FCE-493A-A710-B53D88AC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29-01-20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1A3F1-777D-4E3C-B1EA-B4F59F95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EE438-37BF-43F2-85AB-5ADC801F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8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4D581-EEA3-418C-9BC7-542F0500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29-01-20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ACDB12-661E-45EC-B3CD-CA0E4A61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53B34-3127-4D5F-8320-AA7CDE2A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8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7FD8-FE4C-4A9D-9FA7-7A3C7753B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5E702-744B-49A4-987C-D18485232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00EA6-434F-4105-BDD7-87F501D05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CA159-2AA5-4187-9051-437211B3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29-01-20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82DD4-950D-4E38-BE17-A44D0EF79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00AE2-BFC5-4C7F-AA69-18D729C2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0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634E-62ED-4B50-AACA-39F5CAD5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87C72-B87F-44DF-B16D-D4DE4F15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30758-DA19-4D8C-B01B-F79A0B019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58C47-1AA8-42C0-840D-1F0A9C2F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29-01-20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C9755-8060-4F33-9805-E3A668029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48C5A-93FF-4EEC-A31D-D51710F6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6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92E61-4861-4F89-B1AF-1884395F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63A67-1E98-4DEE-85EF-322D0BEE7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AE203-880F-4331-BDA5-2C5837F10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F73AA-7651-4CF2-A5D8-7E714E2EA7AF}" type="datetimeFigureOut">
              <a:rPr lang="en-US" smtClean="0"/>
              <a:t>29-01-20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4DDE4-E652-4E42-8917-EEBD2BB88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60FB1-C3FB-43F5-867C-C08B36229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1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Content Placeholder 4">
            <a:extLst>
              <a:ext uri="{FF2B5EF4-FFF2-40B4-BE49-F238E27FC236}">
                <a16:creationId xmlns:a16="http://schemas.microsoft.com/office/drawing/2014/main" id="{5733D17D-18B6-4CEB-B738-16694894A48A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2" t="9949" r="9166" b="5151"/>
          <a:stretch>
            <a:fillRect/>
          </a:stretch>
        </p:blipFill>
        <p:spPr bwMode="auto">
          <a:xfrm>
            <a:off x="2481942" y="821729"/>
            <a:ext cx="8220547" cy="457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97C784-9171-417D-A484-E13464BAB2AA}"/>
              </a:ext>
            </a:extLst>
          </p:cNvPr>
          <p:cNvGrpSpPr/>
          <p:nvPr/>
        </p:nvGrpSpPr>
        <p:grpSpPr>
          <a:xfrm>
            <a:off x="2230017" y="2220684"/>
            <a:ext cx="5644941" cy="3390888"/>
            <a:chOff x="2230017" y="2220684"/>
            <a:chExt cx="5644941" cy="3390888"/>
          </a:xfrm>
        </p:grpSpPr>
        <p:sp>
          <p:nvSpPr>
            <p:cNvPr id="6" name="Text Box 2">
              <a:extLst>
                <a:ext uri="{FF2B5EF4-FFF2-40B4-BE49-F238E27FC236}">
                  <a16:creationId xmlns:a16="http://schemas.microsoft.com/office/drawing/2014/main" id="{669A52A6-209B-4187-93A6-D10D4D994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7993" y="5223598"/>
              <a:ext cx="2116965" cy="38797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Time(seconds) pc 1</a:t>
              </a:r>
            </a:p>
          </p:txBody>
        </p:sp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E47AEF3E-AD11-4A48-A2D6-5ADE7C0D25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1473812" y="2976889"/>
              <a:ext cx="1937411" cy="42500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Time(seconds) pc 2</a:t>
              </a:r>
            </a:p>
          </p:txBody>
        </p:sp>
      </p:grpSp>
      <p:sp>
        <p:nvSpPr>
          <p:cNvPr id="4" name="Rectangle 5">
            <a:extLst>
              <a:ext uri="{FF2B5EF4-FFF2-40B4-BE49-F238E27FC236}">
                <a16:creationId xmlns:a16="http://schemas.microsoft.com/office/drawing/2014/main" id="{4741F275-F890-407C-A786-3A19EC251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BF0220B-C1B0-4BC6-85EE-EA11EEB2B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4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5D100D24-2491-4932-913D-2256E08BF84D}"/>
              </a:ext>
            </a:extLst>
          </p:cNvPr>
          <p:cNvGrpSpPr/>
          <p:nvPr/>
        </p:nvGrpSpPr>
        <p:grpSpPr>
          <a:xfrm>
            <a:off x="839141" y="278933"/>
            <a:ext cx="10529339" cy="6417579"/>
            <a:chOff x="839141" y="278933"/>
            <a:chExt cx="10529339" cy="641757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4D97E5-5EB2-447C-A645-EFB94987A8C4}"/>
                </a:ext>
              </a:extLst>
            </p:cNvPr>
            <p:cNvSpPr/>
            <p:nvPr/>
          </p:nvSpPr>
          <p:spPr>
            <a:xfrm>
              <a:off x="839141" y="5685441"/>
              <a:ext cx="10469975" cy="101107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anose="020B0604020202020204" pitchFamily="34" charset="0"/>
                </a:rPr>
                <a:t>Simulator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905348-F976-46F9-BD14-F1C7BB25EA39}"/>
                </a:ext>
              </a:extLst>
            </p:cNvPr>
            <p:cNvSpPr/>
            <p:nvPr/>
          </p:nvSpPr>
          <p:spPr>
            <a:xfrm>
              <a:off x="901630" y="278933"/>
              <a:ext cx="10466850" cy="10110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Arial" panose="020B0604020202020204" pitchFamily="34" charset="0"/>
                </a:rPr>
                <a:t>Optimization</a:t>
              </a:r>
              <a:endPara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48A98E6-3965-4A0B-9E6C-0C798353E490}"/>
                </a:ext>
              </a:extLst>
            </p:cNvPr>
            <p:cNvGrpSpPr/>
            <p:nvPr/>
          </p:nvGrpSpPr>
          <p:grpSpPr>
            <a:xfrm>
              <a:off x="870385" y="1201724"/>
              <a:ext cx="10438730" cy="4779628"/>
              <a:chOff x="870385" y="1201724"/>
              <a:chExt cx="10438730" cy="4779628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A38E5E00-2B87-4578-8803-8F9FD09BE7CC}"/>
                  </a:ext>
                </a:extLst>
              </p:cNvPr>
              <p:cNvGrpSpPr/>
              <p:nvPr/>
            </p:nvGrpSpPr>
            <p:grpSpPr>
              <a:xfrm>
                <a:off x="8632276" y="1201724"/>
                <a:ext cx="1025883" cy="2199559"/>
                <a:chOff x="8632276" y="1201724"/>
                <a:chExt cx="1025883" cy="2199559"/>
              </a:xfrm>
            </p:grpSpPr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F4AFB0D9-A463-43DC-A003-DA8FCCBC04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14876" y="1279606"/>
                  <a:ext cx="0" cy="20949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 Box 2">
                  <a:extLst>
                    <a:ext uri="{FF2B5EF4-FFF2-40B4-BE49-F238E27FC236}">
                      <a16:creationId xmlns:a16="http://schemas.microsoft.com/office/drawing/2014/main" id="{6C16786D-D468-4F83-8705-3ECC25762E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045438" y="1788562"/>
                  <a:ext cx="2199559" cy="10258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R="0" lvl="0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Manipulability Index</a:t>
                  </a:r>
                </a:p>
                <a:p>
                  <a:pPr marR="0" lv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Mid Proximity Joint Index</a:t>
                  </a:r>
                </a:p>
                <a:p>
                  <a:pPr marR="0" lv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DOF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F7B0A5E-E2C4-48EB-B989-D160B4BD8B4A}"/>
                  </a:ext>
                </a:extLst>
              </p:cNvPr>
              <p:cNvGrpSpPr/>
              <p:nvPr/>
            </p:nvGrpSpPr>
            <p:grpSpPr>
              <a:xfrm>
                <a:off x="870385" y="3374558"/>
                <a:ext cx="10438730" cy="1011071"/>
                <a:chOff x="870385" y="3416503"/>
                <a:chExt cx="10438730" cy="1011071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4E742FF-E3C8-43CE-86F7-21D81981B2ED}"/>
                    </a:ext>
                  </a:extLst>
                </p:cNvPr>
                <p:cNvSpPr/>
                <p:nvPr/>
              </p:nvSpPr>
              <p:spPr>
                <a:xfrm>
                  <a:off x="870385" y="3416503"/>
                  <a:ext cx="10438730" cy="101107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28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cs typeface="Arial" panose="020B0604020202020204" pitchFamily="34" charset="0"/>
                    </a:rPr>
                    <a:t>Interface</a:t>
                  </a:r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2E03F871-B1FC-4B2D-A3F4-5050E1CA73C6}"/>
                    </a:ext>
                  </a:extLst>
                </p:cNvPr>
                <p:cNvSpPr/>
                <p:nvPr/>
              </p:nvSpPr>
              <p:spPr>
                <a:xfrm>
                  <a:off x="1890351" y="3611645"/>
                  <a:ext cx="1954635" cy="62078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Configuration Builder</a:t>
                  </a:r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1FE4C006-3224-4A86-94F7-10507B22FDDE}"/>
                    </a:ext>
                  </a:extLst>
                </p:cNvPr>
                <p:cNvSpPr/>
                <p:nvPr/>
              </p:nvSpPr>
              <p:spPr>
                <a:xfrm>
                  <a:off x="8388995" y="3615430"/>
                  <a:ext cx="1954635" cy="62078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Indices Calculator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7C4E989-5570-4F81-85CA-22074A02DC0A}"/>
                  </a:ext>
                </a:extLst>
              </p:cNvPr>
              <p:cNvGrpSpPr/>
              <p:nvPr/>
            </p:nvGrpSpPr>
            <p:grpSpPr>
              <a:xfrm>
                <a:off x="8557626" y="4237321"/>
                <a:ext cx="1025883" cy="1544789"/>
                <a:chOff x="8640666" y="1323453"/>
                <a:chExt cx="1025883" cy="2077829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63248014-94CF-4B30-AE35-9ABB36AA0A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49353" y="1463004"/>
                  <a:ext cx="0" cy="18082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 Box 2">
                  <a:extLst>
                    <a:ext uri="{FF2B5EF4-FFF2-40B4-BE49-F238E27FC236}">
                      <a16:creationId xmlns:a16="http://schemas.microsoft.com/office/drawing/2014/main" id="{C8A8DB6B-CAF5-46E1-A42B-60BBB52C0E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114693" y="1849426"/>
                  <a:ext cx="2077829" cy="10258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lvl="0">
                    <a:lnSpc>
                      <a:spcPct val="107000"/>
                    </a:lnSpc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Success</a:t>
                  </a:r>
                </a:p>
                <a:p>
                  <a:pPr marR="0" lv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Current Position</a:t>
                  </a:r>
                </a:p>
                <a:p>
                  <a:pPr marR="0" lv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Jacobian</a:t>
                  </a:r>
                </a:p>
                <a:p>
                  <a:pPr marR="0" lvl="0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9073613-F3CF-4CA7-967C-B19966AE0D1D}"/>
                  </a:ext>
                </a:extLst>
              </p:cNvPr>
              <p:cNvGrpSpPr/>
              <p:nvPr/>
            </p:nvGrpSpPr>
            <p:grpSpPr>
              <a:xfrm rot="10800000">
                <a:off x="2545199" y="1274422"/>
                <a:ext cx="1025883" cy="2154578"/>
                <a:chOff x="8632276" y="1246705"/>
                <a:chExt cx="1025883" cy="2154578"/>
              </a:xfrm>
            </p:grpSpPr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2CC2B9AB-92F5-4E7A-84B4-ACAB6E0DEB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14876" y="1279606"/>
                  <a:ext cx="0" cy="20949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 Box 2">
                  <a:extLst>
                    <a:ext uri="{FF2B5EF4-FFF2-40B4-BE49-F238E27FC236}">
                      <a16:creationId xmlns:a16="http://schemas.microsoft.com/office/drawing/2014/main" id="{9371A41C-A159-448B-931B-8AD6380AF9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067929" y="1811052"/>
                  <a:ext cx="2154578" cy="10258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*Manipulator variables:</a:t>
                  </a:r>
                </a:p>
                <a:p>
                  <a:pPr>
                    <a:lnSpc>
                      <a:spcPct val="107000"/>
                    </a:lnSpc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Joints Types, DOF, Length of Links, Joint Axis</a:t>
                  </a:r>
                </a:p>
                <a:p>
                  <a:pPr marR="0" lvl="0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FDD3004-6CF4-4DE8-86DF-033BAFC7CB15}"/>
                  </a:ext>
                </a:extLst>
              </p:cNvPr>
              <p:cNvGrpSpPr/>
              <p:nvPr/>
            </p:nvGrpSpPr>
            <p:grpSpPr>
              <a:xfrm rot="10800000">
                <a:off x="2754333" y="4341072"/>
                <a:ext cx="332846" cy="1640280"/>
                <a:chOff x="8934780" y="1761000"/>
                <a:chExt cx="480096" cy="1640280"/>
              </a:xfrm>
            </p:grpSpPr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6CDD4758-8BA6-453B-A0C0-AD00917C4A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9414876" y="2056911"/>
                  <a:ext cx="0" cy="13176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 Box 2">
                  <a:extLst>
                    <a:ext uri="{FF2B5EF4-FFF2-40B4-BE49-F238E27FC236}">
                      <a16:creationId xmlns:a16="http://schemas.microsoft.com/office/drawing/2014/main" id="{79BEAD2C-1938-4257-A6DC-AA244E494C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314349" y="2381431"/>
                  <a:ext cx="1640280" cy="3994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Create URDF </a:t>
                  </a:r>
                </a:p>
                <a:p>
                  <a:pPr marR="0" lvl="0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0753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207160" y="2415204"/>
            <a:ext cx="3136714" cy="2204028"/>
            <a:chOff x="1578635" y="2429491"/>
            <a:chExt cx="3136714" cy="2204028"/>
          </a:xfrm>
        </p:grpSpPr>
        <p:grpSp>
          <p:nvGrpSpPr>
            <p:cNvPr id="29" name="Group 28"/>
            <p:cNvGrpSpPr/>
            <p:nvPr/>
          </p:nvGrpSpPr>
          <p:grpSpPr>
            <a:xfrm>
              <a:off x="1578635" y="2429491"/>
              <a:ext cx="2165127" cy="2204028"/>
              <a:chOff x="1578635" y="2434253"/>
              <a:chExt cx="2165127" cy="2204028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1578635" y="2434253"/>
                <a:ext cx="1915059" cy="927668"/>
                <a:chOff x="1578635" y="2434253"/>
                <a:chExt cx="1915059" cy="927668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578635" y="2809830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695527" y="2434253"/>
                  <a:ext cx="7981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Parent</a:t>
                  </a:r>
                  <a:endParaRPr lang="en-US" dirty="0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1583667" y="3722865"/>
                <a:ext cx="2160095" cy="915416"/>
                <a:chOff x="1583667" y="3722865"/>
                <a:chExt cx="2160095" cy="91541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583667" y="3722865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2695526" y="4268949"/>
                  <a:ext cx="10482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Offspring</a:t>
                  </a:r>
                  <a:endParaRPr lang="en-US" dirty="0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2111857" y="3343044"/>
                <a:ext cx="1059777" cy="379328"/>
                <a:chOff x="2111857" y="3343044"/>
                <a:chExt cx="1059777" cy="379328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3097596" y="3361428"/>
                  <a:ext cx="0" cy="3609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2111857" y="3343044"/>
                  <a:ext cx="10597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Mutation</a:t>
                  </a:r>
                  <a:endParaRPr lang="en-US" dirty="0"/>
                </a:p>
              </p:txBody>
            </p:sp>
          </p:grpSp>
        </p:grpSp>
        <p:grpSp>
          <p:nvGrpSpPr>
            <p:cNvPr id="36" name="Group 35"/>
            <p:cNvGrpSpPr/>
            <p:nvPr/>
          </p:nvGrpSpPr>
          <p:grpSpPr>
            <a:xfrm>
              <a:off x="2359269" y="2805067"/>
              <a:ext cx="2346678" cy="552197"/>
              <a:chOff x="2359269" y="2805067"/>
              <a:chExt cx="2346678" cy="552197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359269" y="2805067"/>
                <a:ext cx="785004" cy="5520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920943" y="2805173"/>
                <a:ext cx="785004" cy="5520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141336" y="2805173"/>
                <a:ext cx="785004" cy="5520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2368671" y="3719186"/>
              <a:ext cx="2346678" cy="552197"/>
              <a:chOff x="2368671" y="3719186"/>
              <a:chExt cx="2346678" cy="552197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368671" y="3719186"/>
                <a:ext cx="785004" cy="5520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930345" y="3719292"/>
                <a:ext cx="785004" cy="5520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150738" y="3719292"/>
                <a:ext cx="785004" cy="5520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5140146" y="2406647"/>
            <a:ext cx="6494780" cy="2934618"/>
            <a:chOff x="5140146" y="2406647"/>
            <a:chExt cx="6494780" cy="2934618"/>
          </a:xfrm>
        </p:grpSpPr>
        <p:grpSp>
          <p:nvGrpSpPr>
            <p:cNvPr id="66" name="Group 65"/>
            <p:cNvGrpSpPr/>
            <p:nvPr/>
          </p:nvGrpSpPr>
          <p:grpSpPr>
            <a:xfrm>
              <a:off x="5140146" y="2406647"/>
              <a:ext cx="3127312" cy="927773"/>
              <a:chOff x="5762446" y="2406647"/>
              <a:chExt cx="3127312" cy="927773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6879338" y="2406647"/>
                <a:ext cx="915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Parent1</a:t>
                </a:r>
                <a:endParaRPr lang="en-US" dirty="0"/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5762446" y="2782223"/>
                <a:ext cx="3127312" cy="552197"/>
                <a:chOff x="5762446" y="2782223"/>
                <a:chExt cx="3127312" cy="552197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5762446" y="2782224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6543080" y="2782223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8104754" y="2782329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7325147" y="2782329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</p:grpSp>
        </p:grpSp>
        <p:grpSp>
          <p:nvGrpSpPr>
            <p:cNvPr id="74" name="Group 73"/>
            <p:cNvGrpSpPr/>
            <p:nvPr/>
          </p:nvGrpSpPr>
          <p:grpSpPr>
            <a:xfrm>
              <a:off x="6701617" y="4425849"/>
              <a:ext cx="3131682" cy="915416"/>
              <a:chOff x="5767478" y="3695259"/>
              <a:chExt cx="3131682" cy="915416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6879337" y="4241343"/>
                <a:ext cx="1048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Offspring</a:t>
                </a:r>
                <a:endParaRPr lang="en-US" dirty="0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5767478" y="3695259"/>
                <a:ext cx="3131682" cy="553280"/>
                <a:chOff x="5767478" y="3695259"/>
                <a:chExt cx="3131682" cy="553280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5767478" y="3695259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6552482" y="3696342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8114156" y="3696448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8</a:t>
                  </a:r>
                  <a:endParaRPr lang="en-US" dirty="0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7334549" y="3696448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7</a:t>
                  </a:r>
                  <a:endParaRPr lang="en-US" dirty="0"/>
                </a:p>
              </p:txBody>
            </p:sp>
          </p:grpSp>
        </p:grpSp>
        <p:grpSp>
          <p:nvGrpSpPr>
            <p:cNvPr id="67" name="Group 66"/>
            <p:cNvGrpSpPr/>
            <p:nvPr/>
          </p:nvGrpSpPr>
          <p:grpSpPr>
            <a:xfrm>
              <a:off x="8507614" y="2406647"/>
              <a:ext cx="3127312" cy="927773"/>
              <a:chOff x="5762446" y="2406647"/>
              <a:chExt cx="3127312" cy="927773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6879338" y="2406647"/>
                <a:ext cx="915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Parent2</a:t>
                </a:r>
                <a:endParaRPr lang="en-US" dirty="0"/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5762446" y="2782223"/>
                <a:ext cx="3127312" cy="552197"/>
                <a:chOff x="5762446" y="2782223"/>
                <a:chExt cx="3127312" cy="552197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5762446" y="2782224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6543080" y="2782223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6</a:t>
                  </a:r>
                  <a:endParaRPr lang="en-US" dirty="0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8104754" y="2782329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8</a:t>
                  </a:r>
                  <a:endParaRPr lang="en-US" dirty="0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7325147" y="2782329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7</a:t>
                  </a:r>
                  <a:endParaRPr lang="en-US" dirty="0"/>
                </a:p>
              </p:txBody>
            </p:sp>
          </p:grpSp>
        </p:grpSp>
        <p:cxnSp>
          <p:nvCxnSpPr>
            <p:cNvPr id="76" name="Straight Arrow Connector 75"/>
            <p:cNvCxnSpPr/>
            <p:nvPr/>
          </p:nvCxnSpPr>
          <p:spPr>
            <a:xfrm>
              <a:off x="6714631" y="3336135"/>
              <a:ext cx="1533333" cy="10897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>
              <a:off x="8267458" y="3334314"/>
              <a:ext cx="1814642" cy="10915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7795903" y="3556044"/>
              <a:ext cx="11042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Crossover</a:t>
              </a:r>
            </a:p>
            <a:p>
              <a:pPr algn="ctr"/>
              <a:r>
                <a:rPr lang="en-US" dirty="0" smtClean="0"/>
                <a:t>i=2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173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78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Tamir Mhabary</dc:creator>
  <cp:lastModifiedBy>Tamir Mhabary</cp:lastModifiedBy>
  <cp:revision>24</cp:revision>
  <dcterms:created xsi:type="dcterms:W3CDTF">2019-12-20T07:23:31Z</dcterms:created>
  <dcterms:modified xsi:type="dcterms:W3CDTF">2020-01-29T14:38:35Z</dcterms:modified>
</cp:coreProperties>
</file>