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002-352E-41F0-A1B8-0742BEB93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849E-ACB0-47DB-A9A6-E13FB67D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4A0D-74CB-41AB-ADF2-84947AD0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3543-D4CF-440B-A30D-51E880BF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7543-E50D-442C-A4D3-B77CD9A1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71D4-5362-4F38-A137-64C5C29B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6C93A-40ED-4413-8091-E3500F94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FE4-9AAD-4FF9-BACA-050C2E6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A5F6-AC2B-4A17-8007-EE97BF6E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5DBF-B8FB-4003-A38A-EA38FA86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8BCB4-E4E1-42AA-9F95-40C5A39C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109F1-7748-482B-82C1-921BB979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0303-60E8-40E6-AAFA-8DE213A7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5953-6ECA-4FB7-8C88-CA16951F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50A4-6F7E-432E-95B7-06B140C7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26AF-3FAA-444E-931D-C9D2D67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CB30-1397-4CFE-9616-E88D16EC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696B-EC3D-47E5-86A7-54AB1310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24E5-0866-4FFB-81D4-E43D6546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9C2D-EA7B-4CC9-8415-D72B028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CE4A-94BF-4249-B976-33399EF9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F53D-C7E0-47AE-B92F-FD8CA74C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0AFD-6147-4D43-8BD5-9F1F7A07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BF7-375A-451F-9FCF-BDB24143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A598-5060-4E32-83D2-F7858320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0DFE-F0B3-42D0-A9ED-2FF6470B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807F-64CE-4E9D-B21E-32BC65382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ACC92-9EE0-42A5-BD42-B1485777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8F9A-4D2A-4C86-8A2B-91E9B0F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1490-04DA-412F-A30A-6ADEBDC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847B-D0C5-4815-A6B3-160781A8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029C-F28D-44A2-8837-AC116F1D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A336-68A9-446D-82A6-43D99FAD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BA7E-20E5-4AE2-A54A-88CE2493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0A1F-BB3C-4511-A25B-552E188BB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7635-4FB7-4E21-86AC-65CD87123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18845-4AB5-4E3A-A862-E96C9EDA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77C48-00AB-4285-8C8A-8167561C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23DF4-60FF-4A0D-B4B6-E8F3593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BD52-7971-4FB4-96C8-B8F5768F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D8BD-5742-4875-81CE-0BC073E5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5737-8047-4ECC-A93D-DAE9DFA4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2FF9C-DE15-4757-B0E7-AF45FB12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B4D8E-3C9E-41F7-A57C-03BF5023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094E0-B661-4FFF-93E6-AB10C0A9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86F4E-3F83-4F7F-908B-D258F390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3C46-E968-4BB1-8812-65941819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DAC6-4A3F-4881-99B8-D6A33B66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7851-0423-4ECB-9979-FE4C146D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EEC0-359E-4026-A0F3-1114023F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463D-8F6D-4B8A-9AE8-164246BA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F080-B88B-48E2-8CD2-ACA539E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E2C0-5975-4553-9292-37BC582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87DBE-516A-4184-A311-DA8C9D352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46BE0-5187-4348-A122-9D4B38CB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3A1B-735C-48A2-A66D-7A0A8D8F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C5B20-85F1-4FBA-A35E-305B949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12CE-84B9-4446-AF99-AE7F60E9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CE3F2-331B-4DEA-998D-2DC51D0C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0929-DF75-4019-9C03-0087C0A8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F964-46B9-4496-A3F2-74FAE2A52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4708-591C-4E81-984C-C6F3CCF0B5F2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89E7-3B25-4FC3-AF1F-253F4DCF6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6E05-25EE-427C-8EA4-EDAFCBF20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8C85-01E2-4FFB-B112-20D823FF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E327-9D29-4AD3-84D5-ECBF26E8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94825-EC1F-43AF-81C9-5E5EE8C72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12B072-E9FB-4115-8FD9-02549AD8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68BA7-EB28-4FA1-87DF-674EA3BA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120CD22-70D9-4F7F-9A42-DFF3CB3B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FB34D-F512-4A1E-A846-C3E4134F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BABA3D-315E-439A-81B5-22828DA0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9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3</cp:revision>
  <dcterms:created xsi:type="dcterms:W3CDTF">2020-07-11T10:40:24Z</dcterms:created>
  <dcterms:modified xsi:type="dcterms:W3CDTF">2020-07-17T14:40:53Z</dcterms:modified>
</cp:coreProperties>
</file>