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2865-EFFB-4F59-A4F7-B16B059F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0145-D59D-45A5-A51F-F74C90E83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AFDC-69DD-478A-A9AD-B44307F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67C1-12AB-482A-B4A1-037A7B8D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8BFB-39F1-4247-B341-9DB48968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BB9A-7A30-43D8-A27B-23029B9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6513D-985D-4094-B6BE-DB47FF75C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41A6-A289-41CA-8C05-124149AD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B81B-4272-47D9-A57F-0211580B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1ADD-25C0-4071-A0E4-E3E4E63A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87E57-88C9-47D9-9DE8-9A0D59B7E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3EF97-3C94-44B4-AF2C-2F9AF21E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2220-2007-4F75-BF7B-72F95921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9BCA-C169-4C6A-9DFE-0F26ED62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1626-5C9A-43B3-B934-2136C312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A987-870E-4478-90DA-F025721C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3FB-A1EC-4495-93C3-F0EB8046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9352-673C-44C8-A330-44B909B5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2C03-EAD1-4B89-926B-6C62477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BBF5-5CE3-4A7F-8D96-CA5C1FC6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E42A-C384-476D-8E7E-5E568981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A92D7-C9C7-47B5-A694-F3C7C29F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F84D-6A7E-4852-AC00-FCD3E98E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1A1C-90A9-41A2-9AFC-B83C6F6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DFC7-E6F7-443A-81B8-DD03B24C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151E-12FC-4445-80E7-D29D4F2E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5855-951C-4F79-9A83-B0BF2DA9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C9B1-4D08-47CB-B166-B6F1F58A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DD39-0F49-4525-9D41-00A4F58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5194-417E-4847-9102-A8FDBFD6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60A89-C0E1-4927-9B6A-20D9B15D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AADC-A2F3-4797-BB9D-4C0B6210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55A0-1415-45F5-8CC4-EB6CBE5C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23664-1DFC-4E93-81CE-0471E7AF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34E52-B79F-4AF4-804E-9207AEC8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57E91-1A73-4229-A063-1868AD552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4F2BA-096F-445A-9A57-F1BE8706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847FF-9C42-429A-BB0C-41CDB99B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03A3-C71C-40D7-B5CD-70352CE9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F743-A4A4-4AAC-8959-0639E255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54AA4-D0D8-4EF0-A851-8671407D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3666A-E978-4BE1-82E7-4EFA134E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C2A5F-A94A-4078-8853-B36DF541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5048E-969D-4F06-8E5C-130B21CB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84717-9A01-4C89-8D02-251EF8B4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15684-E10B-4499-9361-5E65460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F949-AB79-428E-A232-32B7C9C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CEF7-D8B3-4C20-B210-2781814B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0BFE9-6B08-4B14-8E26-BED2D406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93553-43BB-4749-90D2-C22F259C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FC96-1473-4009-B467-74A103A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B109-73BC-4CB9-8334-84287D1B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3E23-A0CE-4E10-8EE9-3CE9934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DED4F-3136-476D-A998-9D580D7B0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4F5B-6FDC-484F-9EF0-D99CCA87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E6D90-88B8-4099-802A-A9B970A1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9F11A-AAF9-4F5F-8CEF-29EADC7E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3F8E6-EE89-4424-BDB2-DFD78CB9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B1160-B9FE-4A7F-8221-BAD69051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B566A-CC4C-4A21-ADE1-53FA189C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0899-465F-4A07-B579-C3EF64FFF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0013-EFF3-4A08-AA36-22CAD45A7C3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2EC6-A87F-4CD6-99A1-7EB52F2D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05B5-6E8C-4B30-AC38-B65F7F49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289E-62FD-495E-B9D1-B3E2FD64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3ED8125-0AE5-44EF-8A87-02EA899E2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C24ADA-FA44-4A07-8371-990CEDD8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70C775F-6447-40E9-9F69-9D423AF59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66E2428-B62F-42AA-B38C-FBA871EA3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2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2430F27-505C-4FF7-8B8A-84D9FD13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D1917-F967-4BA3-991E-066EA89B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4ED4A9-2F71-4647-9F06-8D71B27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5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3</cp:revision>
  <dcterms:created xsi:type="dcterms:W3CDTF">2020-07-11T10:39:36Z</dcterms:created>
  <dcterms:modified xsi:type="dcterms:W3CDTF">2020-07-17T14:33:53Z</dcterms:modified>
</cp:coreProperties>
</file>