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58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499A2-C2B5-4572-8875-07E9FB4592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8245B4-4C4E-4595-88AF-229AF1634D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B2764-75B4-4DA0-85BE-5EF8A7F34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92588-6EB3-4D9B-B775-FBAA7D7AE903}" type="datetimeFigureOut">
              <a:rPr lang="en-US" smtClean="0"/>
              <a:t>17-Jul-20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2FE34-55B5-4FD3-9EC3-0F29F24BB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9A51B-4B24-4251-92B4-02DA4DBE1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6F8A1-19D4-489D-9736-91B681D87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962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85083-CF4D-4732-A735-272DD2585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6DF32A-F198-4B8F-83E0-20E494F8D2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C8F38-6956-459F-892C-16BCD6430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92588-6EB3-4D9B-B775-FBAA7D7AE903}" type="datetimeFigureOut">
              <a:rPr lang="en-US" smtClean="0"/>
              <a:t>17-Jul-20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23C47-DE20-4201-9471-4C72FB56F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155E3-8B15-4001-AB99-02CAE9296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6F8A1-19D4-489D-9736-91B681D87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334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83F765-AE39-4879-80D6-D298417CED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28E272-7FD4-4313-AC53-CE3FB4C15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2528A-3B91-4D63-BDCE-D0C37B438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92588-6EB3-4D9B-B775-FBAA7D7AE903}" type="datetimeFigureOut">
              <a:rPr lang="en-US" smtClean="0"/>
              <a:t>17-Jul-20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196EDF-B614-49BD-9EBD-78272E5D1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0E95A-515B-4E6F-BCA3-360DFA374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6F8A1-19D4-489D-9736-91B681D87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097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6EC5D-BA0D-4738-8967-19F0A3FBA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91E16-A9CE-4E65-931F-4738F5E66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152D7-CF6F-4F10-8275-7A27DEE69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92588-6EB3-4D9B-B775-FBAA7D7AE903}" type="datetimeFigureOut">
              <a:rPr lang="en-US" smtClean="0"/>
              <a:t>17-Jul-20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19042-8C6F-47C9-AE54-264DA8BD2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A255F-B713-4C26-BC7A-320B1A544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6F8A1-19D4-489D-9736-91B681D87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966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509D2-8C2C-41C1-906D-721326EBC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C2EA88-81E8-470F-85D4-2C4AEDB2E1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12FE57-C908-4F77-8DD0-B743D56D0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92588-6EB3-4D9B-B775-FBAA7D7AE903}" type="datetimeFigureOut">
              <a:rPr lang="en-US" smtClean="0"/>
              <a:t>17-Jul-20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846A5-D01B-4E7A-8A36-9D91E50AB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D1B9A5-EADA-4861-9D87-649A8B66C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6F8A1-19D4-489D-9736-91B681D87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044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7AC5F-6823-4C16-9708-2BDCCB077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947EA-04FF-4DA6-9544-ADEB3F704C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A73B51-8BE4-49EC-B7CF-9306E5CD24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BD98A-C95E-4665-B28D-11FEF3D7D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92588-6EB3-4D9B-B775-FBAA7D7AE903}" type="datetimeFigureOut">
              <a:rPr lang="en-US" smtClean="0"/>
              <a:t>17-Jul-20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6EDFB3-C444-49B6-B9C1-7BBFF8D01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E110F2-17A0-4C98-B5FD-FA08C59D2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6F8A1-19D4-489D-9736-91B681D87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449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F0BEB-0C67-498E-8E02-AA85585F9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8F6F7-2759-4434-B648-EFD577C66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8CD6E4-AFBF-4C76-994F-D4899FC0EC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AE2478-A856-45E3-B24D-377DD31B70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4A404C-DAB8-40D2-8FE7-48BFA06021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BD98EE-C743-4B26-8017-A7AB436FD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92588-6EB3-4D9B-B775-FBAA7D7AE903}" type="datetimeFigureOut">
              <a:rPr lang="en-US" smtClean="0"/>
              <a:t>17-Jul-20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77C404-760F-4119-BAFE-EB678F85A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120C71-4E51-483A-9CA3-94159DC44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6F8A1-19D4-489D-9736-91B681D87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250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5F96F-3FEE-492E-A665-8AC5E2DC5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AADAD3-9EF5-4016-919C-0E95FD526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92588-6EB3-4D9B-B775-FBAA7D7AE903}" type="datetimeFigureOut">
              <a:rPr lang="en-US" smtClean="0"/>
              <a:t>17-Jul-20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6ABC49-9657-4422-AD6C-7C4633969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1743DE-8F9C-42C0-9935-AC58CBE22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6F8A1-19D4-489D-9736-91B681D87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848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23DB93-8AED-4E59-A28E-C363552FB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92588-6EB3-4D9B-B775-FBAA7D7AE903}" type="datetimeFigureOut">
              <a:rPr lang="en-US" smtClean="0"/>
              <a:t>17-Jul-20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3050E9-A828-42D0-8042-6D599A496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788167-8D78-4647-85F6-1E80E4F3F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6F8A1-19D4-489D-9736-91B681D87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423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C925D-39D8-4D21-B266-3A94D4DDA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0BC32-D668-416F-BC9C-37DD8E94F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1142A7-BD8A-49C3-B7C4-5F108D0E27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58097B-4927-49FE-959C-C4E404B61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92588-6EB3-4D9B-B775-FBAA7D7AE903}" type="datetimeFigureOut">
              <a:rPr lang="en-US" smtClean="0"/>
              <a:t>17-Jul-20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FD3C7B-7781-4A24-968B-6DF284249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52F254-DA54-40ED-A678-9C31C1B43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6F8A1-19D4-489D-9736-91B681D87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053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1C1B-96DC-436E-BB4A-83469DF41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9EEEC6-0584-44B8-8CC3-CD94C9BC46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CA011D-2D47-4657-8FC2-3466908536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3807C5-9168-4D40-880B-075D2854A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92588-6EB3-4D9B-B775-FBAA7D7AE903}" type="datetimeFigureOut">
              <a:rPr lang="en-US" smtClean="0"/>
              <a:t>17-Jul-20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82B56F-B343-4D23-A970-3B8333C73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A72D3F-E989-48B3-A8CB-BA4A94F39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6F8A1-19D4-489D-9736-91B681D87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258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E02279-1D15-40BD-9450-271715685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43171-BBED-4785-B395-1DA94F57C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297AF-9BA7-40A3-94D6-A7AA97EF84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92588-6EB3-4D9B-B775-FBAA7D7AE903}" type="datetimeFigureOut">
              <a:rPr lang="en-US" smtClean="0"/>
              <a:t>17-Jul-20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8BE8A-B1E3-4F64-9FAB-21C4714FA8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6C6E7-141A-44BB-8469-4472973691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6F8A1-19D4-489D-9736-91B681D87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825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8B2DB-000F-4807-AC72-412A08D83B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630EAE-6C9B-4650-B0D7-E5BA205C8F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84150F61-BC68-48A8-86A2-829CD586B6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200"/>
            <a:ext cx="12192000" cy="657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927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8B2DB-000F-4807-AC72-412A08D83B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630EAE-6C9B-4650-B0D7-E5BA205C8F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DB388121-D758-427D-87B2-816B1F8CD0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200"/>
            <a:ext cx="12192000" cy="657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967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8B2DB-000F-4807-AC72-412A08D83B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630EAE-6C9B-4650-B0D7-E5BA205C8F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59BD70FB-1191-4951-BFC2-5ABD64D2A6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200"/>
            <a:ext cx="12192000" cy="657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733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8B2DB-000F-4807-AC72-412A08D83B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630EAE-6C9B-4650-B0D7-E5BA205C8F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C254A56F-B8F9-4F91-928B-618E393084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200"/>
            <a:ext cx="12192000" cy="657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812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8B2DB-000F-4807-AC72-412A08D83B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630EAE-6C9B-4650-B0D7-E5BA205C8F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picture containing colorful, light, large, group&#10;&#10;Description automatically generated">
            <a:extLst>
              <a:ext uri="{FF2B5EF4-FFF2-40B4-BE49-F238E27FC236}">
                <a16:creationId xmlns:a16="http://schemas.microsoft.com/office/drawing/2014/main" id="{B48A7D95-C957-4CC4-A4DD-AE47B53847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200"/>
            <a:ext cx="12192000" cy="657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027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8B2DB-000F-4807-AC72-412A08D83B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630EAE-6C9B-4650-B0D7-E5BA205C8F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EB9996EF-8866-418D-AE87-5F98D3C743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200"/>
            <a:ext cx="12192000" cy="657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243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8B2DB-000F-4807-AC72-412A08D83B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630EAE-6C9B-4650-B0D7-E5BA205C8F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picture containing indoor, filled, wire, table&#10;&#10;Description automatically generated">
            <a:extLst>
              <a:ext uri="{FF2B5EF4-FFF2-40B4-BE49-F238E27FC236}">
                <a16:creationId xmlns:a16="http://schemas.microsoft.com/office/drawing/2014/main" id="{30592A79-120B-4062-9A27-302E77EB6C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200"/>
            <a:ext cx="12192000" cy="657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446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Tamir Mhabary</dc:creator>
  <cp:lastModifiedBy>Tamir Mhabary</cp:lastModifiedBy>
  <cp:revision>3</cp:revision>
  <dcterms:created xsi:type="dcterms:W3CDTF">2020-07-11T10:38:33Z</dcterms:created>
  <dcterms:modified xsi:type="dcterms:W3CDTF">2020-07-17T10:23:36Z</dcterms:modified>
</cp:coreProperties>
</file>