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8" r:id="rId4"/>
    <p:sldId id="260" r:id="rId5"/>
    <p:sldId id="257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C0C7-4F72-4D6E-A993-EC86A3122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CCB49-2DCD-4E5C-B7D5-D789FDDE5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A317D-91B5-4A34-8F5D-C8681DCB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75B7-0B78-48BE-9881-8C98EAEE4FFE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1E84F-D3B1-4D8B-AA91-A040F11F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14A76-FF30-4819-9E28-3E7B94B4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96AD-B23F-459B-AF21-341603F1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0BA7-22FD-4003-AC2A-1D2AC65E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C6590-3035-4870-AEAB-239C5E6D0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6B2C8-89A9-4DCA-9A5B-4565A6D5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75B7-0B78-48BE-9881-8C98EAEE4FFE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F7475-1AA8-453A-A917-80E58923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0E1D3-7EC8-4F4B-8C3F-9105CF55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96AD-B23F-459B-AF21-341603F1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2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F1A67D-4242-440B-9779-E0E1B0117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DF5F2-78A5-4BE9-826D-17560C6E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647E2-1635-4BF3-841A-CDF5977C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75B7-0B78-48BE-9881-8C98EAEE4FFE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8B61D-0E41-4C74-B97C-97A36DF1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EDCFC-F533-4472-B27C-2B3535A8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96AD-B23F-459B-AF21-341603F1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2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607B-2DEF-4AD8-92FD-80FB5DDA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4A1E1-5E6E-4B17-BDBF-D1DD726F8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3135D-BB3F-4FEC-A072-6B2A8F4C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75B7-0B78-48BE-9881-8C98EAEE4FFE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C3C11-4A21-46BE-A52B-1141943E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2907F-E1DE-45E8-8F93-75782B79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96AD-B23F-459B-AF21-341603F1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4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869E-E3F2-45D1-81A6-FFDDD3D2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76462-D94D-450B-B5C9-D61AF85B0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01A8F-9143-423A-ACB5-52E2A433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75B7-0B78-48BE-9881-8C98EAEE4FFE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AD89A-F2F1-4B89-BAF3-2FF1B1A9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CEEB5-49E6-41E3-9F1C-FEF63FD2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96AD-B23F-459B-AF21-341603F1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4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E96C-0674-42FB-9521-E27A140C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DB01E-4BC3-483E-B63F-DA821F1D2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59755-17AB-4918-BF49-1AD2E3C27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B1AED-DB6E-4F9D-A09A-CFEBDCFE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75B7-0B78-48BE-9881-8C98EAEE4FFE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F642B-D082-4CE2-B94F-56E5E6D4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2BB70-A035-4F44-A182-140ADB3E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96AD-B23F-459B-AF21-341603F1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3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AA56-B54D-4BBE-94D0-244741BF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FDBC6-B1C0-42F1-B5BB-089152E0A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2D7FF-446E-4EFA-8C9E-B22098268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AD3D9-5F6F-4130-9137-7A77B797C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96EE4-D239-4E0F-B59F-3355737D8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22FB6-6428-4304-8B82-A29AB9FD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75B7-0B78-48BE-9881-8C98EAEE4FFE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83AB32-0674-45C8-90A7-53BDA802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2D056-C29A-4A25-9039-28672D18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96AD-B23F-459B-AF21-341603F1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0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AE3D-6AB8-40F5-BEF4-B4856D20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708AB-8068-4D14-A6C9-52EAC3092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75B7-0B78-48BE-9881-8C98EAEE4FFE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F19A8-0995-4CAD-A205-2C1F7334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6DC9D-A034-4CC4-AEAD-6DA06255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96AD-B23F-459B-AF21-341603F1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3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930D8-277D-47D3-8F2F-D70FCE66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75B7-0B78-48BE-9881-8C98EAEE4FFE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064AA-ED60-4ED7-A2E6-D9AD0A4F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C466F-73A8-47B6-A285-398098D2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96AD-B23F-459B-AF21-341603F1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7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D0A7-0857-4E96-9EDB-8D2361A4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41A99-9E4C-43EA-A7FF-6FD0BB5B3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C49D2-2479-4409-BB5A-0EB920528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BA1BC-B5EB-4FE4-B58C-2DA127A3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75B7-0B78-48BE-9881-8C98EAEE4FFE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67C6B-FFA3-4717-AC82-5AE2A8F9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AD8BE-57A5-48B4-AA23-E32226D1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96AD-B23F-459B-AF21-341603F1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0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79F6-98C0-468C-9E93-0EF5DE51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2CC86-072B-4688-A512-738D83009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D59D2-550D-434A-B24E-137F767B0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DE471-2EAA-4BF2-A95F-44D6B17A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75B7-0B78-48BE-9881-8C98EAEE4FFE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76E21-A544-4B63-9422-1D148611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E114F-F666-4549-B81F-1CBA2302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96AD-B23F-459B-AF21-341603F1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3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AC07E-968B-4A83-90FB-B0C7735B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CC594-1C1D-431D-87E4-420490A63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3C6D6-58BD-4A96-AD97-763A8B75C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475B7-0B78-48BE-9881-8C98EAEE4FFE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161A-CCE7-4365-BA13-7B3242E43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1259D-91C3-487E-9C85-216A0BB16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96AD-B23F-459B-AF21-341603F1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956D-030C-4C7D-8488-A2A4B980F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F645E-7A82-4CA0-9E8A-C2D88F61F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8FD07729-88C3-47A3-B733-0E0AD2ABC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2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956D-030C-4C7D-8488-A2A4B980F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F645E-7A82-4CA0-9E8A-C2D88F61F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EA4F0BF4-6418-453C-8F70-41DF1C7A7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956D-030C-4C7D-8488-A2A4B980F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F645E-7A82-4CA0-9E8A-C2D88F61F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0A7B1D-42F8-482B-BD21-3BFE82C8D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956D-030C-4C7D-8488-A2A4B980F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F645E-7A82-4CA0-9E8A-C2D88F61F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2C427AE2-C478-4760-B676-FEADF613F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3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956D-030C-4C7D-8488-A2A4B980F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F645E-7A82-4CA0-9E8A-C2D88F61F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12B9638-70A9-4FD0-AD0F-8840AE93A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4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956D-030C-4C7D-8488-A2A4B980F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F645E-7A82-4CA0-9E8A-C2D88F61F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7024575-08CD-408F-8CB1-22625ED1D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284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2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956D-030C-4C7D-8488-A2A4B980F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F645E-7A82-4CA0-9E8A-C2D88F61F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57B92A2-FB24-41CA-8445-55428313A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2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Tamir Mhabary</dc:creator>
  <cp:lastModifiedBy>Tamir Mhabary</cp:lastModifiedBy>
  <cp:revision>2</cp:revision>
  <dcterms:created xsi:type="dcterms:W3CDTF">2020-07-11T10:37:12Z</dcterms:created>
  <dcterms:modified xsi:type="dcterms:W3CDTF">2020-07-17T10:23:18Z</dcterms:modified>
</cp:coreProperties>
</file>