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6482-D3F7-4AB9-9CB3-A4F00BFC8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1D4EE-7DF6-491A-8264-54816ABCF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90FD7-39A3-4770-AC95-A6152BCA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34-11EF-432E-910E-0382095F3D9F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1670-E334-4573-9563-C8F05718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C1190-D4B1-45E3-A3EF-3F239AE8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7B5-B6D1-4D0D-87C4-22BE7F3C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1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C533-709B-4C24-98F6-3ADA3D07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A3358-82A8-49F1-BC04-49BD63FFB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6D25E-B506-4DE9-8A02-764FFC78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34-11EF-432E-910E-0382095F3D9F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E9A2E-0909-42D5-B2D5-7ABE890F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1C5B7-0733-4B3E-9A16-9AFCC8DE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7B5-B6D1-4D0D-87C4-22BE7F3C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9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B740A-1403-4B4B-9658-56597DB82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D805E-7B2B-498A-BB27-7A7B4055C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728-858D-47CB-98B5-DB50155B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34-11EF-432E-910E-0382095F3D9F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ADF7E-5598-4B68-A9D2-51398AEB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CCCF-55C0-4E88-A01E-6A14FA4D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7B5-B6D1-4D0D-87C4-22BE7F3C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4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4F6B-719A-499E-A9BA-E6B4ADE3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D5BF-EDB9-4973-AFC9-2687C2B4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A9D2F-3E28-4ED4-B64E-E53DB2AD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34-11EF-432E-910E-0382095F3D9F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7ED87-E84F-4A32-BF3B-2E9A4982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9E735-D750-43E7-A402-EAB644F1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7B5-B6D1-4D0D-87C4-22BE7F3C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6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EB87-7544-43D3-9CFD-C88F64E8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5A436-9DEC-4C0A-96FF-C1B4D3F2B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EF4AB-253E-4ECC-919D-B52DBF68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34-11EF-432E-910E-0382095F3D9F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01DA5-4D57-4FDD-B8D5-71297850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FD12-3D53-44AE-B42D-0260B6FD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7B5-B6D1-4D0D-87C4-22BE7F3C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1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1D34-58D3-4F81-9DFF-AC992BDF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2B41-51FC-4B34-B943-CC9BAEED7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03DF6-14C8-4EFD-9F03-412775E6A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CC23B-6F22-4831-BBBD-743937FA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34-11EF-432E-910E-0382095F3D9F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AEE71-82CC-471E-8C71-E1289411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5A784-F64B-4BC1-A35D-2A8904A3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7B5-B6D1-4D0D-87C4-22BE7F3C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7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BA3E-F18E-4DFF-820E-91DC5BB0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28F75-BB76-4876-9598-1C0C4B0E3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8F3A2-DDCC-49E6-973E-B99717EC8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0DA8C-8CB7-4974-B97E-39D5AB0FF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4CCD6-D904-4377-BC8F-FA250283A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5F1C1-CF62-4114-B087-8198CF56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34-11EF-432E-910E-0382095F3D9F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2214C-9D8E-4DB6-B099-BFE2C67C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DBAFC-D2B7-4B16-8B9C-8C1A06C0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7B5-B6D1-4D0D-87C4-22BE7F3C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3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0644-4BBB-4969-9505-47947806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3DF08-1A9A-4032-82DD-56C7C754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34-11EF-432E-910E-0382095F3D9F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B3338-32EB-44FE-B2C1-820380EF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89053-9BCD-477B-B66E-F749762D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7B5-B6D1-4D0D-87C4-22BE7F3C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02B15-CE2B-4601-8053-A7C64FFA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34-11EF-432E-910E-0382095F3D9F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3A8BF-5503-4FF0-B659-72F894C1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DE316-0BFD-44EF-B2B6-307AB67A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7B5-B6D1-4D0D-87C4-22BE7F3C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988-ECF5-409D-ADE1-5F03B57E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0123-BA67-436F-B1B9-EE941C350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EFEEC-804D-49C9-AFA2-B3A6F1B8A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E8C85-14A2-4347-B323-4BC1ACD9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34-11EF-432E-910E-0382095F3D9F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80FFD-2415-4D4E-A7A3-363CDDB3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EA29F-1164-43CF-BF30-FAF04B68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7B5-B6D1-4D0D-87C4-22BE7F3C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6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0BF2-FF04-48A2-A7B3-8732D429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60136-50C6-461B-8FF4-DA95EDDD6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33889-DB9C-4A4D-ADD7-4D3B04B77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C76C5-E2F1-4F4B-9126-35C07F1D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34-11EF-432E-910E-0382095F3D9F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B84BA-A4D2-4AF6-8C6C-3E845A1E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E2455-D3E3-45B5-9998-B6B8D9F5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7B5-B6D1-4D0D-87C4-22BE7F3C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5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15746-7573-44D2-A463-B4229574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94B4-38E8-4074-953A-C0C020C9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A58FD-FD54-435D-88F4-1B749B16F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64734-11EF-432E-910E-0382095F3D9F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983D7-A676-413B-8F6D-36D20A04A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4078B-F10F-4402-B1B9-7A5246A90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27B5-B6D1-4D0D-87C4-22BE7F3C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9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D327-FAA8-46DD-9CE4-C7B5AA9FE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0A68F-5EB9-4C14-B97C-C020A4B22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29A3017E-2986-4399-A92C-0550843DA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6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D327-FAA8-46DD-9CE4-C7B5AA9FE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0A68F-5EB9-4C14-B97C-C020A4B22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36685D13-496C-4B4B-A858-201CE1CA9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5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D327-FAA8-46DD-9CE4-C7B5AA9FE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0A68F-5EB9-4C14-B97C-C020A4B22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51ED2BB6-AF63-439E-84F0-3D100A122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6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D327-FAA8-46DD-9CE4-C7B5AA9FE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0A68F-5EB9-4C14-B97C-C020A4B22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64083E7-E39A-48DC-BE82-0CC24063E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6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D327-FAA8-46DD-9CE4-C7B5AA9FE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0A68F-5EB9-4C14-B97C-C020A4B22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FC83159-93BD-4FE1-A1B7-C9BD507A0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0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D327-FAA8-46DD-9CE4-C7B5AA9FE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0A68F-5EB9-4C14-B97C-C020A4B22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F4F653-C93F-4B16-8EE2-FE42F1AF3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6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D327-FAA8-46DD-9CE4-C7B5AA9FE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0A68F-5EB9-4C14-B97C-C020A4B22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1A17B-77A3-4234-9324-2F2E60647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3</cp:revision>
  <dcterms:created xsi:type="dcterms:W3CDTF">2020-07-11T10:35:35Z</dcterms:created>
  <dcterms:modified xsi:type="dcterms:W3CDTF">2020-07-17T10:14:49Z</dcterms:modified>
</cp:coreProperties>
</file>