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6128-C2DC-42AD-9966-FAC9637F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5575C-5DDD-4861-8D07-1BB79C4C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4CB8-418E-429D-9524-20F44B30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80B1-256B-4271-9DAA-627AEA89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904E-57E3-46D9-9EF1-7BD904FA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78EC-85DF-475F-BF44-84376419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E19C1-C161-4FBB-A551-BBDD044D6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39C9-311F-4385-9E73-FC82E9E4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4C26-5A38-49C6-A51F-2D22CBE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D1E9-5575-46F3-9728-2E6D3ED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29073-397C-442B-81F9-A41CA984B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7B4F-3C7E-4326-8AC4-51A854401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9A96-26D5-4064-8BF7-CC9F11A3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9A46-DEF9-4C05-A3D1-B27AAEEC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2A8A-11AA-4BDC-8325-0B11CD63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BBB6-8102-4282-8E92-10B902F6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AC1E-FA8B-420C-9926-BEFC47F8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D5D2-4251-4CBA-B946-01769B07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5A4-8F03-487D-9723-DEB5C9F8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C655-A5EE-4EEC-913E-F40A1F34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BE55-47A9-460A-A428-3EC53033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5665-B6DE-4091-AEDB-893CEDA8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2858-2343-4F3C-89EF-FA533E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D13F-4FCF-4A59-81FF-481A4B9A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9F64-4977-4EB8-941F-E831EFC5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5B48-07E6-47B8-A02A-B9B9E957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601-7AA3-49A2-9E80-8A9C923D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0D3D-6EA2-4488-B0D0-CEF501A48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2889-BA14-490A-87FE-383239C3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EEF3-09BF-4ED5-9517-BCFABE79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26AD-D4C2-454A-8E1C-6F9C705A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8AFE-4B76-49A2-A979-0B219272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3D99-0755-4A4F-AD04-AECF4BF6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B6A18-05F9-46FB-8650-FD5D2B8F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5C6A-F41D-40EC-B5DE-99CFED45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094DD-CD11-4580-8E2A-43B963757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C46F5-2764-4490-9DFC-2C1DDBEC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553B3-87B2-47A9-89BB-C9F9683D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8BF5E-3F31-464F-90BA-1CBD2A76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E57-065E-4159-B88E-F6557C2F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311E-3E08-4D36-8E62-CF4A97F0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3CC45-5307-4722-AC61-00B37DA4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81BC-DA85-4A6A-8FD0-0D99E68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CBA50-8E66-4000-A08D-0A50580F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ABF3A-3873-4799-9B9E-7EFBB06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AA5DC-8447-49C8-8453-5F61D47C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3A85-1CC8-493F-9070-11282A71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D675-569F-42E7-81BA-944ED425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0842-75FB-4B37-8A18-3641619F3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EAD4F-FC45-46D9-84AA-3BABD4C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D3AB1-F3ED-4ABA-9E7D-B46094C9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1F07-760D-44B7-A743-FA165F7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6D34-73D9-4ECE-8D26-835477A3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67D49-E6FC-492A-907E-D705DEAA6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304D-8452-4CA4-B315-75C307E3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9F7F-47F2-4E40-A6A2-1A835C7A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091D-C147-4F65-98FB-34B2410E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794E-A779-431B-9900-FB1BA5C1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448A4-EF52-47F4-9DAB-44E88F00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86B6-E301-44C6-891B-B6529985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8F9-590F-476F-9245-99BD3CAD5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BA1C-EDBC-4EA7-AA6C-9C7CDB90768C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0DF6-E691-4AE9-9FD8-8233C4A0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76B0-8231-40BD-A24F-3A841F3AB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58D6-C342-4BCE-BE5F-A0C2981B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10A8-9373-4877-B066-5BF85F44D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9BB1-27E7-4952-A1C2-DE01186CB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able, filled, bunch, full&#10;&#10;Description automatically generated">
            <a:extLst>
              <a:ext uri="{FF2B5EF4-FFF2-40B4-BE49-F238E27FC236}">
                <a16:creationId xmlns:a16="http://schemas.microsoft.com/office/drawing/2014/main" id="{75152847-2285-4289-B564-1C4CB145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00"/>
            <a:ext cx="12192000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D317-CAD7-4D1D-944E-C92DF0AC3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2CEE-9E54-4A22-A95B-1BD5038C3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113AA3D-43C5-4A9B-84D1-6D7C10CE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521464"/>
            <a:ext cx="9661864" cy="52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B92-8589-46B5-BE35-D8A6C86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730884-12D5-4967-BB82-030114E2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209647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0247-207B-4E28-A5B1-459E7CEC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41760-4183-4E88-B77B-C0C925956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308930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414D-6DC3-46DA-9824-62564A0A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43625B0-E2E6-429E-85C9-640D19CD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48034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24E5-D0DD-4024-9877-4B3B92B4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light, hanging&#10;&#10;Description automatically generated">
            <a:extLst>
              <a:ext uri="{FF2B5EF4-FFF2-40B4-BE49-F238E27FC236}">
                <a16:creationId xmlns:a16="http://schemas.microsoft.com/office/drawing/2014/main" id="{4EFD5BD4-F212-4A79-B18A-1133EA18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249462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A36F-8478-474B-AC35-2B14DAFD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68D6B8-7285-47D7-8BAB-32E25BDB3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90066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06E9-441F-434C-BD9A-348FA56F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AA9716-1F5E-4437-A2DA-307298F57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85" y="1825625"/>
            <a:ext cx="8063029" cy="4351338"/>
          </a:xfrm>
        </p:spPr>
      </p:pic>
    </p:spTree>
    <p:extLst>
      <p:ext uri="{BB962C8B-B14F-4D97-AF65-F5344CB8AC3E}">
        <p14:creationId xmlns:p14="http://schemas.microsoft.com/office/powerpoint/2010/main" val="260189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5</cp:revision>
  <dcterms:created xsi:type="dcterms:W3CDTF">2020-07-11T10:32:37Z</dcterms:created>
  <dcterms:modified xsi:type="dcterms:W3CDTF">2020-07-17T10:07:49Z</dcterms:modified>
</cp:coreProperties>
</file>