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9" r:id="rId6"/>
    <p:sldId id="260" r:id="rId7"/>
    <p:sldId id="261" r:id="rId8"/>
    <p:sldId id="262" r:id="rId9"/>
    <p:sldId id="263" r:id="rId10"/>
    <p:sldId id="280" r:id="rId11"/>
    <p:sldId id="265" r:id="rId12"/>
    <p:sldId id="266" r:id="rId13"/>
    <p:sldId id="267" r:id="rId14"/>
    <p:sldId id="268" r:id="rId15"/>
    <p:sldId id="281" r:id="rId16"/>
    <p:sldId id="270" r:id="rId17"/>
    <p:sldId id="271" r:id="rId18"/>
    <p:sldId id="272" r:id="rId19"/>
    <p:sldId id="273" r:id="rId20"/>
    <p:sldId id="282" r:id="rId21"/>
    <p:sldId id="275" r:id="rId22"/>
    <p:sldId id="276" r:id="rId23"/>
    <p:sldId id="277" r:id="rId24"/>
    <p:sldId id="278" r:id="rId25"/>
    <p:sldId id="283" r:id="rId2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Mutation Check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8206" y="806400"/>
            <a:ext cx="9176354" cy="43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 rtl="1">
              <a:lnSpc>
                <a:spcPct val="100000"/>
              </a:lnSpc>
            </a:pP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בוצעו השוואות בין 3 סוגי מוטציות: </a:t>
            </a:r>
            <a:endParaRPr lang="en" sz="3200" b="0" strike="noStrike" spc="-1" dirty="0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תמיר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שכנים קרובים ל100</a:t>
            </a:r>
            <a:r>
              <a:rPr lang="he-IL" sz="3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דורות ואחכ שכנים רחוקים</a:t>
            </a:r>
            <a:endParaRPr lang="en" sz="3200" b="0" strike="noStrike" spc="-1" dirty="0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עמי 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שכנים רחוקים ל100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דורות ואחכ שכנים קרובים</a:t>
            </a:r>
            <a:endParaRPr lang="en" sz="3200" b="0" strike="noStrike" spc="-1" dirty="0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משולב </a:t>
            </a:r>
            <a:r>
              <a:rPr lang="he-IL" sz="3200" spc="-1" dirty="0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שכנים רחוקים ל100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דורות, שכנים קרובים ל-150 דורות נוספים ואחכ 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אחרי 250 דורות</a:t>
            </a:r>
            <a:r>
              <a:rPr lang="he-IL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lang="en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שוב שכנים רחוקים </a:t>
            </a:r>
            <a:endParaRPr lang="en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30640" y="604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תוצאות אגרסיבי (2)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651760" y="1069560"/>
            <a:ext cx="374436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TextShape 3"/>
          <p:cNvSpPr txBox="1"/>
          <p:nvPr/>
        </p:nvSpPr>
        <p:spPr>
          <a:xfrm>
            <a:off x="3291840" y="914400"/>
            <a:ext cx="2980440" cy="35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680040" y="1270440"/>
            <a:ext cx="8555400" cy="42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תוצאות אגרסיבי (2)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114800" y="886680"/>
            <a:ext cx="162900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תמיר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rcRect l="44444"/>
          <a:stretch/>
        </p:blipFill>
        <p:spPr>
          <a:xfrm>
            <a:off x="640080" y="1188720"/>
            <a:ext cx="9257400" cy="41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תוצאות אגרסיבי (2)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931920" y="886680"/>
            <a:ext cx="166392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עמי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rcRect l="44662"/>
          <a:stretch/>
        </p:blipFill>
        <p:spPr>
          <a:xfrm>
            <a:off x="548640" y="1188720"/>
            <a:ext cx="9326880" cy="402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תוצאות אגרסיבי (2)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0" y="886680"/>
            <a:ext cx="134244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משולב</a:t>
            </a:r>
            <a:endParaRPr lang="en" sz="1800" b="0" strike="noStrike" spc="-1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3931920" y="292608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" sz="1800" b="0" strike="noStrike" spc="-1">
                <a:latin typeface="Arial"/>
              </a:rPr>
              <a:t>Same as 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בינוני (3)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931920" y="1069560"/>
            <a:ext cx="219348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השוואת WOI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274320" y="1388520"/>
            <a:ext cx="9235440" cy="4282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227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286000" y="1069560"/>
            <a:ext cx="411012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lang="en" sz="18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360" y="22644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בינוני (3)</a:t>
            </a:r>
            <a:endParaRPr lang="en" sz="4400" b="0" strike="noStrike" spc="-1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274320" y="1509840"/>
            <a:ext cx="9714600" cy="38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בינוני (3)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40480" y="886680"/>
            <a:ext cx="190332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תמיר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rcRect l="43141"/>
          <a:stretch/>
        </p:blipFill>
        <p:spPr>
          <a:xfrm>
            <a:off x="365760" y="1195200"/>
            <a:ext cx="9144000" cy="41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בינוני (3)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0" y="886680"/>
            <a:ext cx="102384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עמי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rcRect l="43287"/>
          <a:stretch/>
        </p:blipFill>
        <p:spPr>
          <a:xfrm>
            <a:off x="135720" y="1286640"/>
            <a:ext cx="9374040" cy="41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בינוני (3)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0" y="886680"/>
            <a:ext cx="134244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משולב</a:t>
            </a:r>
            <a:endParaRPr lang="en" sz="1800" b="0" strike="noStrike" spc="-1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566880" y="2242800"/>
            <a:ext cx="15249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" sz="1800" b="0" strike="noStrike" spc="-1">
                <a:latin typeface="Arial"/>
              </a:rPr>
              <a:t>Same as 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מקל (4)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749040" y="1069560"/>
            <a:ext cx="237636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השוואת WOI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131760" y="1363320"/>
            <a:ext cx="9469440" cy="4123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543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37633" y="11143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תנאי עצירה</a:t>
            </a:r>
            <a:endParaRPr lang="en" sz="4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41768" y="987387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292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בוצעו השוואות עם מספר תנאי עצירה:</a:t>
            </a:r>
            <a:endParaRPr lang="en" sz="3200" b="0" strike="noStrike" spc="-1" dirty="0">
              <a:latin typeface="Arial"/>
            </a:endParaRPr>
          </a:p>
          <a:p>
            <a:pPr marL="10908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רגיל – 1240 דורות</a:t>
            </a:r>
            <a:endParaRPr lang="en" sz="3200" b="0" strike="noStrike" spc="-1" dirty="0">
              <a:latin typeface="Arial"/>
            </a:endParaRPr>
          </a:p>
          <a:p>
            <a:pPr marL="10908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אגרסיבי – 1240 דורות וקצב התכנסות שונה מ-0 לאחר 30 דורות 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עבור קונספט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" sz="3200" b="0" strike="noStrike" spc="-1" dirty="0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1417"/>
              </a:spcBef>
            </a:pP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3)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בינוני – 1240 דורות וקצב התכנסות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שונה מ-0 לאחר 50 דורות 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עבור קונספט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" sz="3200" b="0" strike="noStrike" spc="-1" dirty="0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1417"/>
              </a:spcBef>
            </a:pP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4)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מקל – 1240 דורות וקצב התכנסות 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שונה מ0- לאחר 100 דורות 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עבור קונספט</a:t>
            </a:r>
            <a:r>
              <a:rPr lang="he-IL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מקל (4)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34640" y="1069560"/>
            <a:ext cx="356148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>
            <a:off x="640080" y="1463040"/>
            <a:ext cx="8778240" cy="369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מקל (4)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0" y="886680"/>
            <a:ext cx="173736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תמיר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rcRect l="43755"/>
          <a:stretch/>
        </p:blipFill>
        <p:spPr>
          <a:xfrm>
            <a:off x="365760" y="1280160"/>
            <a:ext cx="9418320" cy="41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מקל (4)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114800" y="886680"/>
            <a:ext cx="148104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עמי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rcRect l="43755"/>
          <a:stretch/>
        </p:blipFill>
        <p:spPr>
          <a:xfrm>
            <a:off x="182880" y="1188720"/>
            <a:ext cx="9692640" cy="41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מקל (4)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0" y="886680"/>
            <a:ext cx="134244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משולב</a:t>
            </a:r>
            <a:endParaRPr lang="en" sz="1800" b="0" strike="noStrike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566880" y="1879200"/>
            <a:ext cx="15249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" sz="1800" b="0" strike="noStrike" spc="-1">
                <a:latin typeface="Arial"/>
              </a:rPr>
              <a:t>Same as 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" y="-46049"/>
            <a:ext cx="9457722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82880" y="126360"/>
            <a:ext cx="9730080" cy="186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 rtl="1"/>
            <a:r>
              <a:rPr lang="en" sz="1800" b="0" strike="noStrike" spc="-1" dirty="0">
                <a:latin typeface="Arial"/>
              </a:rPr>
              <a:t>הערות:</a:t>
            </a:r>
          </a:p>
          <a:p>
            <a:pPr algn="r" rtl="1"/>
            <a:r>
              <a:rPr lang="en" sz="1800" b="0" strike="noStrike" spc="-1" dirty="0">
                <a:latin typeface="Arial"/>
              </a:rPr>
              <a:t>שיטות עמי ומשולב יצאו אותו הדבר בכל הריצות, נעצרו לאחר 34 דורות </a:t>
            </a:r>
            <a:r>
              <a:rPr lang="he-IL" sz="1800" b="0" strike="noStrike" spc="-1" dirty="0">
                <a:latin typeface="Arial"/>
              </a:rPr>
              <a:t>(</a:t>
            </a:r>
            <a:r>
              <a:rPr lang="en" sz="1800" b="0" strike="noStrike" spc="-1" dirty="0">
                <a:latin typeface="Arial"/>
              </a:rPr>
              <a:t>כל הקונספטים נכננסו לחזית</a:t>
            </a:r>
            <a:r>
              <a:rPr lang="he-IL" sz="1800" b="0" strike="noStrike" spc="-1" dirty="0">
                <a:latin typeface="Arial"/>
              </a:rPr>
              <a:t>)</a:t>
            </a:r>
            <a:endParaRPr lang="en" sz="1800" b="0" strike="noStrike" spc="-1" dirty="0">
              <a:latin typeface="Arial"/>
            </a:endParaRPr>
          </a:p>
          <a:p>
            <a:pPr algn="r" rtl="1"/>
            <a:r>
              <a:rPr lang="en" sz="1800" b="0" strike="noStrike" spc="-1" dirty="0">
                <a:latin typeface="Arial"/>
              </a:rPr>
              <a:t>שיטת תמיר מגיעה תמיד ל-1240 דורות ומציגה חלון טוב יותר. החלון ממשיך כל הזמן להתקדם וכל פעם קונספט אחד מחליף את השני בDWOI. </a:t>
            </a:r>
          </a:p>
          <a:p>
            <a:pPr algn="r" rtl="1"/>
            <a:endParaRPr lang="e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144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רגיל (1)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697640" y="1069560"/>
            <a:ext cx="142776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השוואת WOI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301320" y="822960"/>
            <a:ext cx="8842680" cy="4771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130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רגיל (1)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566160" y="1069560"/>
            <a:ext cx="282996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247680" y="1005840"/>
            <a:ext cx="9326880" cy="453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רגיל (1)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57600" y="886680"/>
            <a:ext cx="208620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תמיר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rcRect l="43537"/>
          <a:stretch/>
        </p:blipFill>
        <p:spPr>
          <a:xfrm>
            <a:off x="822960" y="1280160"/>
            <a:ext cx="9074520" cy="41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רגיל (1)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023360" y="886680"/>
            <a:ext cx="157248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עמי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rcRect l="42848"/>
          <a:stretch/>
        </p:blipFill>
        <p:spPr>
          <a:xfrm>
            <a:off x="822960" y="1280160"/>
            <a:ext cx="8778240" cy="41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5940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רגיל (1)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749040" y="886680"/>
            <a:ext cx="216540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WOI משולב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rcRect l="43755"/>
          <a:stretch/>
        </p:blipFill>
        <p:spPr>
          <a:xfrm>
            <a:off x="274320" y="1188720"/>
            <a:ext cx="9166320" cy="41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תוצאות אגרסיבי (2)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840480" y="1069560"/>
            <a:ext cx="228492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השוואת WOI</a:t>
            </a:r>
            <a:endParaRPr lang="en" sz="1800" b="0" strike="noStrike" spc="-1"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504000" y="1097280"/>
            <a:ext cx="8731440" cy="4588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823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318</Words>
  <Application>Microsoft Office PowerPoint</Application>
  <PresentationFormat>Custom</PresentationFormat>
  <Paragraphs>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DejaVu Sans</vt:lpstr>
      <vt:lpstr>Noto Sans CJK SC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Tamir Mhabary</cp:lastModifiedBy>
  <cp:revision>56</cp:revision>
  <dcterms:created xsi:type="dcterms:W3CDTF">2020-04-28T08:02:26Z</dcterms:created>
  <dcterms:modified xsi:type="dcterms:W3CDTF">2020-05-05T13:56:44Z</dcterms:modified>
  <dc:language>en</dc:language>
</cp:coreProperties>
</file>