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9CC1-39E9-4B32-9057-966C363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FF13-6B05-42E9-A549-F70676FA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3B20-B59B-4150-9E31-A29C6CD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4871-FDA5-4FC8-BB3F-F21B111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6D13-893C-4913-BB63-10BBAFE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297-8A99-456F-AC6B-9B9EDC9D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7765-9734-4E53-A375-C12E06DD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2E64-28B0-4E6A-846D-31E80863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38B-A63B-421B-8958-774737E1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BC6-8AEB-4DF4-9375-85A8C56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D0B2B-3B29-417F-9FDC-64DF7912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4D56-A4CE-45F2-99AB-FC44D556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D6E9-7884-46DC-B074-54BE1E7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B25C-49E2-44C6-BB7C-5B92C41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9FD-2238-4D59-986F-B55EC26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603C-B8E6-4469-BB54-DF9C99E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0FCA-BA0E-4F57-88D4-E90A333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43AD-1C4E-4599-94AE-8511164F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FD40-7084-436C-B974-D64AE1E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8858-D2FF-4F00-A748-0FF0FB6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5D8-B912-450F-B5B5-DC590280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E2C0-EDE5-4E06-BE82-192131AF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CFB4-792E-4335-8894-7EF1317C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DBF-5F19-4EBB-9E7B-D29DCD5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0EA8-6D8B-46FA-9B59-EDE125C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950-0DDF-4434-87CF-E721646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B289-ABCA-4995-A189-05231F1A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87F9-6CAF-4D4E-B62D-E2F0E54B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E3A-3EAA-4822-9E08-F003DE2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112A-B6EB-45AB-A7EF-EF2BD774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291C-7CB4-4E8E-908C-F5FB48D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A2D-B032-4030-9E91-8E8FCBC3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91-D564-4500-B9C5-56D35B4D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AC80-AC17-4054-A56B-304009FE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D034-F41C-4818-B7A5-886BB92C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B375-1887-4E3A-8723-493C0483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F305-E134-42E9-9952-498DE64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5F24-0EBB-434F-ADD3-7F7CFF2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2E22-AC68-4D94-BB26-4ED4C64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6B57-DA40-4AA4-BD5F-9F1F09B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A343-4FCE-493A-A710-B53D88A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A3F1-777D-4E3C-B1EA-B4F59F95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EE438-37BF-43F2-85AB-5ADC801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D581-EEA3-418C-9BC7-542F0500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CDB12-661E-45EC-B3CD-CA0E4A6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3B34-3127-4D5F-8320-AA7CDE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7FD8-FE4C-4A9D-9FA7-7A3C7753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E702-744B-49A4-987C-D1848523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0EA6-434F-4105-BDD7-87F501D0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A159-2AA5-4187-9051-437211B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2DD4-950D-4E38-BE17-A44D0EF7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0AE2-BFC5-4C7F-AA69-18D729C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34E-62ED-4B50-AACA-39F5CAD5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7C72-B87F-44DF-B16D-D4DE4F15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0758-DA19-4D8C-B01B-F79A0B01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8C47-1AA8-42C0-840D-1F0A9C2F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9755-8060-4F33-9805-E3A66802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8C5A-93FF-4EEC-A31D-D51710F6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2E61-4861-4F89-B1AF-1884395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3A67-1E98-4DEE-85EF-322D0BEE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E203-880F-4331-BDA5-2C5837F1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73AA-7651-4CF2-A5D8-7E714E2EA7AF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DDE4-E652-4E42-8917-EEBD2BB8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FB1-C3FB-43F5-867C-C08B3622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Content Placeholder 4">
            <a:extLst>
              <a:ext uri="{FF2B5EF4-FFF2-40B4-BE49-F238E27FC236}">
                <a16:creationId xmlns:a16="http://schemas.microsoft.com/office/drawing/2014/main" id="{5733D17D-18B6-4CEB-B738-16694894A48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1"/>
          <a:stretch>
            <a:fillRect/>
          </a:stretch>
        </p:blipFill>
        <p:spPr bwMode="auto">
          <a:xfrm>
            <a:off x="2481942" y="821729"/>
            <a:ext cx="8220547" cy="45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97C784-9171-417D-A484-E13464BAB2AA}"/>
              </a:ext>
            </a:extLst>
          </p:cNvPr>
          <p:cNvGrpSpPr/>
          <p:nvPr/>
        </p:nvGrpSpPr>
        <p:grpSpPr>
          <a:xfrm>
            <a:off x="2230017" y="2220684"/>
            <a:ext cx="5644941" cy="3390888"/>
            <a:chOff x="2230017" y="2220684"/>
            <a:chExt cx="5644941" cy="3390888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669A52A6-209B-4187-93A6-D10D4D99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993" y="5223598"/>
              <a:ext cx="2116965" cy="3879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1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E47AEF3E-AD11-4A48-A2D6-5ADE7C0D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73812" y="2976889"/>
              <a:ext cx="1937411" cy="4250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2</a:t>
              </a: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4741F275-F890-407C-A786-3A19EC25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BF0220B-C1B0-4BC6-85EE-EA11EEB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D100D24-2491-4932-913D-2256E08BF84D}"/>
              </a:ext>
            </a:extLst>
          </p:cNvPr>
          <p:cNvGrpSpPr/>
          <p:nvPr/>
        </p:nvGrpSpPr>
        <p:grpSpPr>
          <a:xfrm>
            <a:off x="839141" y="278933"/>
            <a:ext cx="10529339" cy="6417579"/>
            <a:chOff x="839141" y="278933"/>
            <a:chExt cx="10529339" cy="6417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4D97E5-5EB2-447C-A645-EFB94987A8C4}"/>
                </a:ext>
              </a:extLst>
            </p:cNvPr>
            <p:cNvSpPr/>
            <p:nvPr/>
          </p:nvSpPr>
          <p:spPr>
            <a:xfrm>
              <a:off x="839141" y="5685441"/>
              <a:ext cx="10469975" cy="10110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Simulator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905348-F976-46F9-BD14-F1C7BB25EA39}"/>
                </a:ext>
              </a:extLst>
            </p:cNvPr>
            <p:cNvSpPr/>
            <p:nvPr/>
          </p:nvSpPr>
          <p:spPr>
            <a:xfrm>
              <a:off x="901630" y="278933"/>
              <a:ext cx="10466850" cy="1011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Optimization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8A98E6-3965-4A0B-9E6C-0C798353E490}"/>
                </a:ext>
              </a:extLst>
            </p:cNvPr>
            <p:cNvGrpSpPr/>
            <p:nvPr/>
          </p:nvGrpSpPr>
          <p:grpSpPr>
            <a:xfrm>
              <a:off x="870385" y="1201724"/>
              <a:ext cx="10438730" cy="4779628"/>
              <a:chOff x="870385" y="1201724"/>
              <a:chExt cx="10438730" cy="477962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38E5E00-2B87-4578-8803-8F9FD09BE7CC}"/>
                  </a:ext>
                </a:extLst>
              </p:cNvPr>
              <p:cNvGrpSpPr/>
              <p:nvPr/>
            </p:nvGrpSpPr>
            <p:grpSpPr>
              <a:xfrm>
                <a:off x="8632276" y="1201724"/>
                <a:ext cx="1025883" cy="2199559"/>
                <a:chOff x="8632276" y="1201724"/>
                <a:chExt cx="1025883" cy="2199559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F4AFB0D9-A463-43DC-A003-DA8FCCBC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2">
                  <a:extLst>
                    <a:ext uri="{FF2B5EF4-FFF2-40B4-BE49-F238E27FC236}">
                      <a16:creationId xmlns:a16="http://schemas.microsoft.com/office/drawing/2014/main" id="{6C16786D-D468-4F83-8705-3ECC25762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45438" y="1788562"/>
                  <a:ext cx="219955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Manipulability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Mid Proximity Joint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DOF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F7B0A5E-E2C4-48EB-B989-D160B4BD8B4A}"/>
                  </a:ext>
                </a:extLst>
              </p:cNvPr>
              <p:cNvGrpSpPr/>
              <p:nvPr/>
            </p:nvGrpSpPr>
            <p:grpSpPr>
              <a:xfrm>
                <a:off x="870385" y="3374558"/>
                <a:ext cx="10438730" cy="1011071"/>
                <a:chOff x="870385" y="3416503"/>
                <a:chExt cx="10438730" cy="101107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E742FF-E3C8-43CE-86F7-21D81981B2ED}"/>
                    </a:ext>
                  </a:extLst>
                </p:cNvPr>
                <p:cNvSpPr/>
                <p:nvPr/>
              </p:nvSpPr>
              <p:spPr>
                <a:xfrm>
                  <a:off x="870385" y="3416503"/>
                  <a:ext cx="10438730" cy="101107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8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Arial" panose="020B0604020202020204" pitchFamily="34" charset="0"/>
                    </a:rPr>
                    <a:t>Interface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2E03F871-B1FC-4B2D-A3F4-5050E1CA73C6}"/>
                    </a:ext>
                  </a:extLst>
                </p:cNvPr>
                <p:cNvSpPr/>
                <p:nvPr/>
              </p:nvSpPr>
              <p:spPr>
                <a:xfrm>
                  <a:off x="1890351" y="3611645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Configuration Builder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FE4C006-3224-4A86-94F7-10507B22FDDE}"/>
                    </a:ext>
                  </a:extLst>
                </p:cNvPr>
                <p:cNvSpPr/>
                <p:nvPr/>
              </p:nvSpPr>
              <p:spPr>
                <a:xfrm>
                  <a:off x="8388995" y="3615430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Indices Calculator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7C4E989-5570-4F81-85CA-22074A02DC0A}"/>
                  </a:ext>
                </a:extLst>
              </p:cNvPr>
              <p:cNvGrpSpPr/>
              <p:nvPr/>
            </p:nvGrpSpPr>
            <p:grpSpPr>
              <a:xfrm>
                <a:off x="8557626" y="4237321"/>
                <a:ext cx="1025883" cy="1544789"/>
                <a:chOff x="8640666" y="1323453"/>
                <a:chExt cx="1025883" cy="207782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3248014-94CF-4B30-AE35-9ABB36AA0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49353" y="1463004"/>
                  <a:ext cx="0" cy="1808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2">
                  <a:extLst>
                    <a:ext uri="{FF2B5EF4-FFF2-40B4-BE49-F238E27FC236}">
                      <a16:creationId xmlns:a16="http://schemas.microsoft.com/office/drawing/2014/main" id="{C8A8DB6B-CAF5-46E1-A42B-60BBB52C0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114693" y="1849426"/>
                  <a:ext cx="207782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lvl="0"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Success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Current Position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Jacobian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9073613-F3CF-4CA7-967C-B19966AE0D1D}"/>
                  </a:ext>
                </a:extLst>
              </p:cNvPr>
              <p:cNvGrpSpPr/>
              <p:nvPr/>
            </p:nvGrpSpPr>
            <p:grpSpPr>
              <a:xfrm rot="10800000">
                <a:off x="2545199" y="1274422"/>
                <a:ext cx="1025883" cy="2154578"/>
                <a:chOff x="8632276" y="1246705"/>
                <a:chExt cx="1025883" cy="2154578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CC2B9AB-92F5-4E7A-84B4-ACAB6E0DE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9371A41C-A159-448B-931B-8AD6380AF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67929" y="1811052"/>
                  <a:ext cx="2154578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*Manipulator variables:</a:t>
                  </a:r>
                </a:p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Joints Types, DOF, Length of Links, Joint Axis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DD3004-6CF4-4DE8-86DF-033BAFC7CB15}"/>
                  </a:ext>
                </a:extLst>
              </p:cNvPr>
              <p:cNvGrpSpPr/>
              <p:nvPr/>
            </p:nvGrpSpPr>
            <p:grpSpPr>
              <a:xfrm rot="10800000">
                <a:off x="2754333" y="4341072"/>
                <a:ext cx="332846" cy="1640280"/>
                <a:chOff x="8934780" y="1761000"/>
                <a:chExt cx="480096" cy="164028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CDD4758-8BA6-453B-A0C0-AD00917C4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414876" y="2056911"/>
                  <a:ext cx="0" cy="1317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79BEAD2C-1938-4257-A6DC-AA244E494C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314349" y="2381431"/>
                  <a:ext cx="1640280" cy="3994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Create URDF 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753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14</cp:revision>
  <dcterms:created xsi:type="dcterms:W3CDTF">2019-12-20T07:23:31Z</dcterms:created>
  <dcterms:modified xsi:type="dcterms:W3CDTF">2020-01-07T11:38:12Z</dcterms:modified>
</cp:coreProperties>
</file>