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/>
    <p:restoredTop sz="96208"/>
  </p:normalViewPr>
  <p:slideViewPr>
    <p:cSldViewPr snapToGrid="0" snapToObjects="1">
      <p:cViewPr>
        <p:scale>
          <a:sx n="168" d="100"/>
          <a:sy n="168" d="100"/>
        </p:scale>
        <p:origin x="-4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B883-7419-9E49-86DA-04D856F93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CD1C-9038-CB4B-9CC3-49A77D09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A73A4-3B0E-C148-8AD8-E7C7AED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04E0-C077-A546-B730-1A93EA7D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0F90E-2F1C-9245-806E-65204E88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A977-7ACF-E341-BB04-153C59CF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6C6F-E94D-FF4C-9A6F-3D48EB122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17B0-0626-AE40-9038-482449EE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81AD-3AF7-A14C-A7C2-48F9B27D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C528-DBCC-9B48-B39C-EF882028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95DEC-5A7F-6B4F-8767-F7134C421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6D7CC-009A-D240-A88C-60A6BEAD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C408-12E9-6A47-9761-A07548C9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8129-ABFE-3546-A809-8F450091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29BF-7AC8-0D4C-AC2D-DEAAC30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ED4C-31A5-944C-834D-4F4C7C5E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0869-DA9F-8947-A5A7-E31D1BC8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4AAE-6D12-C84C-809D-9B752962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8B67-0BDD-FA4A-A9A6-4A255829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6692-CD81-264D-BCD1-09B0E28C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3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0ACA-4E70-8641-A3BA-9FD8CDCD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6BB4-AF54-974A-A196-4C2C57DB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4061-42F0-A34D-B524-29970073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D0D8-7183-4042-9E6A-10EAEF39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C908-043E-A24B-90B0-0873DC33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69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4A18-FFCE-1644-A643-748BF43C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3219-45DA-4C46-A8E7-13AA481E3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8469-1345-C54E-98C2-9972BD7B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3F8F6-394B-0E4C-BCF2-954D02B1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2D7A-FC1E-DC4B-BE5F-C3834400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540A-1CE7-364E-B873-E76E11B6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04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39E1-B10C-D74E-BE72-78543102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EA39C-E206-6546-BE85-9E7BA33B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BECD0-14BC-264A-BE81-80C69ADFA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18AF7-33CE-D64D-B3F5-37CE643A1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1F4A6-FB43-AE43-AB4E-48CEAC03E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EA855-98D3-274C-993A-7D50662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C19FC-D679-284C-BA01-F27269A3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334DB-C3A2-3143-8779-2458054B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07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A024-D933-AA42-B65C-DFB533DB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D27E-A4D9-FE44-B8ED-4C3A46FE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E75C7-E59C-2C47-B137-80AF5974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25D04-CAED-4248-A86B-B8C786AB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9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9E3A2-ADEC-5D4C-8EE8-73E60C3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1B39F-5D2A-EE49-87E7-504594D1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35D6F-1E3E-1B4C-A9CA-9579C93E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1173-CFDB-7340-82EA-E6215E37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A130-C8C7-444A-9470-B97716F0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7567-7BD2-6E49-A5A7-E9D1CC73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4129A-A01D-6D4C-ADA1-248B80B9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DFB5-0AFF-734B-81E0-EBF5A497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CD3A9-5896-464F-8A49-5D839CFD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5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684C-E693-D740-B3AF-5FA39936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C1135-CA15-DD41-9D5B-88057C181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9DA72-755E-4446-96FB-AE7881C1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D3990-7809-9740-8AF3-98694933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B567A-AD11-814B-B021-084E1EB8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BB74D-94C0-D241-85F3-205ACD06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0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94B34-E2B5-2843-90AD-778E0091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875BF-9E48-1D41-A181-E218AF22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B10E-AC87-994F-9393-D42C8B0C6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3E7C-E08F-054E-BB09-384D87C23A72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70BC-8901-D948-95C5-0DFFFB460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7F76-C52B-5945-A4FE-74C6CF9A4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101D-BDC0-1E4F-A209-BD71D406C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14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offee maker, indoor, microwave&#10;&#10;Description automatically generated">
            <a:extLst>
              <a:ext uri="{FF2B5EF4-FFF2-40B4-BE49-F238E27FC236}">
                <a16:creationId xmlns:a16="http://schemas.microsoft.com/office/drawing/2014/main" id="{514876AE-EF67-E440-A26C-762C2828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9883"/>
            <a:ext cx="3810000" cy="666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A9F0AB-9341-6A4C-B06C-4CD93C7CDC3A}"/>
              </a:ext>
            </a:extLst>
          </p:cNvPr>
          <p:cNvSpPr/>
          <p:nvPr/>
        </p:nvSpPr>
        <p:spPr>
          <a:xfrm>
            <a:off x="4953000" y="914400"/>
            <a:ext cx="859971" cy="968829"/>
          </a:xfrm>
          <a:custGeom>
            <a:avLst/>
            <a:gdLst>
              <a:gd name="connsiteX0" fmla="*/ 0 w 859971"/>
              <a:gd name="connsiteY0" fmla="*/ 0 h 968829"/>
              <a:gd name="connsiteX1" fmla="*/ 421386 w 859971"/>
              <a:gd name="connsiteY1" fmla="*/ 0 h 968829"/>
              <a:gd name="connsiteX2" fmla="*/ 859971 w 859971"/>
              <a:gd name="connsiteY2" fmla="*/ 0 h 968829"/>
              <a:gd name="connsiteX3" fmla="*/ 859971 w 859971"/>
              <a:gd name="connsiteY3" fmla="*/ 503791 h 968829"/>
              <a:gd name="connsiteX4" fmla="*/ 859971 w 859971"/>
              <a:gd name="connsiteY4" fmla="*/ 968829 h 968829"/>
              <a:gd name="connsiteX5" fmla="*/ 447185 w 859971"/>
              <a:gd name="connsiteY5" fmla="*/ 968829 h 968829"/>
              <a:gd name="connsiteX6" fmla="*/ 0 w 859971"/>
              <a:gd name="connsiteY6" fmla="*/ 968829 h 968829"/>
              <a:gd name="connsiteX7" fmla="*/ 0 w 859971"/>
              <a:gd name="connsiteY7" fmla="*/ 503791 h 968829"/>
              <a:gd name="connsiteX8" fmla="*/ 0 w 859971"/>
              <a:gd name="connsiteY8" fmla="*/ 0 h 96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971" h="968829" extrusionOk="0">
                <a:moveTo>
                  <a:pt x="0" y="0"/>
                </a:moveTo>
                <a:cubicBezTo>
                  <a:pt x="99106" y="-6049"/>
                  <a:pt x="295248" y="-15279"/>
                  <a:pt x="421386" y="0"/>
                </a:cubicBezTo>
                <a:cubicBezTo>
                  <a:pt x="547524" y="15279"/>
                  <a:pt x="642706" y="-21090"/>
                  <a:pt x="859971" y="0"/>
                </a:cubicBezTo>
                <a:cubicBezTo>
                  <a:pt x="871530" y="238594"/>
                  <a:pt x="855372" y="325258"/>
                  <a:pt x="859971" y="503791"/>
                </a:cubicBezTo>
                <a:cubicBezTo>
                  <a:pt x="864570" y="682324"/>
                  <a:pt x="868662" y="751526"/>
                  <a:pt x="859971" y="968829"/>
                </a:cubicBezTo>
                <a:cubicBezTo>
                  <a:pt x="731811" y="982051"/>
                  <a:pt x="600339" y="985382"/>
                  <a:pt x="447185" y="968829"/>
                </a:cubicBezTo>
                <a:cubicBezTo>
                  <a:pt x="294031" y="952276"/>
                  <a:pt x="132295" y="959590"/>
                  <a:pt x="0" y="968829"/>
                </a:cubicBezTo>
                <a:cubicBezTo>
                  <a:pt x="-2903" y="847401"/>
                  <a:pt x="-8314" y="653185"/>
                  <a:pt x="0" y="503791"/>
                </a:cubicBezTo>
                <a:cubicBezTo>
                  <a:pt x="8314" y="354397"/>
                  <a:pt x="-15084" y="21230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/>
              <a:t>1</a:t>
            </a:r>
            <a:endParaRPr lang="en-GB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62517-5930-1B47-B08D-72F69A01ED7B}"/>
              </a:ext>
            </a:extLst>
          </p:cNvPr>
          <p:cNvSpPr/>
          <p:nvPr/>
        </p:nvSpPr>
        <p:spPr>
          <a:xfrm>
            <a:off x="6291943" y="914399"/>
            <a:ext cx="859971" cy="968829"/>
          </a:xfrm>
          <a:custGeom>
            <a:avLst/>
            <a:gdLst>
              <a:gd name="connsiteX0" fmla="*/ 0 w 859971"/>
              <a:gd name="connsiteY0" fmla="*/ 0 h 968829"/>
              <a:gd name="connsiteX1" fmla="*/ 421386 w 859971"/>
              <a:gd name="connsiteY1" fmla="*/ 0 h 968829"/>
              <a:gd name="connsiteX2" fmla="*/ 859971 w 859971"/>
              <a:gd name="connsiteY2" fmla="*/ 0 h 968829"/>
              <a:gd name="connsiteX3" fmla="*/ 859971 w 859971"/>
              <a:gd name="connsiteY3" fmla="*/ 503791 h 968829"/>
              <a:gd name="connsiteX4" fmla="*/ 859971 w 859971"/>
              <a:gd name="connsiteY4" fmla="*/ 968829 h 968829"/>
              <a:gd name="connsiteX5" fmla="*/ 447185 w 859971"/>
              <a:gd name="connsiteY5" fmla="*/ 968829 h 968829"/>
              <a:gd name="connsiteX6" fmla="*/ 0 w 859971"/>
              <a:gd name="connsiteY6" fmla="*/ 968829 h 968829"/>
              <a:gd name="connsiteX7" fmla="*/ 0 w 859971"/>
              <a:gd name="connsiteY7" fmla="*/ 503791 h 968829"/>
              <a:gd name="connsiteX8" fmla="*/ 0 w 859971"/>
              <a:gd name="connsiteY8" fmla="*/ 0 h 96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971" h="968829" extrusionOk="0">
                <a:moveTo>
                  <a:pt x="0" y="0"/>
                </a:moveTo>
                <a:cubicBezTo>
                  <a:pt x="99106" y="-6049"/>
                  <a:pt x="295248" y="-15279"/>
                  <a:pt x="421386" y="0"/>
                </a:cubicBezTo>
                <a:cubicBezTo>
                  <a:pt x="547524" y="15279"/>
                  <a:pt x="642706" y="-21090"/>
                  <a:pt x="859971" y="0"/>
                </a:cubicBezTo>
                <a:cubicBezTo>
                  <a:pt x="871530" y="238594"/>
                  <a:pt x="855372" y="325258"/>
                  <a:pt x="859971" y="503791"/>
                </a:cubicBezTo>
                <a:cubicBezTo>
                  <a:pt x="864570" y="682324"/>
                  <a:pt x="868662" y="751526"/>
                  <a:pt x="859971" y="968829"/>
                </a:cubicBezTo>
                <a:cubicBezTo>
                  <a:pt x="731811" y="982051"/>
                  <a:pt x="600339" y="985382"/>
                  <a:pt x="447185" y="968829"/>
                </a:cubicBezTo>
                <a:cubicBezTo>
                  <a:pt x="294031" y="952276"/>
                  <a:pt x="132295" y="959590"/>
                  <a:pt x="0" y="968829"/>
                </a:cubicBezTo>
                <a:cubicBezTo>
                  <a:pt x="-2903" y="847401"/>
                  <a:pt x="-8314" y="653185"/>
                  <a:pt x="0" y="503791"/>
                </a:cubicBezTo>
                <a:cubicBezTo>
                  <a:pt x="8314" y="354397"/>
                  <a:pt x="-15084" y="21230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/>
              <a:t>2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8A3EA-1029-834B-A8B7-3E4BA2EA3C2B}"/>
              </a:ext>
            </a:extLst>
          </p:cNvPr>
          <p:cNvSpPr/>
          <p:nvPr/>
        </p:nvSpPr>
        <p:spPr>
          <a:xfrm>
            <a:off x="4953000" y="1970314"/>
            <a:ext cx="859971" cy="968829"/>
          </a:xfrm>
          <a:custGeom>
            <a:avLst/>
            <a:gdLst>
              <a:gd name="connsiteX0" fmla="*/ 0 w 859971"/>
              <a:gd name="connsiteY0" fmla="*/ 0 h 968829"/>
              <a:gd name="connsiteX1" fmla="*/ 421386 w 859971"/>
              <a:gd name="connsiteY1" fmla="*/ 0 h 968829"/>
              <a:gd name="connsiteX2" fmla="*/ 859971 w 859971"/>
              <a:gd name="connsiteY2" fmla="*/ 0 h 968829"/>
              <a:gd name="connsiteX3" fmla="*/ 859971 w 859971"/>
              <a:gd name="connsiteY3" fmla="*/ 503791 h 968829"/>
              <a:gd name="connsiteX4" fmla="*/ 859971 w 859971"/>
              <a:gd name="connsiteY4" fmla="*/ 968829 h 968829"/>
              <a:gd name="connsiteX5" fmla="*/ 447185 w 859971"/>
              <a:gd name="connsiteY5" fmla="*/ 968829 h 968829"/>
              <a:gd name="connsiteX6" fmla="*/ 0 w 859971"/>
              <a:gd name="connsiteY6" fmla="*/ 968829 h 968829"/>
              <a:gd name="connsiteX7" fmla="*/ 0 w 859971"/>
              <a:gd name="connsiteY7" fmla="*/ 503791 h 968829"/>
              <a:gd name="connsiteX8" fmla="*/ 0 w 859971"/>
              <a:gd name="connsiteY8" fmla="*/ 0 h 96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971" h="968829" extrusionOk="0">
                <a:moveTo>
                  <a:pt x="0" y="0"/>
                </a:moveTo>
                <a:cubicBezTo>
                  <a:pt x="99106" y="-6049"/>
                  <a:pt x="295248" y="-15279"/>
                  <a:pt x="421386" y="0"/>
                </a:cubicBezTo>
                <a:cubicBezTo>
                  <a:pt x="547524" y="15279"/>
                  <a:pt x="642706" y="-21090"/>
                  <a:pt x="859971" y="0"/>
                </a:cubicBezTo>
                <a:cubicBezTo>
                  <a:pt x="871530" y="238594"/>
                  <a:pt x="855372" y="325258"/>
                  <a:pt x="859971" y="503791"/>
                </a:cubicBezTo>
                <a:cubicBezTo>
                  <a:pt x="864570" y="682324"/>
                  <a:pt x="868662" y="751526"/>
                  <a:pt x="859971" y="968829"/>
                </a:cubicBezTo>
                <a:cubicBezTo>
                  <a:pt x="731811" y="982051"/>
                  <a:pt x="600339" y="985382"/>
                  <a:pt x="447185" y="968829"/>
                </a:cubicBezTo>
                <a:cubicBezTo>
                  <a:pt x="294031" y="952276"/>
                  <a:pt x="132295" y="959590"/>
                  <a:pt x="0" y="968829"/>
                </a:cubicBezTo>
                <a:cubicBezTo>
                  <a:pt x="-2903" y="847401"/>
                  <a:pt x="-8314" y="653185"/>
                  <a:pt x="0" y="503791"/>
                </a:cubicBezTo>
                <a:cubicBezTo>
                  <a:pt x="8314" y="354397"/>
                  <a:pt x="-15084" y="21230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/>
              <a:t>3</a:t>
            </a:r>
            <a:endParaRPr lang="en-GB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AA06C-6F0E-DF43-A39E-946FFAD6F587}"/>
              </a:ext>
            </a:extLst>
          </p:cNvPr>
          <p:cNvSpPr/>
          <p:nvPr/>
        </p:nvSpPr>
        <p:spPr>
          <a:xfrm>
            <a:off x="6291942" y="1970314"/>
            <a:ext cx="859971" cy="968829"/>
          </a:xfrm>
          <a:custGeom>
            <a:avLst/>
            <a:gdLst>
              <a:gd name="connsiteX0" fmla="*/ 0 w 859971"/>
              <a:gd name="connsiteY0" fmla="*/ 0 h 968829"/>
              <a:gd name="connsiteX1" fmla="*/ 421386 w 859971"/>
              <a:gd name="connsiteY1" fmla="*/ 0 h 968829"/>
              <a:gd name="connsiteX2" fmla="*/ 859971 w 859971"/>
              <a:gd name="connsiteY2" fmla="*/ 0 h 968829"/>
              <a:gd name="connsiteX3" fmla="*/ 859971 w 859971"/>
              <a:gd name="connsiteY3" fmla="*/ 503791 h 968829"/>
              <a:gd name="connsiteX4" fmla="*/ 859971 w 859971"/>
              <a:gd name="connsiteY4" fmla="*/ 968829 h 968829"/>
              <a:gd name="connsiteX5" fmla="*/ 447185 w 859971"/>
              <a:gd name="connsiteY5" fmla="*/ 968829 h 968829"/>
              <a:gd name="connsiteX6" fmla="*/ 0 w 859971"/>
              <a:gd name="connsiteY6" fmla="*/ 968829 h 968829"/>
              <a:gd name="connsiteX7" fmla="*/ 0 w 859971"/>
              <a:gd name="connsiteY7" fmla="*/ 503791 h 968829"/>
              <a:gd name="connsiteX8" fmla="*/ 0 w 859971"/>
              <a:gd name="connsiteY8" fmla="*/ 0 h 96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971" h="968829" extrusionOk="0">
                <a:moveTo>
                  <a:pt x="0" y="0"/>
                </a:moveTo>
                <a:cubicBezTo>
                  <a:pt x="99106" y="-6049"/>
                  <a:pt x="295248" y="-15279"/>
                  <a:pt x="421386" y="0"/>
                </a:cubicBezTo>
                <a:cubicBezTo>
                  <a:pt x="547524" y="15279"/>
                  <a:pt x="642706" y="-21090"/>
                  <a:pt x="859971" y="0"/>
                </a:cubicBezTo>
                <a:cubicBezTo>
                  <a:pt x="871530" y="238594"/>
                  <a:pt x="855372" y="325258"/>
                  <a:pt x="859971" y="503791"/>
                </a:cubicBezTo>
                <a:cubicBezTo>
                  <a:pt x="864570" y="682324"/>
                  <a:pt x="868662" y="751526"/>
                  <a:pt x="859971" y="968829"/>
                </a:cubicBezTo>
                <a:cubicBezTo>
                  <a:pt x="731811" y="982051"/>
                  <a:pt x="600339" y="985382"/>
                  <a:pt x="447185" y="968829"/>
                </a:cubicBezTo>
                <a:cubicBezTo>
                  <a:pt x="294031" y="952276"/>
                  <a:pt x="132295" y="959590"/>
                  <a:pt x="0" y="968829"/>
                </a:cubicBezTo>
                <a:cubicBezTo>
                  <a:pt x="-2903" y="847401"/>
                  <a:pt x="-8314" y="653185"/>
                  <a:pt x="0" y="503791"/>
                </a:cubicBezTo>
                <a:cubicBezTo>
                  <a:pt x="8314" y="354397"/>
                  <a:pt x="-15084" y="21230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/>
              <a:t>4</a:t>
            </a:r>
            <a:endParaRPr lang="en-GB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C2434C-867E-7146-821F-B626F2C1854F}"/>
              </a:ext>
            </a:extLst>
          </p:cNvPr>
          <p:cNvSpPr/>
          <p:nvPr/>
        </p:nvSpPr>
        <p:spPr>
          <a:xfrm>
            <a:off x="4321628" y="3397703"/>
            <a:ext cx="522515" cy="575583"/>
          </a:xfrm>
          <a:custGeom>
            <a:avLst/>
            <a:gdLst>
              <a:gd name="connsiteX0" fmla="*/ 0 w 522515"/>
              <a:gd name="connsiteY0" fmla="*/ 0 h 575583"/>
              <a:gd name="connsiteX1" fmla="*/ 522515 w 522515"/>
              <a:gd name="connsiteY1" fmla="*/ 0 h 575583"/>
              <a:gd name="connsiteX2" fmla="*/ 522515 w 522515"/>
              <a:gd name="connsiteY2" fmla="*/ 575583 h 575583"/>
              <a:gd name="connsiteX3" fmla="*/ 0 w 522515"/>
              <a:gd name="connsiteY3" fmla="*/ 575583 h 575583"/>
              <a:gd name="connsiteX4" fmla="*/ 0 w 522515"/>
              <a:gd name="connsiteY4" fmla="*/ 0 h 57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5" h="575583" extrusionOk="0">
                <a:moveTo>
                  <a:pt x="0" y="0"/>
                </a:moveTo>
                <a:cubicBezTo>
                  <a:pt x="236124" y="21108"/>
                  <a:pt x="263488" y="-16927"/>
                  <a:pt x="522515" y="0"/>
                </a:cubicBezTo>
                <a:cubicBezTo>
                  <a:pt x="547254" y="258177"/>
                  <a:pt x="541324" y="432034"/>
                  <a:pt x="522515" y="575583"/>
                </a:cubicBezTo>
                <a:cubicBezTo>
                  <a:pt x="339087" y="580922"/>
                  <a:pt x="230819" y="566150"/>
                  <a:pt x="0" y="575583"/>
                </a:cubicBezTo>
                <a:cubicBezTo>
                  <a:pt x="-9044" y="300511"/>
                  <a:pt x="-3843" y="1627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FC1848-0581-A24F-A359-72F3D82285F5}"/>
              </a:ext>
            </a:extLst>
          </p:cNvPr>
          <p:cNvSpPr/>
          <p:nvPr/>
        </p:nvSpPr>
        <p:spPr>
          <a:xfrm>
            <a:off x="4860470" y="3408589"/>
            <a:ext cx="522515" cy="575583"/>
          </a:xfrm>
          <a:custGeom>
            <a:avLst/>
            <a:gdLst>
              <a:gd name="connsiteX0" fmla="*/ 0 w 522515"/>
              <a:gd name="connsiteY0" fmla="*/ 0 h 575583"/>
              <a:gd name="connsiteX1" fmla="*/ 522515 w 522515"/>
              <a:gd name="connsiteY1" fmla="*/ 0 h 575583"/>
              <a:gd name="connsiteX2" fmla="*/ 522515 w 522515"/>
              <a:gd name="connsiteY2" fmla="*/ 575583 h 575583"/>
              <a:gd name="connsiteX3" fmla="*/ 0 w 522515"/>
              <a:gd name="connsiteY3" fmla="*/ 575583 h 575583"/>
              <a:gd name="connsiteX4" fmla="*/ 0 w 522515"/>
              <a:gd name="connsiteY4" fmla="*/ 0 h 57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5" h="575583" extrusionOk="0">
                <a:moveTo>
                  <a:pt x="0" y="0"/>
                </a:moveTo>
                <a:cubicBezTo>
                  <a:pt x="236124" y="21108"/>
                  <a:pt x="263488" y="-16927"/>
                  <a:pt x="522515" y="0"/>
                </a:cubicBezTo>
                <a:cubicBezTo>
                  <a:pt x="547254" y="258177"/>
                  <a:pt x="541324" y="432034"/>
                  <a:pt x="522515" y="575583"/>
                </a:cubicBezTo>
                <a:cubicBezTo>
                  <a:pt x="339087" y="580922"/>
                  <a:pt x="230819" y="566150"/>
                  <a:pt x="0" y="575583"/>
                </a:cubicBezTo>
                <a:cubicBezTo>
                  <a:pt x="-9044" y="300511"/>
                  <a:pt x="-3843" y="1627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E60AC-A9BB-A14F-A9B8-B2630796D09F}"/>
              </a:ext>
            </a:extLst>
          </p:cNvPr>
          <p:cNvSpPr/>
          <p:nvPr/>
        </p:nvSpPr>
        <p:spPr>
          <a:xfrm>
            <a:off x="5377541" y="3408589"/>
            <a:ext cx="522515" cy="510269"/>
          </a:xfrm>
          <a:custGeom>
            <a:avLst/>
            <a:gdLst>
              <a:gd name="connsiteX0" fmla="*/ 0 w 522515"/>
              <a:gd name="connsiteY0" fmla="*/ 0 h 510269"/>
              <a:gd name="connsiteX1" fmla="*/ 522515 w 522515"/>
              <a:gd name="connsiteY1" fmla="*/ 0 h 510269"/>
              <a:gd name="connsiteX2" fmla="*/ 522515 w 522515"/>
              <a:gd name="connsiteY2" fmla="*/ 510269 h 510269"/>
              <a:gd name="connsiteX3" fmla="*/ 0 w 522515"/>
              <a:gd name="connsiteY3" fmla="*/ 510269 h 510269"/>
              <a:gd name="connsiteX4" fmla="*/ 0 w 522515"/>
              <a:gd name="connsiteY4" fmla="*/ 0 h 51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5" h="510269" extrusionOk="0">
                <a:moveTo>
                  <a:pt x="0" y="0"/>
                </a:moveTo>
                <a:cubicBezTo>
                  <a:pt x="236124" y="21108"/>
                  <a:pt x="263488" y="-16927"/>
                  <a:pt x="522515" y="0"/>
                </a:cubicBezTo>
                <a:cubicBezTo>
                  <a:pt x="515961" y="180331"/>
                  <a:pt x="537575" y="380299"/>
                  <a:pt x="522515" y="510269"/>
                </a:cubicBezTo>
                <a:cubicBezTo>
                  <a:pt x="339087" y="515608"/>
                  <a:pt x="230819" y="500836"/>
                  <a:pt x="0" y="510269"/>
                </a:cubicBezTo>
                <a:cubicBezTo>
                  <a:pt x="-24154" y="341613"/>
                  <a:pt x="14371" y="11297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0C9EC-CD35-3340-8FEB-69985B185CCC}"/>
              </a:ext>
            </a:extLst>
          </p:cNvPr>
          <p:cNvSpPr/>
          <p:nvPr/>
        </p:nvSpPr>
        <p:spPr>
          <a:xfrm>
            <a:off x="5891893" y="3397705"/>
            <a:ext cx="522515" cy="575583"/>
          </a:xfrm>
          <a:custGeom>
            <a:avLst/>
            <a:gdLst>
              <a:gd name="connsiteX0" fmla="*/ 0 w 522515"/>
              <a:gd name="connsiteY0" fmla="*/ 0 h 575583"/>
              <a:gd name="connsiteX1" fmla="*/ 522515 w 522515"/>
              <a:gd name="connsiteY1" fmla="*/ 0 h 575583"/>
              <a:gd name="connsiteX2" fmla="*/ 522515 w 522515"/>
              <a:gd name="connsiteY2" fmla="*/ 575583 h 575583"/>
              <a:gd name="connsiteX3" fmla="*/ 0 w 522515"/>
              <a:gd name="connsiteY3" fmla="*/ 575583 h 575583"/>
              <a:gd name="connsiteX4" fmla="*/ 0 w 522515"/>
              <a:gd name="connsiteY4" fmla="*/ 0 h 57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15" h="575583" extrusionOk="0">
                <a:moveTo>
                  <a:pt x="0" y="0"/>
                </a:moveTo>
                <a:cubicBezTo>
                  <a:pt x="236124" y="21108"/>
                  <a:pt x="263488" y="-16927"/>
                  <a:pt x="522515" y="0"/>
                </a:cubicBezTo>
                <a:cubicBezTo>
                  <a:pt x="547254" y="258177"/>
                  <a:pt x="541324" y="432034"/>
                  <a:pt x="522515" y="575583"/>
                </a:cubicBezTo>
                <a:cubicBezTo>
                  <a:pt x="339087" y="580922"/>
                  <a:pt x="230819" y="566150"/>
                  <a:pt x="0" y="575583"/>
                </a:cubicBezTo>
                <a:cubicBezTo>
                  <a:pt x="-9044" y="300511"/>
                  <a:pt x="-3843" y="1627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2EE42-DDB3-AC43-867F-E1D1D1408616}"/>
              </a:ext>
            </a:extLst>
          </p:cNvPr>
          <p:cNvSpPr/>
          <p:nvPr/>
        </p:nvSpPr>
        <p:spPr>
          <a:xfrm>
            <a:off x="6423931" y="3429001"/>
            <a:ext cx="499385" cy="555172"/>
          </a:xfrm>
          <a:custGeom>
            <a:avLst/>
            <a:gdLst>
              <a:gd name="connsiteX0" fmla="*/ 0 w 499385"/>
              <a:gd name="connsiteY0" fmla="*/ 0 h 555172"/>
              <a:gd name="connsiteX1" fmla="*/ 499385 w 499385"/>
              <a:gd name="connsiteY1" fmla="*/ 0 h 555172"/>
              <a:gd name="connsiteX2" fmla="*/ 499385 w 499385"/>
              <a:gd name="connsiteY2" fmla="*/ 555172 h 555172"/>
              <a:gd name="connsiteX3" fmla="*/ 0 w 499385"/>
              <a:gd name="connsiteY3" fmla="*/ 555172 h 555172"/>
              <a:gd name="connsiteX4" fmla="*/ 0 w 499385"/>
              <a:gd name="connsiteY4" fmla="*/ 0 h 55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85" h="555172" extrusionOk="0">
                <a:moveTo>
                  <a:pt x="0" y="0"/>
                </a:moveTo>
                <a:cubicBezTo>
                  <a:pt x="176710" y="15417"/>
                  <a:pt x="277872" y="-17178"/>
                  <a:pt x="499385" y="0"/>
                </a:cubicBezTo>
                <a:cubicBezTo>
                  <a:pt x="509929" y="166711"/>
                  <a:pt x="476465" y="359894"/>
                  <a:pt x="499385" y="555172"/>
                </a:cubicBezTo>
                <a:cubicBezTo>
                  <a:pt x="348460" y="579077"/>
                  <a:pt x="196851" y="535682"/>
                  <a:pt x="0" y="555172"/>
                </a:cubicBezTo>
                <a:cubicBezTo>
                  <a:pt x="16974" y="412116"/>
                  <a:pt x="-5558" y="17008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C06978-22B6-D54C-9176-DA3EE3263B6C}"/>
              </a:ext>
            </a:extLst>
          </p:cNvPr>
          <p:cNvSpPr/>
          <p:nvPr/>
        </p:nvSpPr>
        <p:spPr>
          <a:xfrm>
            <a:off x="6902220" y="3439887"/>
            <a:ext cx="499385" cy="478971"/>
          </a:xfrm>
          <a:custGeom>
            <a:avLst/>
            <a:gdLst>
              <a:gd name="connsiteX0" fmla="*/ 0 w 499385"/>
              <a:gd name="connsiteY0" fmla="*/ 0 h 478971"/>
              <a:gd name="connsiteX1" fmla="*/ 499385 w 499385"/>
              <a:gd name="connsiteY1" fmla="*/ 0 h 478971"/>
              <a:gd name="connsiteX2" fmla="*/ 499385 w 499385"/>
              <a:gd name="connsiteY2" fmla="*/ 478971 h 478971"/>
              <a:gd name="connsiteX3" fmla="*/ 0 w 499385"/>
              <a:gd name="connsiteY3" fmla="*/ 478971 h 478971"/>
              <a:gd name="connsiteX4" fmla="*/ 0 w 499385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85" h="478971" extrusionOk="0">
                <a:moveTo>
                  <a:pt x="0" y="0"/>
                </a:moveTo>
                <a:cubicBezTo>
                  <a:pt x="176710" y="15417"/>
                  <a:pt x="277872" y="-17178"/>
                  <a:pt x="499385" y="0"/>
                </a:cubicBezTo>
                <a:cubicBezTo>
                  <a:pt x="519033" y="213355"/>
                  <a:pt x="503455" y="284656"/>
                  <a:pt x="499385" y="478971"/>
                </a:cubicBezTo>
                <a:cubicBezTo>
                  <a:pt x="348460" y="502876"/>
                  <a:pt x="196851" y="459481"/>
                  <a:pt x="0" y="478971"/>
                </a:cubicBezTo>
                <a:cubicBezTo>
                  <a:pt x="-7586" y="283273"/>
                  <a:pt x="12593" y="21368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3E528F-F39B-0F48-8707-87B6002F5499}"/>
              </a:ext>
            </a:extLst>
          </p:cNvPr>
          <p:cNvSpPr/>
          <p:nvPr/>
        </p:nvSpPr>
        <p:spPr>
          <a:xfrm>
            <a:off x="7401605" y="3439889"/>
            <a:ext cx="434748" cy="478969"/>
          </a:xfrm>
          <a:custGeom>
            <a:avLst/>
            <a:gdLst>
              <a:gd name="connsiteX0" fmla="*/ 0 w 434748"/>
              <a:gd name="connsiteY0" fmla="*/ 0 h 478969"/>
              <a:gd name="connsiteX1" fmla="*/ 434748 w 434748"/>
              <a:gd name="connsiteY1" fmla="*/ 0 h 478969"/>
              <a:gd name="connsiteX2" fmla="*/ 434748 w 434748"/>
              <a:gd name="connsiteY2" fmla="*/ 478969 h 478969"/>
              <a:gd name="connsiteX3" fmla="*/ 0 w 434748"/>
              <a:gd name="connsiteY3" fmla="*/ 478969 h 478969"/>
              <a:gd name="connsiteX4" fmla="*/ 0 w 434748"/>
              <a:gd name="connsiteY4" fmla="*/ 0 h 4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748" h="478969" extrusionOk="0">
                <a:moveTo>
                  <a:pt x="0" y="0"/>
                </a:moveTo>
                <a:cubicBezTo>
                  <a:pt x="186218" y="8653"/>
                  <a:pt x="245023" y="20588"/>
                  <a:pt x="434748" y="0"/>
                </a:cubicBezTo>
                <a:cubicBezTo>
                  <a:pt x="442261" y="226719"/>
                  <a:pt x="432427" y="293492"/>
                  <a:pt x="434748" y="478969"/>
                </a:cubicBezTo>
                <a:cubicBezTo>
                  <a:pt x="232792" y="486026"/>
                  <a:pt x="92018" y="500000"/>
                  <a:pt x="0" y="478969"/>
                </a:cubicBezTo>
                <a:cubicBezTo>
                  <a:pt x="-3007" y="272205"/>
                  <a:pt x="-23079" y="1998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1EC1C7-F601-AE40-B1DD-F3A94895D051}"/>
              </a:ext>
            </a:extLst>
          </p:cNvPr>
          <p:cNvSpPr/>
          <p:nvPr/>
        </p:nvSpPr>
        <p:spPr>
          <a:xfrm>
            <a:off x="5563278" y="4817947"/>
            <a:ext cx="1095788" cy="1261765"/>
          </a:xfrm>
          <a:custGeom>
            <a:avLst/>
            <a:gdLst>
              <a:gd name="connsiteX0" fmla="*/ 0 w 1095788"/>
              <a:gd name="connsiteY0" fmla="*/ 0 h 1261765"/>
              <a:gd name="connsiteX1" fmla="*/ 536936 w 1095788"/>
              <a:gd name="connsiteY1" fmla="*/ 0 h 1261765"/>
              <a:gd name="connsiteX2" fmla="*/ 1095788 w 1095788"/>
              <a:gd name="connsiteY2" fmla="*/ 0 h 1261765"/>
              <a:gd name="connsiteX3" fmla="*/ 1095788 w 1095788"/>
              <a:gd name="connsiteY3" fmla="*/ 656118 h 1261765"/>
              <a:gd name="connsiteX4" fmla="*/ 1095788 w 1095788"/>
              <a:gd name="connsiteY4" fmla="*/ 1261765 h 1261765"/>
              <a:gd name="connsiteX5" fmla="*/ 569810 w 1095788"/>
              <a:gd name="connsiteY5" fmla="*/ 1261765 h 1261765"/>
              <a:gd name="connsiteX6" fmla="*/ 0 w 1095788"/>
              <a:gd name="connsiteY6" fmla="*/ 1261765 h 1261765"/>
              <a:gd name="connsiteX7" fmla="*/ 0 w 1095788"/>
              <a:gd name="connsiteY7" fmla="*/ 656118 h 1261765"/>
              <a:gd name="connsiteX8" fmla="*/ 0 w 1095788"/>
              <a:gd name="connsiteY8" fmla="*/ 0 h 126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788" h="1261765" extrusionOk="0">
                <a:moveTo>
                  <a:pt x="0" y="0"/>
                </a:moveTo>
                <a:cubicBezTo>
                  <a:pt x="116409" y="13209"/>
                  <a:pt x="386717" y="-7065"/>
                  <a:pt x="536936" y="0"/>
                </a:cubicBezTo>
                <a:cubicBezTo>
                  <a:pt x="687155" y="7065"/>
                  <a:pt x="947754" y="6706"/>
                  <a:pt x="1095788" y="0"/>
                </a:cubicBezTo>
                <a:cubicBezTo>
                  <a:pt x="1119540" y="246777"/>
                  <a:pt x="1097389" y="343981"/>
                  <a:pt x="1095788" y="656118"/>
                </a:cubicBezTo>
                <a:cubicBezTo>
                  <a:pt x="1094187" y="968255"/>
                  <a:pt x="1111651" y="1028539"/>
                  <a:pt x="1095788" y="1261765"/>
                </a:cubicBezTo>
                <a:cubicBezTo>
                  <a:pt x="883411" y="1269095"/>
                  <a:pt x="679317" y="1253857"/>
                  <a:pt x="569810" y="1261765"/>
                </a:cubicBezTo>
                <a:cubicBezTo>
                  <a:pt x="460303" y="1269673"/>
                  <a:pt x="190430" y="1248655"/>
                  <a:pt x="0" y="1261765"/>
                </a:cubicBezTo>
                <a:cubicBezTo>
                  <a:pt x="-29277" y="1109900"/>
                  <a:pt x="-28601" y="885920"/>
                  <a:pt x="0" y="656118"/>
                </a:cubicBezTo>
                <a:cubicBezTo>
                  <a:pt x="28601" y="426316"/>
                  <a:pt x="-23786" y="17447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cup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264D0E-B32A-1848-91A6-CF736517E1E1}"/>
              </a:ext>
            </a:extLst>
          </p:cNvPr>
          <p:cNvSpPr/>
          <p:nvPr/>
        </p:nvSpPr>
        <p:spPr>
          <a:xfrm>
            <a:off x="4943472" y="442296"/>
            <a:ext cx="2378708" cy="335992"/>
          </a:xfrm>
          <a:custGeom>
            <a:avLst/>
            <a:gdLst>
              <a:gd name="connsiteX0" fmla="*/ 0 w 2378708"/>
              <a:gd name="connsiteY0" fmla="*/ 0 h 335992"/>
              <a:gd name="connsiteX1" fmla="*/ 570890 w 2378708"/>
              <a:gd name="connsiteY1" fmla="*/ 0 h 335992"/>
              <a:gd name="connsiteX2" fmla="*/ 1094206 w 2378708"/>
              <a:gd name="connsiteY2" fmla="*/ 0 h 335992"/>
              <a:gd name="connsiteX3" fmla="*/ 1736457 w 2378708"/>
              <a:gd name="connsiteY3" fmla="*/ 0 h 335992"/>
              <a:gd name="connsiteX4" fmla="*/ 2378708 w 2378708"/>
              <a:gd name="connsiteY4" fmla="*/ 0 h 335992"/>
              <a:gd name="connsiteX5" fmla="*/ 2378708 w 2378708"/>
              <a:gd name="connsiteY5" fmla="*/ 335992 h 335992"/>
              <a:gd name="connsiteX6" fmla="*/ 1831605 w 2378708"/>
              <a:gd name="connsiteY6" fmla="*/ 335992 h 335992"/>
              <a:gd name="connsiteX7" fmla="*/ 1284502 w 2378708"/>
              <a:gd name="connsiteY7" fmla="*/ 335992 h 335992"/>
              <a:gd name="connsiteX8" fmla="*/ 642251 w 2378708"/>
              <a:gd name="connsiteY8" fmla="*/ 335992 h 335992"/>
              <a:gd name="connsiteX9" fmla="*/ 0 w 2378708"/>
              <a:gd name="connsiteY9" fmla="*/ 335992 h 335992"/>
              <a:gd name="connsiteX10" fmla="*/ 0 w 2378708"/>
              <a:gd name="connsiteY10" fmla="*/ 0 h 33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8708" h="335992" extrusionOk="0">
                <a:moveTo>
                  <a:pt x="0" y="0"/>
                </a:moveTo>
                <a:cubicBezTo>
                  <a:pt x="175443" y="7187"/>
                  <a:pt x="320125" y="-10584"/>
                  <a:pt x="570890" y="0"/>
                </a:cubicBezTo>
                <a:cubicBezTo>
                  <a:pt x="821655" y="10584"/>
                  <a:pt x="865721" y="12804"/>
                  <a:pt x="1094206" y="0"/>
                </a:cubicBezTo>
                <a:cubicBezTo>
                  <a:pt x="1322691" y="-12804"/>
                  <a:pt x="1510204" y="-10478"/>
                  <a:pt x="1736457" y="0"/>
                </a:cubicBezTo>
                <a:cubicBezTo>
                  <a:pt x="1962710" y="10478"/>
                  <a:pt x="2109472" y="-3666"/>
                  <a:pt x="2378708" y="0"/>
                </a:cubicBezTo>
                <a:cubicBezTo>
                  <a:pt x="2382613" y="153303"/>
                  <a:pt x="2386988" y="200494"/>
                  <a:pt x="2378708" y="335992"/>
                </a:cubicBezTo>
                <a:cubicBezTo>
                  <a:pt x="2216264" y="345781"/>
                  <a:pt x="2046209" y="349765"/>
                  <a:pt x="1831605" y="335992"/>
                </a:cubicBezTo>
                <a:cubicBezTo>
                  <a:pt x="1617001" y="322219"/>
                  <a:pt x="1537764" y="361168"/>
                  <a:pt x="1284502" y="335992"/>
                </a:cubicBezTo>
                <a:cubicBezTo>
                  <a:pt x="1031240" y="310816"/>
                  <a:pt x="950993" y="317856"/>
                  <a:pt x="642251" y="335992"/>
                </a:cubicBezTo>
                <a:cubicBezTo>
                  <a:pt x="333509" y="354128"/>
                  <a:pt x="234896" y="347276"/>
                  <a:pt x="0" y="335992"/>
                </a:cubicBezTo>
                <a:cubicBezTo>
                  <a:pt x="-14105" y="175666"/>
                  <a:pt x="3975" y="9598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307C19-6676-A848-9C88-FBCE0013B769}"/>
              </a:ext>
            </a:extLst>
          </p:cNvPr>
          <p:cNvSpPr/>
          <p:nvPr/>
        </p:nvSpPr>
        <p:spPr>
          <a:xfrm>
            <a:off x="7119594" y="4142016"/>
            <a:ext cx="716759" cy="869734"/>
          </a:xfrm>
          <a:custGeom>
            <a:avLst/>
            <a:gdLst>
              <a:gd name="connsiteX0" fmla="*/ 0 w 716759"/>
              <a:gd name="connsiteY0" fmla="*/ 0 h 869734"/>
              <a:gd name="connsiteX1" fmla="*/ 351212 w 716759"/>
              <a:gd name="connsiteY1" fmla="*/ 0 h 869734"/>
              <a:gd name="connsiteX2" fmla="*/ 716759 w 716759"/>
              <a:gd name="connsiteY2" fmla="*/ 0 h 869734"/>
              <a:gd name="connsiteX3" fmla="*/ 716759 w 716759"/>
              <a:gd name="connsiteY3" fmla="*/ 452262 h 869734"/>
              <a:gd name="connsiteX4" fmla="*/ 716759 w 716759"/>
              <a:gd name="connsiteY4" fmla="*/ 869734 h 869734"/>
              <a:gd name="connsiteX5" fmla="*/ 372715 w 716759"/>
              <a:gd name="connsiteY5" fmla="*/ 869734 h 869734"/>
              <a:gd name="connsiteX6" fmla="*/ 0 w 716759"/>
              <a:gd name="connsiteY6" fmla="*/ 869734 h 869734"/>
              <a:gd name="connsiteX7" fmla="*/ 0 w 716759"/>
              <a:gd name="connsiteY7" fmla="*/ 452262 h 869734"/>
              <a:gd name="connsiteX8" fmla="*/ 0 w 716759"/>
              <a:gd name="connsiteY8" fmla="*/ 0 h 86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759" h="869734" extrusionOk="0">
                <a:moveTo>
                  <a:pt x="0" y="0"/>
                </a:moveTo>
                <a:cubicBezTo>
                  <a:pt x="91294" y="3258"/>
                  <a:pt x="226727" y="-2133"/>
                  <a:pt x="351212" y="0"/>
                </a:cubicBezTo>
                <a:cubicBezTo>
                  <a:pt x="475697" y="2133"/>
                  <a:pt x="602255" y="-15324"/>
                  <a:pt x="716759" y="0"/>
                </a:cubicBezTo>
                <a:cubicBezTo>
                  <a:pt x="728880" y="204285"/>
                  <a:pt x="716864" y="309529"/>
                  <a:pt x="716759" y="452262"/>
                </a:cubicBezTo>
                <a:cubicBezTo>
                  <a:pt x="716654" y="594995"/>
                  <a:pt x="705361" y="663232"/>
                  <a:pt x="716759" y="869734"/>
                </a:cubicBezTo>
                <a:cubicBezTo>
                  <a:pt x="575144" y="885473"/>
                  <a:pt x="453901" y="855398"/>
                  <a:pt x="372715" y="869734"/>
                </a:cubicBezTo>
                <a:cubicBezTo>
                  <a:pt x="291529" y="884070"/>
                  <a:pt x="156820" y="869337"/>
                  <a:pt x="0" y="869734"/>
                </a:cubicBezTo>
                <a:cubicBezTo>
                  <a:pt x="1207" y="705061"/>
                  <a:pt x="808" y="538481"/>
                  <a:pt x="0" y="452262"/>
                </a:cubicBezTo>
                <a:cubicBezTo>
                  <a:pt x="-808" y="366043"/>
                  <a:pt x="-18499" y="10276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A0B7E28-A01E-1940-B863-72E6A9B5DD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9708155" y="2015217"/>
            <a:ext cx="538791" cy="5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Αβούρης Νικόλαος</dc:creator>
  <cp:lastModifiedBy>Αβούρης Νικόλαος</cp:lastModifiedBy>
  <cp:revision>2</cp:revision>
  <dcterms:created xsi:type="dcterms:W3CDTF">2021-11-26T06:44:10Z</dcterms:created>
  <dcterms:modified xsi:type="dcterms:W3CDTF">2021-12-01T06:21:20Z</dcterms:modified>
</cp:coreProperties>
</file>