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72" r:id="rId6"/>
    <p:sldId id="263" r:id="rId7"/>
    <p:sldId id="266" r:id="rId8"/>
    <p:sldId id="271" r:id="rId9"/>
    <p:sldId id="275" r:id="rId10"/>
    <p:sldId id="276" r:id="rId11"/>
    <p:sldId id="281" r:id="rId12"/>
    <p:sldId id="278" r:id="rId13"/>
    <p:sldId id="279" r:id="rId14"/>
    <p:sldId id="273" r:id="rId15"/>
    <p:sldId id="274" r:id="rId16"/>
    <p:sldId id="265" r:id="rId17"/>
    <p:sldId id="280"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145224-964C-B8B4-3A6C-E4C59A7F4FF5}" name="Nav Pallav" initials="NP" userId="cec8c63dc5cc7a3e" providerId="Windows Live"/>
  <p188:author id="{04490241-74E0-3325-8389-D4A1AE1C3136}" name="Kommagouni, Pravalika" initials="KP" userId="S::pkommagouni@deloitte.com::66ca9141-4eb3-441d-a235-efd6a680258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607C9-0F93-4045-AC3E-72C4BCBAE0E5}" v="676" dt="2023-02-22T08:38:47.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96" d="100"/>
          <a:sy n="96" d="100"/>
        </p:scale>
        <p:origin x="19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 Pallav" userId="cec8c63dc5cc7a3e" providerId="LiveId" clId="{FEA2DBAA-FAD2-4493-B98F-F0AE69461264}"/>
    <pc:docChg chg="undo custSel addSld modSld sldOrd">
      <pc:chgData name="Nav Pallav" userId="cec8c63dc5cc7a3e" providerId="LiveId" clId="{FEA2DBAA-FAD2-4493-B98F-F0AE69461264}" dt="2023-02-04T08:17:05.318" v="2683" actId="1076"/>
      <pc:docMkLst>
        <pc:docMk/>
      </pc:docMkLst>
      <pc:sldChg chg="modSp mod">
        <pc:chgData name="Nav Pallav" userId="cec8c63dc5cc7a3e" providerId="LiveId" clId="{FEA2DBAA-FAD2-4493-B98F-F0AE69461264}" dt="2023-02-04T04:57:26.336" v="2031" actId="20577"/>
        <pc:sldMkLst>
          <pc:docMk/>
          <pc:sldMk cId="1495848917" sldId="256"/>
        </pc:sldMkLst>
        <pc:spChg chg="mod">
          <ac:chgData name="Nav Pallav" userId="cec8c63dc5cc7a3e" providerId="LiveId" clId="{FEA2DBAA-FAD2-4493-B98F-F0AE69461264}" dt="2023-02-04T04:57:26.336" v="2031" actId="20577"/>
          <ac:spMkLst>
            <pc:docMk/>
            <pc:sldMk cId="1495848917" sldId="256"/>
            <ac:spMk id="4" creationId="{3B22B2A3-746E-4358-B6ED-9723D3920FDA}"/>
          </ac:spMkLst>
        </pc:spChg>
        <pc:spChg chg="mod">
          <ac:chgData name="Nav Pallav" userId="cec8c63dc5cc7a3e" providerId="LiveId" clId="{FEA2DBAA-FAD2-4493-B98F-F0AE69461264}" dt="2023-01-29T04:16:16.471" v="1981" actId="20577"/>
          <ac:spMkLst>
            <pc:docMk/>
            <pc:sldMk cId="1495848917" sldId="256"/>
            <ac:spMk id="8" creationId="{D0B0CBEF-5F23-1DFA-DC88-D179D89D1CB9}"/>
          </ac:spMkLst>
        </pc:spChg>
      </pc:sldChg>
      <pc:sldChg chg="modSp mod">
        <pc:chgData name="Nav Pallav" userId="cec8c63dc5cc7a3e" providerId="LiveId" clId="{FEA2DBAA-FAD2-4493-B98F-F0AE69461264}" dt="2023-02-04T04:57:46.928" v="2033" actId="20577"/>
        <pc:sldMkLst>
          <pc:docMk/>
          <pc:sldMk cId="48658424" sldId="257"/>
        </pc:sldMkLst>
        <pc:spChg chg="mod">
          <ac:chgData name="Nav Pallav" userId="cec8c63dc5cc7a3e" providerId="LiveId" clId="{FEA2DBAA-FAD2-4493-B98F-F0AE69461264}" dt="2023-02-04T04:57:46.928" v="2033" actId="20577"/>
          <ac:spMkLst>
            <pc:docMk/>
            <pc:sldMk cId="48658424" sldId="257"/>
            <ac:spMk id="3" creationId="{EDACCA66-E11A-40B9-A079-B5AA93F66714}"/>
          </ac:spMkLst>
        </pc:spChg>
      </pc:sldChg>
      <pc:sldChg chg="ord">
        <pc:chgData name="Nav Pallav" userId="cec8c63dc5cc7a3e" providerId="LiveId" clId="{FEA2DBAA-FAD2-4493-B98F-F0AE69461264}" dt="2023-01-28T16:44:24.616" v="585"/>
        <pc:sldMkLst>
          <pc:docMk/>
          <pc:sldMk cId="590190473" sldId="260"/>
        </pc:sldMkLst>
      </pc:sldChg>
      <pc:sldChg chg="addSp delSp modSp mod ord">
        <pc:chgData name="Nav Pallav" userId="cec8c63dc5cc7a3e" providerId="LiveId" clId="{FEA2DBAA-FAD2-4493-B98F-F0AE69461264}" dt="2023-01-29T03:30:32.784" v="938" actId="1076"/>
        <pc:sldMkLst>
          <pc:docMk/>
          <pc:sldMk cId="719326462" sldId="264"/>
        </pc:sldMkLst>
        <pc:spChg chg="add del mod">
          <ac:chgData name="Nav Pallav" userId="cec8c63dc5cc7a3e" providerId="LiveId" clId="{FEA2DBAA-FAD2-4493-B98F-F0AE69461264}" dt="2023-01-28T16:50:48.886" v="897" actId="478"/>
          <ac:spMkLst>
            <pc:docMk/>
            <pc:sldMk cId="719326462" sldId="264"/>
            <ac:spMk id="3" creationId="{99A19CE0-9D76-4A6C-CC3F-ED098A37227F}"/>
          </ac:spMkLst>
        </pc:spChg>
        <pc:spChg chg="add mod">
          <ac:chgData name="Nav Pallav" userId="cec8c63dc5cc7a3e" providerId="LiveId" clId="{FEA2DBAA-FAD2-4493-B98F-F0AE69461264}" dt="2023-01-29T03:30:29.599" v="937" actId="1076"/>
          <ac:spMkLst>
            <pc:docMk/>
            <pc:sldMk cId="719326462" sldId="264"/>
            <ac:spMk id="4" creationId="{2C5C4D1D-FD16-6551-0295-586CDA20F744}"/>
          </ac:spMkLst>
        </pc:spChg>
        <pc:spChg chg="add mod">
          <ac:chgData name="Nav Pallav" userId="cec8c63dc5cc7a3e" providerId="LiveId" clId="{FEA2DBAA-FAD2-4493-B98F-F0AE69461264}" dt="2023-01-29T03:30:32.784" v="938" actId="1076"/>
          <ac:spMkLst>
            <pc:docMk/>
            <pc:sldMk cId="719326462" sldId="264"/>
            <ac:spMk id="12" creationId="{3D66518B-25AC-89FA-4843-D0148699718A}"/>
          </ac:spMkLst>
        </pc:spChg>
      </pc:sldChg>
      <pc:sldChg chg="modSp mod ord">
        <pc:chgData name="Nav Pallav" userId="cec8c63dc5cc7a3e" providerId="LiveId" clId="{FEA2DBAA-FAD2-4493-B98F-F0AE69461264}" dt="2023-02-04T04:59:56.831" v="2098" actId="1076"/>
        <pc:sldMkLst>
          <pc:docMk/>
          <pc:sldMk cId="877020647" sldId="266"/>
        </pc:sldMkLst>
        <pc:spChg chg="mod">
          <ac:chgData name="Nav Pallav" userId="cec8c63dc5cc7a3e" providerId="LiveId" clId="{FEA2DBAA-FAD2-4493-B98F-F0AE69461264}" dt="2023-01-29T03:41:45.340" v="1425" actId="20577"/>
          <ac:spMkLst>
            <pc:docMk/>
            <pc:sldMk cId="877020647" sldId="266"/>
            <ac:spMk id="2" creationId="{325C30EB-B27E-55C0-C33C-AAB76CBE9530}"/>
          </ac:spMkLst>
        </pc:spChg>
        <pc:graphicFrameChg chg="mod modGraphic">
          <ac:chgData name="Nav Pallav" userId="cec8c63dc5cc7a3e" providerId="LiveId" clId="{FEA2DBAA-FAD2-4493-B98F-F0AE69461264}" dt="2023-02-04T04:59:56.831" v="2098" actId="1076"/>
          <ac:graphicFrameMkLst>
            <pc:docMk/>
            <pc:sldMk cId="877020647" sldId="266"/>
            <ac:graphicFrameMk id="7" creationId="{908AEB31-BCDB-7B6C-7930-9229DD405CFE}"/>
          </ac:graphicFrameMkLst>
        </pc:graphicFrameChg>
      </pc:sldChg>
      <pc:sldChg chg="addSp delSp modSp new mod">
        <pc:chgData name="Nav Pallav" userId="cec8c63dc5cc7a3e" providerId="LiveId" clId="{FEA2DBAA-FAD2-4493-B98F-F0AE69461264}" dt="2023-01-29T04:20:27.693" v="1983" actId="20577"/>
        <pc:sldMkLst>
          <pc:docMk/>
          <pc:sldMk cId="2535444857" sldId="267"/>
        </pc:sldMkLst>
        <pc:spChg chg="mod">
          <ac:chgData name="Nav Pallav" userId="cec8c63dc5cc7a3e" providerId="LiveId" clId="{FEA2DBAA-FAD2-4493-B98F-F0AE69461264}" dt="2023-01-29T04:20:27.693" v="1983" actId="20577"/>
          <ac:spMkLst>
            <pc:docMk/>
            <pc:sldMk cId="2535444857" sldId="267"/>
            <ac:spMk id="2" creationId="{0579794F-F0D0-A1BF-91F5-D7ECD3C69775}"/>
          </ac:spMkLst>
        </pc:spChg>
        <pc:spChg chg="del">
          <ac:chgData name="Nav Pallav" userId="cec8c63dc5cc7a3e" providerId="LiveId" clId="{FEA2DBAA-FAD2-4493-B98F-F0AE69461264}" dt="2023-01-28T16:36:45.428" v="84" actId="478"/>
          <ac:spMkLst>
            <pc:docMk/>
            <pc:sldMk cId="2535444857" sldId="267"/>
            <ac:spMk id="3" creationId="{E975279A-085F-1754-DC65-BB5CE22F5BE6}"/>
          </ac:spMkLst>
        </pc:spChg>
        <pc:spChg chg="add mod">
          <ac:chgData name="Nav Pallav" userId="cec8c63dc5cc7a3e" providerId="LiveId" clId="{FEA2DBAA-FAD2-4493-B98F-F0AE69461264}" dt="2023-01-29T03:40:07.603" v="1407" actId="20577"/>
          <ac:spMkLst>
            <pc:docMk/>
            <pc:sldMk cId="2535444857" sldId="267"/>
            <ac:spMk id="6" creationId="{F1BB08C7-CFD9-DBE6-F3C2-0314AE8C1F61}"/>
          </ac:spMkLst>
        </pc:spChg>
        <pc:picChg chg="add mod">
          <ac:chgData name="Nav Pallav" userId="cec8c63dc5cc7a3e" providerId="LiveId" clId="{FEA2DBAA-FAD2-4493-B98F-F0AE69461264}" dt="2023-01-28T16:49:59.617" v="893" actId="1036"/>
          <ac:picMkLst>
            <pc:docMk/>
            <pc:sldMk cId="2535444857" sldId="267"/>
            <ac:picMk id="5" creationId="{A170D5DD-04BE-08EF-DECB-B2B60701B269}"/>
          </ac:picMkLst>
        </pc:picChg>
      </pc:sldChg>
      <pc:sldChg chg="addSp delSp modSp add mod modClrScheme chgLayout">
        <pc:chgData name="Nav Pallav" userId="cec8c63dc5cc7a3e" providerId="LiveId" clId="{FEA2DBAA-FAD2-4493-B98F-F0AE69461264}" dt="2023-01-28T16:45:31.624" v="616" actId="1076"/>
        <pc:sldMkLst>
          <pc:docMk/>
          <pc:sldMk cId="4117244397" sldId="268"/>
        </pc:sldMkLst>
        <pc:spChg chg="mod ord">
          <ac:chgData name="Nav Pallav" userId="cec8c63dc5cc7a3e" providerId="LiveId" clId="{FEA2DBAA-FAD2-4493-B98F-F0AE69461264}" dt="2023-01-28T16:45:31.624" v="616" actId="1076"/>
          <ac:spMkLst>
            <pc:docMk/>
            <pc:sldMk cId="4117244397" sldId="268"/>
            <ac:spMk id="2" creationId="{0579794F-F0D0-A1BF-91F5-D7ECD3C69775}"/>
          </ac:spMkLst>
        </pc:spChg>
        <pc:spChg chg="add del mod">
          <ac:chgData name="Nav Pallav" userId="cec8c63dc5cc7a3e" providerId="LiveId" clId="{FEA2DBAA-FAD2-4493-B98F-F0AE69461264}" dt="2023-01-28T16:44:02.664" v="582" actId="478"/>
          <ac:spMkLst>
            <pc:docMk/>
            <pc:sldMk cId="4117244397" sldId="268"/>
            <ac:spMk id="4" creationId="{9E9F10EC-EBAE-1003-D241-2653D03D6B28}"/>
          </ac:spMkLst>
        </pc:spChg>
        <pc:spChg chg="del">
          <ac:chgData name="Nav Pallav" userId="cec8c63dc5cc7a3e" providerId="LiveId" clId="{FEA2DBAA-FAD2-4493-B98F-F0AE69461264}" dt="2023-01-28T16:43:59.343" v="581" actId="478"/>
          <ac:spMkLst>
            <pc:docMk/>
            <pc:sldMk cId="4117244397" sldId="268"/>
            <ac:spMk id="6" creationId="{F1BB08C7-CFD9-DBE6-F3C2-0314AE8C1F61}"/>
          </ac:spMkLst>
        </pc:spChg>
        <pc:spChg chg="add mod ord">
          <ac:chgData name="Nav Pallav" userId="cec8c63dc5cc7a3e" providerId="LiveId" clId="{FEA2DBAA-FAD2-4493-B98F-F0AE69461264}" dt="2023-01-28T16:45:31.624" v="616" actId="1076"/>
          <ac:spMkLst>
            <pc:docMk/>
            <pc:sldMk cId="4117244397" sldId="268"/>
            <ac:spMk id="7" creationId="{4D59FFA0-643F-9080-2BA5-61CD22F80AFB}"/>
          </ac:spMkLst>
        </pc:spChg>
        <pc:picChg chg="del">
          <ac:chgData name="Nav Pallav" userId="cec8c63dc5cc7a3e" providerId="LiveId" clId="{FEA2DBAA-FAD2-4493-B98F-F0AE69461264}" dt="2023-01-28T16:43:59.343" v="581" actId="478"/>
          <ac:picMkLst>
            <pc:docMk/>
            <pc:sldMk cId="4117244397" sldId="268"/>
            <ac:picMk id="5" creationId="{A170D5DD-04BE-08EF-DECB-B2B60701B269}"/>
          </ac:picMkLst>
        </pc:picChg>
      </pc:sldChg>
      <pc:sldChg chg="addSp modSp new mod">
        <pc:chgData name="Nav Pallav" userId="cec8c63dc5cc7a3e" providerId="LiveId" clId="{FEA2DBAA-FAD2-4493-B98F-F0AE69461264}" dt="2023-02-04T05:00:45.002" v="2122" actId="20577"/>
        <pc:sldMkLst>
          <pc:docMk/>
          <pc:sldMk cId="1843559908" sldId="269"/>
        </pc:sldMkLst>
        <pc:spChg chg="mod">
          <ac:chgData name="Nav Pallav" userId="cec8c63dc5cc7a3e" providerId="LiveId" clId="{FEA2DBAA-FAD2-4493-B98F-F0AE69461264}" dt="2023-01-28T16:46:37.652" v="680" actId="20577"/>
          <ac:spMkLst>
            <pc:docMk/>
            <pc:sldMk cId="1843559908" sldId="269"/>
            <ac:spMk id="2" creationId="{17B074DF-D0F3-06CA-4EBB-7E2AB255602E}"/>
          </ac:spMkLst>
        </pc:spChg>
        <pc:spChg chg="mod">
          <ac:chgData name="Nav Pallav" userId="cec8c63dc5cc7a3e" providerId="LiveId" clId="{FEA2DBAA-FAD2-4493-B98F-F0AE69461264}" dt="2023-01-29T03:41:22.760" v="1413" actId="20577"/>
          <ac:spMkLst>
            <pc:docMk/>
            <pc:sldMk cId="1843559908" sldId="269"/>
            <ac:spMk id="3" creationId="{9FBC2017-D03F-BA8A-6701-260FA25AB71E}"/>
          </ac:spMkLst>
        </pc:spChg>
        <pc:spChg chg="add mod">
          <ac:chgData name="Nav Pallav" userId="cec8c63dc5cc7a3e" providerId="LiveId" clId="{FEA2DBAA-FAD2-4493-B98F-F0AE69461264}" dt="2023-02-04T05:00:45.002" v="2122" actId="20577"/>
          <ac:spMkLst>
            <pc:docMk/>
            <pc:sldMk cId="1843559908" sldId="269"/>
            <ac:spMk id="4" creationId="{6859F5CE-DDBD-9536-EDCB-B3B95C2FDD35}"/>
          </ac:spMkLst>
        </pc:spChg>
      </pc:sldChg>
      <pc:sldChg chg="addSp delSp modSp new mod">
        <pc:chgData name="Nav Pallav" userId="cec8c63dc5cc7a3e" providerId="LiveId" clId="{FEA2DBAA-FAD2-4493-B98F-F0AE69461264}" dt="2023-01-29T04:20:32.565" v="1985" actId="20577"/>
        <pc:sldMkLst>
          <pc:docMk/>
          <pc:sldMk cId="3249459881" sldId="270"/>
        </pc:sldMkLst>
        <pc:spChg chg="mod">
          <ac:chgData name="Nav Pallav" userId="cec8c63dc5cc7a3e" providerId="LiveId" clId="{FEA2DBAA-FAD2-4493-B98F-F0AE69461264}" dt="2023-01-29T04:20:32.565" v="1985" actId="20577"/>
          <ac:spMkLst>
            <pc:docMk/>
            <pc:sldMk cId="3249459881" sldId="270"/>
            <ac:spMk id="2" creationId="{782E12BF-00B3-D40D-72F4-BD96A13F3D9E}"/>
          </ac:spMkLst>
        </pc:spChg>
        <pc:spChg chg="del">
          <ac:chgData name="Nav Pallav" userId="cec8c63dc5cc7a3e" providerId="LiveId" clId="{FEA2DBAA-FAD2-4493-B98F-F0AE69461264}" dt="2023-01-29T04:06:00.420" v="1485" actId="478"/>
          <ac:spMkLst>
            <pc:docMk/>
            <pc:sldMk cId="3249459881" sldId="270"/>
            <ac:spMk id="3" creationId="{8F91DABD-3197-FF19-D85B-6A891EA97211}"/>
          </ac:spMkLst>
        </pc:spChg>
        <pc:spChg chg="add mod">
          <ac:chgData name="Nav Pallav" userId="cec8c63dc5cc7a3e" providerId="LiveId" clId="{FEA2DBAA-FAD2-4493-B98F-F0AE69461264}" dt="2023-01-29T04:12:13.469" v="1877" actId="113"/>
          <ac:spMkLst>
            <pc:docMk/>
            <pc:sldMk cId="3249459881" sldId="270"/>
            <ac:spMk id="8" creationId="{C621D278-7AA4-30C7-19FE-F4129F7D9A47}"/>
          </ac:spMkLst>
        </pc:spChg>
        <pc:spChg chg="add mod">
          <ac:chgData name="Nav Pallav" userId="cec8c63dc5cc7a3e" providerId="LiveId" clId="{FEA2DBAA-FAD2-4493-B98F-F0AE69461264}" dt="2023-01-29T04:12:21.826" v="1880" actId="113"/>
          <ac:spMkLst>
            <pc:docMk/>
            <pc:sldMk cId="3249459881" sldId="270"/>
            <ac:spMk id="9" creationId="{9E6737E4-A3BD-3B0E-68EC-8177F5D7B4FC}"/>
          </ac:spMkLst>
        </pc:spChg>
        <pc:spChg chg="add mod">
          <ac:chgData name="Nav Pallav" userId="cec8c63dc5cc7a3e" providerId="LiveId" clId="{FEA2DBAA-FAD2-4493-B98F-F0AE69461264}" dt="2023-01-29T04:11:27.014" v="1860" actId="692"/>
          <ac:spMkLst>
            <pc:docMk/>
            <pc:sldMk cId="3249459881" sldId="270"/>
            <ac:spMk id="10" creationId="{B8C36F86-8A66-6162-15AF-F580943657A4}"/>
          </ac:spMkLst>
        </pc:spChg>
        <pc:spChg chg="add mod">
          <ac:chgData name="Nav Pallav" userId="cec8c63dc5cc7a3e" providerId="LiveId" clId="{FEA2DBAA-FAD2-4493-B98F-F0AE69461264}" dt="2023-01-29T04:11:41.635" v="1866" actId="14100"/>
          <ac:spMkLst>
            <pc:docMk/>
            <pc:sldMk cId="3249459881" sldId="270"/>
            <ac:spMk id="19" creationId="{D429DE88-E3E0-F9F1-0CF4-8CE31EB7B7FC}"/>
          </ac:spMkLst>
        </pc:spChg>
        <pc:spChg chg="add mod">
          <ac:chgData name="Nav Pallav" userId="cec8c63dc5cc7a3e" providerId="LiveId" clId="{FEA2DBAA-FAD2-4493-B98F-F0AE69461264}" dt="2023-01-29T04:11:51.014" v="1870" actId="14100"/>
          <ac:spMkLst>
            <pc:docMk/>
            <pc:sldMk cId="3249459881" sldId="270"/>
            <ac:spMk id="20" creationId="{E639E374-0496-A1BE-D751-606C4D951283}"/>
          </ac:spMkLst>
        </pc:spChg>
        <pc:picChg chg="add mod">
          <ac:chgData name="Nav Pallav" userId="cec8c63dc5cc7a3e" providerId="LiveId" clId="{FEA2DBAA-FAD2-4493-B98F-F0AE69461264}" dt="2023-01-29T04:08:56.489" v="1785" actId="14100"/>
          <ac:picMkLst>
            <pc:docMk/>
            <pc:sldMk cId="3249459881" sldId="270"/>
            <ac:picMk id="5" creationId="{1EB39B34-014E-AFD4-EDD9-0A3F54B30D1D}"/>
          </ac:picMkLst>
        </pc:picChg>
        <pc:picChg chg="add mod">
          <ac:chgData name="Nav Pallav" userId="cec8c63dc5cc7a3e" providerId="LiveId" clId="{FEA2DBAA-FAD2-4493-B98F-F0AE69461264}" dt="2023-01-29T04:09:04.312" v="1787" actId="14100"/>
          <ac:picMkLst>
            <pc:docMk/>
            <pc:sldMk cId="3249459881" sldId="270"/>
            <ac:picMk id="7" creationId="{6ED81FF4-4FEE-FE76-DDF4-13CB06A4681D}"/>
          </ac:picMkLst>
        </pc:picChg>
        <pc:picChg chg="add del mod">
          <ac:chgData name="Nav Pallav" userId="cec8c63dc5cc7a3e" providerId="LiveId" clId="{FEA2DBAA-FAD2-4493-B98F-F0AE69461264}" dt="2023-01-29T04:11:31.970" v="1862"/>
          <ac:picMkLst>
            <pc:docMk/>
            <pc:sldMk cId="3249459881" sldId="270"/>
            <ac:picMk id="18" creationId="{110E2A68-2550-5C81-2DD1-F23131FEED3E}"/>
          </ac:picMkLst>
        </pc:picChg>
        <pc:cxnChg chg="add mod">
          <ac:chgData name="Nav Pallav" userId="cec8c63dc5cc7a3e" providerId="LiveId" clId="{FEA2DBAA-FAD2-4493-B98F-F0AE69461264}" dt="2023-01-29T04:12:20.884" v="1879" actId="14100"/>
          <ac:cxnSpMkLst>
            <pc:docMk/>
            <pc:sldMk cId="3249459881" sldId="270"/>
            <ac:cxnSpMk id="12" creationId="{701FBDC1-5A1E-EAA4-44DF-863EB8AEC56A}"/>
          </ac:cxnSpMkLst>
        </pc:cxnChg>
        <pc:cxnChg chg="add mod">
          <ac:chgData name="Nav Pallav" userId="cec8c63dc5cc7a3e" providerId="LiveId" clId="{FEA2DBAA-FAD2-4493-B98F-F0AE69461264}" dt="2023-01-29T04:12:11.620" v="1876" actId="14100"/>
          <ac:cxnSpMkLst>
            <pc:docMk/>
            <pc:sldMk cId="3249459881" sldId="270"/>
            <ac:cxnSpMk id="15" creationId="{6FDA681F-4BF9-E7D9-3EAB-444D43C65D3E}"/>
          </ac:cxnSpMkLst>
        </pc:cxnChg>
        <pc:cxnChg chg="add mod">
          <ac:chgData name="Nav Pallav" userId="cec8c63dc5cc7a3e" providerId="LiveId" clId="{FEA2DBAA-FAD2-4493-B98F-F0AE69461264}" dt="2023-01-29T04:12:11.620" v="1876" actId="14100"/>
          <ac:cxnSpMkLst>
            <pc:docMk/>
            <pc:sldMk cId="3249459881" sldId="270"/>
            <ac:cxnSpMk id="22" creationId="{F5840E69-83A0-E94B-9633-5B2A1A5B1138}"/>
          </ac:cxnSpMkLst>
        </pc:cxnChg>
      </pc:sldChg>
      <pc:sldChg chg="addSp delSp modSp new mod">
        <pc:chgData name="Nav Pallav" userId="cec8c63dc5cc7a3e" providerId="LiveId" clId="{FEA2DBAA-FAD2-4493-B98F-F0AE69461264}" dt="2023-02-04T08:17:05.318" v="2683" actId="1076"/>
        <pc:sldMkLst>
          <pc:docMk/>
          <pc:sldMk cId="1439429283" sldId="271"/>
        </pc:sldMkLst>
        <pc:spChg chg="mod">
          <ac:chgData name="Nav Pallav" userId="cec8c63dc5cc7a3e" providerId="LiveId" clId="{FEA2DBAA-FAD2-4493-B98F-F0AE69461264}" dt="2023-02-04T08:16:53.362" v="2682" actId="20577"/>
          <ac:spMkLst>
            <pc:docMk/>
            <pc:sldMk cId="1439429283" sldId="271"/>
            <ac:spMk id="2" creationId="{E55BF1DF-9ECF-E667-5571-AC725E18BB89}"/>
          </ac:spMkLst>
        </pc:spChg>
        <pc:spChg chg="del">
          <ac:chgData name="Nav Pallav" userId="cec8c63dc5cc7a3e" providerId="LiveId" clId="{FEA2DBAA-FAD2-4493-B98F-F0AE69461264}" dt="2023-02-04T08:12:27.935" v="2144" actId="478"/>
          <ac:spMkLst>
            <pc:docMk/>
            <pc:sldMk cId="1439429283" sldId="271"/>
            <ac:spMk id="3" creationId="{AE424D69-6BA4-CFC2-5A9A-73221DECB1C6}"/>
          </ac:spMkLst>
        </pc:spChg>
        <pc:spChg chg="add mod">
          <ac:chgData name="Nav Pallav" userId="cec8c63dc5cc7a3e" providerId="LiveId" clId="{FEA2DBAA-FAD2-4493-B98F-F0AE69461264}" dt="2023-02-04T08:17:05.318" v="2683" actId="1076"/>
          <ac:spMkLst>
            <pc:docMk/>
            <pc:sldMk cId="1439429283" sldId="271"/>
            <ac:spMk id="5" creationId="{5EEEFC17-F3EA-4DDD-0E08-522576B241B0}"/>
          </ac:spMkLst>
        </pc:spChg>
        <pc:spChg chg="add mod">
          <ac:chgData name="Nav Pallav" userId="cec8c63dc5cc7a3e" providerId="LiveId" clId="{FEA2DBAA-FAD2-4493-B98F-F0AE69461264}" dt="2023-02-04T08:17:05.318" v="2683" actId="1076"/>
          <ac:spMkLst>
            <pc:docMk/>
            <pc:sldMk cId="1439429283" sldId="271"/>
            <ac:spMk id="6" creationId="{24F476B2-69C2-B908-C91F-290A33AC730C}"/>
          </ac:spMkLst>
        </pc:spChg>
        <pc:graphicFrameChg chg="add mod modGraphic">
          <ac:chgData name="Nav Pallav" userId="cec8c63dc5cc7a3e" providerId="LiveId" clId="{FEA2DBAA-FAD2-4493-B98F-F0AE69461264}" dt="2023-02-04T08:15:34.912" v="2504" actId="14100"/>
          <ac:graphicFrameMkLst>
            <pc:docMk/>
            <pc:sldMk cId="1439429283" sldId="271"/>
            <ac:graphicFrameMk id="4" creationId="{E1E4D8E0-CD34-335F-60CF-898EECE20083}"/>
          </ac:graphicFrameMkLst>
        </pc:graphicFrameChg>
      </pc:sldChg>
    </pc:docChg>
  </pc:docChgLst>
  <pc:docChgLst>
    <pc:chgData name="Nav Pallav" userId="cec8c63dc5cc7a3e" providerId="LiveId" clId="{2AD4DB10-7431-4559-AE23-00C3A5F85C8D}"/>
    <pc:docChg chg="custSel delSld modSld sldOrd">
      <pc:chgData name="Nav Pallav" userId="cec8c63dc5cc7a3e" providerId="LiveId" clId="{2AD4DB10-7431-4559-AE23-00C3A5F85C8D}" dt="2022-12-17T04:32:29.026" v="162" actId="1076"/>
      <pc:docMkLst>
        <pc:docMk/>
      </pc:docMkLst>
      <pc:sldChg chg="addSp delSp modSp mod">
        <pc:chgData name="Nav Pallav" userId="cec8c63dc5cc7a3e" providerId="LiveId" clId="{2AD4DB10-7431-4559-AE23-00C3A5F85C8D}" dt="2022-12-17T03:56:00.146" v="150" actId="1076"/>
        <pc:sldMkLst>
          <pc:docMk/>
          <pc:sldMk cId="1495848917" sldId="256"/>
        </pc:sldMkLst>
        <pc:spChg chg="del">
          <ac:chgData name="Nav Pallav" userId="cec8c63dc5cc7a3e" providerId="LiveId" clId="{2AD4DB10-7431-4559-AE23-00C3A5F85C8D}" dt="2022-12-17T03:44:34.193" v="0" actId="478"/>
          <ac:spMkLst>
            <pc:docMk/>
            <pc:sldMk cId="1495848917" sldId="256"/>
            <ac:spMk id="3" creationId="{39B1A353-B159-40F0-BA07-B2151173D1DE}"/>
          </ac:spMkLst>
        </pc:spChg>
        <pc:spChg chg="mod">
          <ac:chgData name="Nav Pallav" userId="cec8c63dc5cc7a3e" providerId="LiveId" clId="{2AD4DB10-7431-4559-AE23-00C3A5F85C8D}" dt="2022-12-17T03:44:44.540" v="10" actId="20577"/>
          <ac:spMkLst>
            <pc:docMk/>
            <pc:sldMk cId="1495848917" sldId="256"/>
            <ac:spMk id="4" creationId="{3B22B2A3-746E-4358-B6ED-9723D3920FDA}"/>
          </ac:spMkLst>
        </pc:spChg>
        <pc:spChg chg="add del mod">
          <ac:chgData name="Nav Pallav" userId="cec8c63dc5cc7a3e" providerId="LiveId" clId="{2AD4DB10-7431-4559-AE23-00C3A5F85C8D}" dt="2022-12-17T03:44:37.445" v="1" actId="478"/>
          <ac:spMkLst>
            <pc:docMk/>
            <pc:sldMk cId="1495848917" sldId="256"/>
            <ac:spMk id="6" creationId="{5FB2DB4C-7C0F-7580-B375-7DDA76E34F59}"/>
          </ac:spMkLst>
        </pc:spChg>
        <pc:spChg chg="add mod">
          <ac:chgData name="Nav Pallav" userId="cec8c63dc5cc7a3e" providerId="LiveId" clId="{2AD4DB10-7431-4559-AE23-00C3A5F85C8D}" dt="2022-12-17T03:56:00.146" v="150" actId="1076"/>
          <ac:spMkLst>
            <pc:docMk/>
            <pc:sldMk cId="1495848917" sldId="256"/>
            <ac:spMk id="8" creationId="{D0B0CBEF-5F23-1DFA-DC88-D179D89D1CB9}"/>
          </ac:spMkLst>
        </pc:spChg>
      </pc:sldChg>
      <pc:sldChg chg="modSp mod">
        <pc:chgData name="Nav Pallav" userId="cec8c63dc5cc7a3e" providerId="LiveId" clId="{2AD4DB10-7431-4559-AE23-00C3A5F85C8D}" dt="2022-12-17T03:54:32.645" v="148" actId="27636"/>
        <pc:sldMkLst>
          <pc:docMk/>
          <pc:sldMk cId="48658424" sldId="257"/>
        </pc:sldMkLst>
        <pc:spChg chg="mod">
          <ac:chgData name="Nav Pallav" userId="cec8c63dc5cc7a3e" providerId="LiveId" clId="{2AD4DB10-7431-4559-AE23-00C3A5F85C8D}" dt="2022-12-17T03:54:32.645" v="148" actId="27636"/>
          <ac:spMkLst>
            <pc:docMk/>
            <pc:sldMk cId="48658424" sldId="257"/>
            <ac:spMk id="3" creationId="{EDACCA66-E11A-40B9-A079-B5AA93F66714}"/>
          </ac:spMkLst>
        </pc:spChg>
      </pc:sldChg>
      <pc:sldChg chg="modSp mod">
        <pc:chgData name="Nav Pallav" userId="cec8c63dc5cc7a3e" providerId="LiveId" clId="{2AD4DB10-7431-4559-AE23-00C3A5F85C8D}" dt="2022-12-17T04:29:55.860" v="160" actId="20577"/>
        <pc:sldMkLst>
          <pc:docMk/>
          <pc:sldMk cId="3064375928" sldId="258"/>
        </pc:sldMkLst>
        <pc:spChg chg="mod">
          <ac:chgData name="Nav Pallav" userId="cec8c63dc5cc7a3e" providerId="LiveId" clId="{2AD4DB10-7431-4559-AE23-00C3A5F85C8D}" dt="2022-12-17T04:29:55.860" v="160" actId="20577"/>
          <ac:spMkLst>
            <pc:docMk/>
            <pc:sldMk cId="3064375928" sldId="258"/>
            <ac:spMk id="3" creationId="{F101267A-9F02-4A9D-AB33-86532E3B7CF9}"/>
          </ac:spMkLst>
        </pc:spChg>
      </pc:sldChg>
      <pc:sldChg chg="modSp mod">
        <pc:chgData name="Nav Pallav" userId="cec8c63dc5cc7a3e" providerId="LiveId" clId="{2AD4DB10-7431-4559-AE23-00C3A5F85C8D}" dt="2022-12-17T03:45:03.828" v="21" actId="20577"/>
        <pc:sldMkLst>
          <pc:docMk/>
          <pc:sldMk cId="12444588" sldId="259"/>
        </pc:sldMkLst>
        <pc:spChg chg="mod">
          <ac:chgData name="Nav Pallav" userId="cec8c63dc5cc7a3e" providerId="LiveId" clId="{2AD4DB10-7431-4559-AE23-00C3A5F85C8D}" dt="2022-12-17T03:45:03.828" v="21" actId="20577"/>
          <ac:spMkLst>
            <pc:docMk/>
            <pc:sldMk cId="12444588" sldId="259"/>
            <ac:spMk id="3" creationId="{7D526EA2-AE39-45F1-B670-339A47EEAF38}"/>
          </ac:spMkLst>
        </pc:spChg>
      </pc:sldChg>
      <pc:sldChg chg="addSp modSp mod">
        <pc:chgData name="Nav Pallav" userId="cec8c63dc5cc7a3e" providerId="LiveId" clId="{2AD4DB10-7431-4559-AE23-00C3A5F85C8D}" dt="2022-12-17T03:45:33.709" v="25" actId="1076"/>
        <pc:sldMkLst>
          <pc:docMk/>
          <pc:sldMk cId="590190473" sldId="260"/>
        </pc:sldMkLst>
        <pc:spChg chg="add mod">
          <ac:chgData name="Nav Pallav" userId="cec8c63dc5cc7a3e" providerId="LiveId" clId="{2AD4DB10-7431-4559-AE23-00C3A5F85C8D}" dt="2022-12-17T03:45:33.709" v="25" actId="1076"/>
          <ac:spMkLst>
            <pc:docMk/>
            <pc:sldMk cId="590190473" sldId="260"/>
            <ac:spMk id="3" creationId="{E8E260C5-74E3-DB34-0942-A54AC826BC15}"/>
          </ac:spMkLst>
        </pc:spChg>
      </pc:sldChg>
      <pc:sldChg chg="del">
        <pc:chgData name="Nav Pallav" userId="cec8c63dc5cc7a3e" providerId="LiveId" clId="{2AD4DB10-7431-4559-AE23-00C3A5F85C8D}" dt="2022-12-17T03:46:14.747" v="26" actId="47"/>
        <pc:sldMkLst>
          <pc:docMk/>
          <pc:sldMk cId="1363368187" sldId="261"/>
        </pc:sldMkLst>
      </pc:sldChg>
      <pc:sldChg chg="addSp delSp modSp mod ord">
        <pc:chgData name="Nav Pallav" userId="cec8c63dc5cc7a3e" providerId="LiveId" clId="{2AD4DB10-7431-4559-AE23-00C3A5F85C8D}" dt="2022-12-17T03:54:11.273" v="144"/>
        <pc:sldMkLst>
          <pc:docMk/>
          <pc:sldMk cId="1234241700" sldId="262"/>
        </pc:sldMkLst>
        <pc:spChg chg="mod">
          <ac:chgData name="Nav Pallav" userId="cec8c63dc5cc7a3e" providerId="LiveId" clId="{2AD4DB10-7431-4559-AE23-00C3A5F85C8D}" dt="2022-12-17T03:49:22.824" v="107" actId="20577"/>
          <ac:spMkLst>
            <pc:docMk/>
            <pc:sldMk cId="1234241700" sldId="262"/>
            <ac:spMk id="2" creationId="{1F885241-F428-4798-B215-770A47AB7E3E}"/>
          </ac:spMkLst>
        </pc:spChg>
        <pc:spChg chg="del">
          <ac:chgData name="Nav Pallav" userId="cec8c63dc5cc7a3e" providerId="LiveId" clId="{2AD4DB10-7431-4559-AE23-00C3A5F85C8D}" dt="2022-12-17T03:46:32.421" v="27" actId="478"/>
          <ac:spMkLst>
            <pc:docMk/>
            <pc:sldMk cId="1234241700" sldId="262"/>
            <ac:spMk id="3" creationId="{FCB73DAB-8022-467B-84A8-037111C5044F}"/>
          </ac:spMkLst>
        </pc:spChg>
        <pc:spChg chg="mod">
          <ac:chgData name="Nav Pallav" userId="cec8c63dc5cc7a3e" providerId="LiveId" clId="{2AD4DB10-7431-4559-AE23-00C3A5F85C8D}" dt="2022-12-17T03:53:39.414" v="142" actId="20577"/>
          <ac:spMkLst>
            <pc:docMk/>
            <pc:sldMk cId="1234241700" sldId="262"/>
            <ac:spMk id="5" creationId="{3E15A22F-8B5D-43F7-B751-7F2AEE89FA0D}"/>
          </ac:spMkLst>
        </pc:spChg>
        <pc:spChg chg="add del mod">
          <ac:chgData name="Nav Pallav" userId="cec8c63dc5cc7a3e" providerId="LiveId" clId="{2AD4DB10-7431-4559-AE23-00C3A5F85C8D}" dt="2022-12-17T03:46:37.856" v="28" actId="478"/>
          <ac:spMkLst>
            <pc:docMk/>
            <pc:sldMk cId="1234241700" sldId="262"/>
            <ac:spMk id="6" creationId="{B483B1C3-0158-9850-996E-894AE7911D55}"/>
          </ac:spMkLst>
        </pc:spChg>
        <pc:spChg chg="add mod ord">
          <ac:chgData name="Nav Pallav" userId="cec8c63dc5cc7a3e" providerId="LiveId" clId="{2AD4DB10-7431-4559-AE23-00C3A5F85C8D}" dt="2022-12-17T03:51:48.527" v="119" actId="167"/>
          <ac:spMkLst>
            <pc:docMk/>
            <pc:sldMk cId="1234241700" sldId="262"/>
            <ac:spMk id="9" creationId="{BBE19538-465E-C35E-0378-6847434214FA}"/>
          </ac:spMkLst>
        </pc:spChg>
        <pc:graphicFrameChg chg="add del mod">
          <ac:chgData name="Nav Pallav" userId="cec8c63dc5cc7a3e" providerId="LiveId" clId="{2AD4DB10-7431-4559-AE23-00C3A5F85C8D}" dt="2022-12-17T03:49:40.270" v="109"/>
          <ac:graphicFrameMkLst>
            <pc:docMk/>
            <pc:sldMk cId="1234241700" sldId="262"/>
            <ac:graphicFrameMk id="7" creationId="{AED78EB1-2FDD-A25D-995E-37A4617A0136}"/>
          </ac:graphicFrameMkLst>
        </pc:graphicFrameChg>
        <pc:picChg chg="add mod">
          <ac:chgData name="Nav Pallav" userId="cec8c63dc5cc7a3e" providerId="LiveId" clId="{2AD4DB10-7431-4559-AE23-00C3A5F85C8D}" dt="2022-12-17T03:51:21.032" v="114" actId="1076"/>
          <ac:picMkLst>
            <pc:docMk/>
            <pc:sldMk cId="1234241700" sldId="262"/>
            <ac:picMk id="8" creationId="{2E78CCC9-29ED-B5B7-E950-FDA90385CD7E}"/>
          </ac:picMkLst>
        </pc:picChg>
      </pc:sldChg>
      <pc:sldChg chg="addSp modSp mod">
        <pc:chgData name="Nav Pallav" userId="cec8c63dc5cc7a3e" providerId="LiveId" clId="{2AD4DB10-7431-4559-AE23-00C3A5F85C8D}" dt="2022-12-17T04:32:29.026" v="162" actId="1076"/>
        <pc:sldMkLst>
          <pc:docMk/>
          <pc:sldMk cId="4294674122" sldId="263"/>
        </pc:sldMkLst>
        <pc:spChg chg="add mod">
          <ac:chgData name="Nav Pallav" userId="cec8c63dc5cc7a3e" providerId="LiveId" clId="{2AD4DB10-7431-4559-AE23-00C3A5F85C8D}" dt="2022-12-17T04:32:29.026" v="162" actId="1076"/>
          <ac:spMkLst>
            <pc:docMk/>
            <pc:sldMk cId="4294674122" sldId="263"/>
            <ac:spMk id="3" creationId="{F788D1E4-FB29-2F4A-4848-9B46A640CB4E}"/>
          </ac:spMkLst>
        </pc:spChg>
      </pc:sldChg>
      <pc:sldChg chg="modSp mod">
        <pc:chgData name="Nav Pallav" userId="cec8c63dc5cc7a3e" providerId="LiveId" clId="{2AD4DB10-7431-4559-AE23-00C3A5F85C8D}" dt="2022-12-17T04:02:10.362" v="152" actId="14100"/>
        <pc:sldMkLst>
          <pc:docMk/>
          <pc:sldMk cId="877020647" sldId="266"/>
        </pc:sldMkLst>
        <pc:graphicFrameChg chg="mod modGraphic">
          <ac:chgData name="Nav Pallav" userId="cec8c63dc5cc7a3e" providerId="LiveId" clId="{2AD4DB10-7431-4559-AE23-00C3A5F85C8D}" dt="2022-12-17T04:02:10.362" v="152" actId="14100"/>
          <ac:graphicFrameMkLst>
            <pc:docMk/>
            <pc:sldMk cId="877020647" sldId="266"/>
            <ac:graphicFrameMk id="7" creationId="{908AEB31-BCDB-7B6C-7930-9229DD405CFE}"/>
          </ac:graphicFrameMkLst>
        </pc:graphicFrameChg>
      </pc:sldChg>
    </pc:docChg>
  </pc:docChgLst>
  <pc:docChgLst>
    <pc:chgData name="Nav Pallav" userId="cec8c63dc5cc7a3e" providerId="LiveId" clId="{F44607C9-0F93-4045-AC3E-72C4BCBAE0E5}"/>
    <pc:docChg chg="undo custSel addSld delSld modSld sldOrd modMainMaster">
      <pc:chgData name="Nav Pallav" userId="cec8c63dc5cc7a3e" providerId="LiveId" clId="{F44607C9-0F93-4045-AC3E-72C4BCBAE0E5}" dt="2023-02-22T08:38:50.185" v="8968" actId="20577"/>
      <pc:docMkLst>
        <pc:docMk/>
      </pc:docMkLst>
      <pc:sldChg chg="addSp delSp modSp mod addAnim delAnim modAnim">
        <pc:chgData name="Nav Pallav" userId="cec8c63dc5cc7a3e" providerId="LiveId" clId="{F44607C9-0F93-4045-AC3E-72C4BCBAE0E5}" dt="2023-02-19T06:34:25.904" v="8392" actId="1076"/>
        <pc:sldMkLst>
          <pc:docMk/>
          <pc:sldMk cId="1495848917" sldId="256"/>
        </pc:sldMkLst>
        <pc:spChg chg="mod">
          <ac:chgData name="Nav Pallav" userId="cec8c63dc5cc7a3e" providerId="LiveId" clId="{F44607C9-0F93-4045-AC3E-72C4BCBAE0E5}" dt="2023-02-19T06:34:25.904" v="8392" actId="1076"/>
          <ac:spMkLst>
            <pc:docMk/>
            <pc:sldMk cId="1495848917" sldId="256"/>
            <ac:spMk id="2" creationId="{810594F1-08C0-4026-9397-F55EBBB2C213}"/>
          </ac:spMkLst>
        </pc:spChg>
        <pc:spChg chg="del mod">
          <ac:chgData name="Nav Pallav" userId="cec8c63dc5cc7a3e" providerId="LiveId" clId="{F44607C9-0F93-4045-AC3E-72C4BCBAE0E5}" dt="2023-02-11T09:20:29.554" v="993" actId="478"/>
          <ac:spMkLst>
            <pc:docMk/>
            <pc:sldMk cId="1495848917" sldId="256"/>
            <ac:spMk id="4" creationId="{3B22B2A3-746E-4358-B6ED-9723D3920FDA}"/>
          </ac:spMkLst>
        </pc:spChg>
        <pc:spChg chg="mod">
          <ac:chgData name="Nav Pallav" userId="cec8c63dc5cc7a3e" providerId="LiveId" clId="{F44607C9-0F93-4045-AC3E-72C4BCBAE0E5}" dt="2023-02-19T06:34:16.567" v="8391" actId="1076"/>
          <ac:spMkLst>
            <pc:docMk/>
            <pc:sldMk cId="1495848917" sldId="256"/>
            <ac:spMk id="8" creationId="{D0B0CBEF-5F23-1DFA-DC88-D179D89D1CB9}"/>
          </ac:spMkLst>
        </pc:spChg>
        <pc:graphicFrameChg chg="add mod modGraphic">
          <ac:chgData name="Nav Pallav" userId="cec8c63dc5cc7a3e" providerId="LiveId" clId="{F44607C9-0F93-4045-AC3E-72C4BCBAE0E5}" dt="2023-02-19T04:49:18.113" v="8359" actId="6549"/>
          <ac:graphicFrameMkLst>
            <pc:docMk/>
            <pc:sldMk cId="1495848917" sldId="256"/>
            <ac:graphicFrameMk id="3" creationId="{2EB28571-D45D-12A9-3903-2D981842D906}"/>
          </ac:graphicFrameMkLst>
        </pc:graphicFrameChg>
      </pc:sldChg>
      <pc:sldChg chg="modSp mod modClrScheme modAnim chgLayout">
        <pc:chgData name="Nav Pallav" userId="cec8c63dc5cc7a3e" providerId="LiveId" clId="{F44607C9-0F93-4045-AC3E-72C4BCBAE0E5}" dt="2023-02-19T04:01:51.173" v="8290"/>
        <pc:sldMkLst>
          <pc:docMk/>
          <pc:sldMk cId="48658424" sldId="257"/>
        </pc:sldMkLst>
        <pc:spChg chg="mod ord">
          <ac:chgData name="Nav Pallav" userId="cec8c63dc5cc7a3e" providerId="LiveId" clId="{F44607C9-0F93-4045-AC3E-72C4BCBAE0E5}" dt="2023-02-18T08:54:15.045" v="8163" actId="700"/>
          <ac:spMkLst>
            <pc:docMk/>
            <pc:sldMk cId="48658424" sldId="257"/>
            <ac:spMk id="3" creationId="{EDACCA66-E11A-40B9-A079-B5AA93F66714}"/>
          </ac:spMkLst>
        </pc:spChg>
        <pc:spChg chg="mod ord">
          <ac:chgData name="Nav Pallav" userId="cec8c63dc5cc7a3e" providerId="LiveId" clId="{F44607C9-0F93-4045-AC3E-72C4BCBAE0E5}" dt="2023-02-18T08:54:15.045" v="8163" actId="700"/>
          <ac:spMkLst>
            <pc:docMk/>
            <pc:sldMk cId="48658424" sldId="257"/>
            <ac:spMk id="4" creationId="{27F34B39-59AC-47C9-BC52-7560FA1C5B51}"/>
          </ac:spMkLst>
        </pc:spChg>
      </pc:sldChg>
      <pc:sldChg chg="modSp mod modAnim">
        <pc:chgData name="Nav Pallav" userId="cec8c63dc5cc7a3e" providerId="LiveId" clId="{F44607C9-0F93-4045-AC3E-72C4BCBAE0E5}" dt="2023-02-19T04:22:20.023" v="8339"/>
        <pc:sldMkLst>
          <pc:docMk/>
          <pc:sldMk cId="3064375928" sldId="258"/>
        </pc:sldMkLst>
        <pc:spChg chg="mod">
          <ac:chgData name="Nav Pallav" userId="cec8c63dc5cc7a3e" providerId="LiveId" clId="{F44607C9-0F93-4045-AC3E-72C4BCBAE0E5}" dt="2023-02-18T08:53:40.878" v="8158"/>
          <ac:spMkLst>
            <pc:docMk/>
            <pc:sldMk cId="3064375928" sldId="258"/>
            <ac:spMk id="2" creationId="{5BB575EB-715D-4226-9C9D-63AD333BE469}"/>
          </ac:spMkLst>
        </pc:spChg>
        <pc:spChg chg="mod">
          <ac:chgData name="Nav Pallav" userId="cec8c63dc5cc7a3e" providerId="LiveId" clId="{F44607C9-0F93-4045-AC3E-72C4BCBAE0E5}" dt="2023-02-19T04:22:13.160" v="8337" actId="6549"/>
          <ac:spMkLst>
            <pc:docMk/>
            <pc:sldMk cId="3064375928" sldId="258"/>
            <ac:spMk id="3" creationId="{F101267A-9F02-4A9D-AB33-86532E3B7CF9}"/>
          </ac:spMkLst>
        </pc:spChg>
      </pc:sldChg>
      <pc:sldChg chg="modSp add del mod modAnim">
        <pc:chgData name="Nav Pallav" userId="cec8c63dc5cc7a3e" providerId="LiveId" clId="{F44607C9-0F93-4045-AC3E-72C4BCBAE0E5}" dt="2023-02-19T04:22:25.162" v="8340"/>
        <pc:sldMkLst>
          <pc:docMk/>
          <pc:sldMk cId="12444588" sldId="259"/>
        </pc:sldMkLst>
        <pc:spChg chg="mod">
          <ac:chgData name="Nav Pallav" userId="cec8c63dc5cc7a3e" providerId="LiveId" clId="{F44607C9-0F93-4045-AC3E-72C4BCBAE0E5}" dt="2023-02-18T08:53:40.878" v="8158"/>
          <ac:spMkLst>
            <pc:docMk/>
            <pc:sldMk cId="12444588" sldId="259"/>
            <ac:spMk id="3" creationId="{7D526EA2-AE39-45F1-B670-339A47EEAF38}"/>
          </ac:spMkLst>
        </pc:spChg>
        <pc:spChg chg="mod">
          <ac:chgData name="Nav Pallav" userId="cec8c63dc5cc7a3e" providerId="LiveId" clId="{F44607C9-0F93-4045-AC3E-72C4BCBAE0E5}" dt="2023-02-18T08:53:40.878" v="8158"/>
          <ac:spMkLst>
            <pc:docMk/>
            <pc:sldMk cId="12444588" sldId="259"/>
            <ac:spMk id="6" creationId="{C9876B32-7F70-44B7-8A20-4C6673C96D78}"/>
          </ac:spMkLst>
        </pc:spChg>
      </pc:sldChg>
      <pc:sldChg chg="addSp delSp modSp del mod">
        <pc:chgData name="Nav Pallav" userId="cec8c63dc5cc7a3e" providerId="LiveId" clId="{F44607C9-0F93-4045-AC3E-72C4BCBAE0E5}" dt="2023-02-11T09:23:39.108" v="1018" actId="2696"/>
        <pc:sldMkLst>
          <pc:docMk/>
          <pc:sldMk cId="590190473" sldId="260"/>
        </pc:sldMkLst>
        <pc:spChg chg="mod">
          <ac:chgData name="Nav Pallav" userId="cec8c63dc5cc7a3e" providerId="LiveId" clId="{F44607C9-0F93-4045-AC3E-72C4BCBAE0E5}" dt="2023-02-11T08:37:30.980" v="815"/>
          <ac:spMkLst>
            <pc:docMk/>
            <pc:sldMk cId="590190473" sldId="260"/>
            <ac:spMk id="2" creationId="{503D0832-42B6-4069-A80B-FF4123842971}"/>
          </ac:spMkLst>
        </pc:spChg>
        <pc:spChg chg="add del mod">
          <ac:chgData name="Nav Pallav" userId="cec8c63dc5cc7a3e" providerId="LiveId" clId="{F44607C9-0F93-4045-AC3E-72C4BCBAE0E5}" dt="2023-02-11T08:57:46.731" v="871" actId="478"/>
          <ac:spMkLst>
            <pc:docMk/>
            <pc:sldMk cId="590190473" sldId="260"/>
            <ac:spMk id="3" creationId="{E8E260C5-74E3-DB34-0942-A54AC826BC15}"/>
          </ac:spMkLst>
        </pc:spChg>
        <pc:spChg chg="mod">
          <ac:chgData name="Nav Pallav" userId="cec8c63dc5cc7a3e" providerId="LiveId" clId="{F44607C9-0F93-4045-AC3E-72C4BCBAE0E5}" dt="2023-02-11T08:37:31.167" v="818" actId="27636"/>
          <ac:spMkLst>
            <pc:docMk/>
            <pc:sldMk cId="590190473" sldId="260"/>
            <ac:spMk id="7" creationId="{549EE400-45ED-4F6E-B94C-B86E39A93B4E}"/>
          </ac:spMkLst>
        </pc:spChg>
      </pc:sldChg>
      <pc:sldChg chg="addSp delSp modSp add mod ord modAnim">
        <pc:chgData name="Nav Pallav" userId="cec8c63dc5cc7a3e" providerId="LiveId" clId="{F44607C9-0F93-4045-AC3E-72C4BCBAE0E5}" dt="2023-02-19T04:19:03.710" v="8333"/>
        <pc:sldMkLst>
          <pc:docMk/>
          <pc:sldMk cId="3622508192" sldId="260"/>
        </pc:sldMkLst>
        <pc:spChg chg="mod">
          <ac:chgData name="Nav Pallav" userId="cec8c63dc5cc7a3e" providerId="LiveId" clId="{F44607C9-0F93-4045-AC3E-72C4BCBAE0E5}" dt="2023-02-18T08:53:40.878" v="8158"/>
          <ac:spMkLst>
            <pc:docMk/>
            <pc:sldMk cId="3622508192" sldId="260"/>
            <ac:spMk id="2" creationId="{503D0832-42B6-4069-A80B-FF4123842971}"/>
          </ac:spMkLst>
        </pc:spChg>
        <pc:spChg chg="add del mod">
          <ac:chgData name="Nav Pallav" userId="cec8c63dc5cc7a3e" providerId="LiveId" clId="{F44607C9-0F93-4045-AC3E-72C4BCBAE0E5}" dt="2023-02-11T12:15:57.537" v="3913"/>
          <ac:spMkLst>
            <pc:docMk/>
            <pc:sldMk cId="3622508192" sldId="260"/>
            <ac:spMk id="3" creationId="{3F97D89D-D9DF-FC2C-5398-C3DE69DF5A20}"/>
          </ac:spMkLst>
        </pc:spChg>
        <pc:spChg chg="add del mod">
          <ac:chgData name="Nav Pallav" userId="cec8c63dc5cc7a3e" providerId="LiveId" clId="{F44607C9-0F93-4045-AC3E-72C4BCBAE0E5}" dt="2023-02-11T12:16:02.452" v="3916" actId="478"/>
          <ac:spMkLst>
            <pc:docMk/>
            <pc:sldMk cId="3622508192" sldId="260"/>
            <ac:spMk id="5" creationId="{341826D0-953F-A7A4-85A7-5A983F54F9D8}"/>
          </ac:spMkLst>
        </pc:spChg>
        <pc:spChg chg="add mod">
          <ac:chgData name="Nav Pallav" userId="cec8c63dc5cc7a3e" providerId="LiveId" clId="{F44607C9-0F93-4045-AC3E-72C4BCBAE0E5}" dt="2023-02-15T08:13:50.661" v="7359" actId="27636"/>
          <ac:spMkLst>
            <pc:docMk/>
            <pc:sldMk cId="3622508192" sldId="260"/>
            <ac:spMk id="6" creationId="{14EFD52C-3285-49CF-AB20-692155EEF063}"/>
          </ac:spMkLst>
        </pc:spChg>
        <pc:spChg chg="del mod">
          <ac:chgData name="Nav Pallav" userId="cec8c63dc5cc7a3e" providerId="LiveId" clId="{F44607C9-0F93-4045-AC3E-72C4BCBAE0E5}" dt="2023-02-11T12:15:59.622" v="3914" actId="21"/>
          <ac:spMkLst>
            <pc:docMk/>
            <pc:sldMk cId="3622508192" sldId="260"/>
            <ac:spMk id="7" creationId="{549EE400-45ED-4F6E-B94C-B86E39A93B4E}"/>
          </ac:spMkLst>
        </pc:spChg>
        <pc:spChg chg="add del mod">
          <ac:chgData name="Nav Pallav" userId="cec8c63dc5cc7a3e" providerId="LiveId" clId="{F44607C9-0F93-4045-AC3E-72C4BCBAE0E5}" dt="2023-02-15T08:13:56.551" v="7360" actId="478"/>
          <ac:spMkLst>
            <pc:docMk/>
            <pc:sldMk cId="3622508192" sldId="260"/>
            <ac:spMk id="10" creationId="{2BD3E9CA-B20E-825F-8FF4-E7F5739B0EC9}"/>
          </ac:spMkLst>
        </pc:spChg>
        <pc:picChg chg="add del mod">
          <ac:chgData name="Nav Pallav" userId="cec8c63dc5cc7a3e" providerId="LiveId" clId="{F44607C9-0F93-4045-AC3E-72C4BCBAE0E5}" dt="2023-02-18T04:35:51.098" v="8090" actId="478"/>
          <ac:picMkLst>
            <pc:docMk/>
            <pc:sldMk cId="3622508192" sldId="260"/>
            <ac:picMk id="3" creationId="{5D0B1AEE-A734-BD78-92A6-6DDBA60F77F0}"/>
          </ac:picMkLst>
        </pc:picChg>
        <pc:picChg chg="add del mod">
          <ac:chgData name="Nav Pallav" userId="cec8c63dc5cc7a3e" providerId="LiveId" clId="{F44607C9-0F93-4045-AC3E-72C4BCBAE0E5}" dt="2023-02-18T04:35:50.430" v="8089" actId="22"/>
          <ac:picMkLst>
            <pc:docMk/>
            <pc:sldMk cId="3622508192" sldId="260"/>
            <ac:picMk id="5" creationId="{1655BA41-4622-FFD8-BE69-188FF9BFE652}"/>
          </ac:picMkLst>
        </pc:picChg>
        <pc:picChg chg="add mod">
          <ac:chgData name="Nav Pallav" userId="cec8c63dc5cc7a3e" providerId="LiveId" clId="{F44607C9-0F93-4045-AC3E-72C4BCBAE0E5}" dt="2023-02-18T04:36:27.843" v="8096" actId="1076"/>
          <ac:picMkLst>
            <pc:docMk/>
            <pc:sldMk cId="3622508192" sldId="260"/>
            <ac:picMk id="8" creationId="{40672111-D0A0-CBD5-9552-645947FA6D8A}"/>
          </ac:picMkLst>
        </pc:picChg>
        <pc:picChg chg="del mod">
          <ac:chgData name="Nav Pallav" userId="cec8c63dc5cc7a3e" providerId="LiveId" clId="{F44607C9-0F93-4045-AC3E-72C4BCBAE0E5}" dt="2023-02-15T08:12:46.303" v="7346" actId="21"/>
          <ac:picMkLst>
            <pc:docMk/>
            <pc:sldMk cId="3622508192" sldId="260"/>
            <ac:picMk id="9" creationId="{439017AB-C152-498A-9051-886425869679}"/>
          </ac:picMkLst>
        </pc:picChg>
      </pc:sldChg>
      <pc:sldChg chg="add del">
        <pc:chgData name="Nav Pallav" userId="cec8c63dc5cc7a3e" providerId="LiveId" clId="{F44607C9-0F93-4045-AC3E-72C4BCBAE0E5}" dt="2023-02-11T09:23:15.232" v="1016" actId="47"/>
        <pc:sldMkLst>
          <pc:docMk/>
          <pc:sldMk cId="950809944" sldId="262"/>
        </pc:sldMkLst>
      </pc:sldChg>
      <pc:sldChg chg="modSp del">
        <pc:chgData name="Nav Pallav" userId="cec8c63dc5cc7a3e" providerId="LiveId" clId="{F44607C9-0F93-4045-AC3E-72C4BCBAE0E5}" dt="2023-02-11T09:23:03.275" v="1014" actId="2696"/>
        <pc:sldMkLst>
          <pc:docMk/>
          <pc:sldMk cId="1234241700" sldId="262"/>
        </pc:sldMkLst>
        <pc:spChg chg="mod">
          <ac:chgData name="Nav Pallav" userId="cec8c63dc5cc7a3e" providerId="LiveId" clId="{F44607C9-0F93-4045-AC3E-72C4BCBAE0E5}" dt="2023-02-11T08:37:30.980" v="815"/>
          <ac:spMkLst>
            <pc:docMk/>
            <pc:sldMk cId="1234241700" sldId="262"/>
            <ac:spMk id="2" creationId="{1F885241-F428-4798-B215-770A47AB7E3E}"/>
          </ac:spMkLst>
        </pc:spChg>
      </pc:sldChg>
      <pc:sldChg chg="addSp delSp modSp add mod modAnim">
        <pc:chgData name="Nav Pallav" userId="cec8c63dc5cc7a3e" providerId="LiveId" clId="{F44607C9-0F93-4045-AC3E-72C4BCBAE0E5}" dt="2023-02-19T04:19:14.399" v="8334"/>
        <pc:sldMkLst>
          <pc:docMk/>
          <pc:sldMk cId="1272652232" sldId="263"/>
        </pc:sldMkLst>
        <pc:spChg chg="mod">
          <ac:chgData name="Nav Pallav" userId="cec8c63dc5cc7a3e" providerId="LiveId" clId="{F44607C9-0F93-4045-AC3E-72C4BCBAE0E5}" dt="2023-02-18T08:53:40.878" v="8158"/>
          <ac:spMkLst>
            <pc:docMk/>
            <pc:sldMk cId="1272652232" sldId="263"/>
            <ac:spMk id="2" creationId="{0D168CD1-8890-4D64-9F8E-649753CB1F61}"/>
          </ac:spMkLst>
        </pc:spChg>
        <pc:spChg chg="add del mod">
          <ac:chgData name="Nav Pallav" userId="cec8c63dc5cc7a3e" providerId="LiveId" clId="{F44607C9-0F93-4045-AC3E-72C4BCBAE0E5}" dt="2023-02-15T05:10:27.447" v="7214" actId="478"/>
          <ac:spMkLst>
            <pc:docMk/>
            <pc:sldMk cId="1272652232" sldId="263"/>
            <ac:spMk id="4" creationId="{92DBCD4E-6458-B2CB-2C2B-25DB51F12323}"/>
          </ac:spMkLst>
        </pc:spChg>
        <pc:spChg chg="mod">
          <ac:chgData name="Nav Pallav" userId="cec8c63dc5cc7a3e" providerId="LiveId" clId="{F44607C9-0F93-4045-AC3E-72C4BCBAE0E5}" dt="2023-02-19T04:10:24.111" v="8332" actId="20577"/>
          <ac:spMkLst>
            <pc:docMk/>
            <pc:sldMk cId="1272652232" sldId="263"/>
            <ac:spMk id="7" creationId="{C55BA615-7EEA-4476-A666-1E5723F4B1E1}"/>
          </ac:spMkLst>
        </pc:spChg>
        <pc:spChg chg="add del mod">
          <ac:chgData name="Nav Pallav" userId="cec8c63dc5cc7a3e" providerId="LiveId" clId="{F44607C9-0F93-4045-AC3E-72C4BCBAE0E5}" dt="2023-02-15T05:10:30.977" v="7215" actId="478"/>
          <ac:spMkLst>
            <pc:docMk/>
            <pc:sldMk cId="1272652232" sldId="263"/>
            <ac:spMk id="8" creationId="{3F7525F9-BAFA-8912-ECB2-EFA39BD2E232}"/>
          </ac:spMkLst>
        </pc:spChg>
        <pc:picChg chg="del">
          <ac:chgData name="Nav Pallav" userId="cec8c63dc5cc7a3e" providerId="LiveId" clId="{F44607C9-0F93-4045-AC3E-72C4BCBAE0E5}" dt="2023-02-15T05:10:27.447" v="7214" actId="478"/>
          <ac:picMkLst>
            <pc:docMk/>
            <pc:sldMk cId="1272652232" sldId="263"/>
            <ac:picMk id="5" creationId="{59011989-7C01-4A51-8E78-43BD301C3318}"/>
          </ac:picMkLst>
        </pc:picChg>
        <pc:picChg chg="del">
          <ac:chgData name="Nav Pallav" userId="cec8c63dc5cc7a3e" providerId="LiveId" clId="{F44607C9-0F93-4045-AC3E-72C4BCBAE0E5}" dt="2023-02-15T05:10:27.447" v="7214" actId="478"/>
          <ac:picMkLst>
            <pc:docMk/>
            <pc:sldMk cId="1272652232" sldId="263"/>
            <ac:picMk id="9" creationId="{C9A267C8-9A29-4F5D-BC3D-33AD8D532956}"/>
          </ac:picMkLst>
        </pc:picChg>
        <pc:picChg chg="del mod">
          <ac:chgData name="Nav Pallav" userId="cec8c63dc5cc7a3e" providerId="LiveId" clId="{F44607C9-0F93-4045-AC3E-72C4BCBAE0E5}" dt="2023-02-15T08:12:43.135" v="7345" actId="478"/>
          <ac:picMkLst>
            <pc:docMk/>
            <pc:sldMk cId="1272652232" sldId="263"/>
            <ac:picMk id="10" creationId="{5D0B1AEE-A734-BD78-92A6-6DDBA60F77F0}"/>
          </ac:picMkLst>
        </pc:picChg>
        <pc:picChg chg="add mod ord">
          <ac:chgData name="Nav Pallav" userId="cec8c63dc5cc7a3e" providerId="LiveId" clId="{F44607C9-0F93-4045-AC3E-72C4BCBAE0E5}" dt="2023-02-18T06:10:26.975" v="8142" actId="1076"/>
          <ac:picMkLst>
            <pc:docMk/>
            <pc:sldMk cId="1272652232" sldId="263"/>
            <ac:picMk id="11" creationId="{99C200F7-B275-AD32-F283-DEABD13CC0AE}"/>
          </ac:picMkLst>
        </pc:picChg>
      </pc:sldChg>
      <pc:sldChg chg="delSp modSp del mod">
        <pc:chgData name="Nav Pallav" userId="cec8c63dc5cc7a3e" providerId="LiveId" clId="{F44607C9-0F93-4045-AC3E-72C4BCBAE0E5}" dt="2023-02-11T09:23:03.275" v="1014" actId="2696"/>
        <pc:sldMkLst>
          <pc:docMk/>
          <pc:sldMk cId="4294674122" sldId="263"/>
        </pc:sldMkLst>
        <pc:spChg chg="mod">
          <ac:chgData name="Nav Pallav" userId="cec8c63dc5cc7a3e" providerId="LiveId" clId="{F44607C9-0F93-4045-AC3E-72C4BCBAE0E5}" dt="2023-02-11T08:37:30.980" v="815"/>
          <ac:spMkLst>
            <pc:docMk/>
            <pc:sldMk cId="4294674122" sldId="263"/>
            <ac:spMk id="2" creationId="{0D168CD1-8890-4D64-9F8E-649753CB1F61}"/>
          </ac:spMkLst>
        </pc:spChg>
        <pc:spChg chg="del mod">
          <ac:chgData name="Nav Pallav" userId="cec8c63dc5cc7a3e" providerId="LiveId" clId="{F44607C9-0F93-4045-AC3E-72C4BCBAE0E5}" dt="2023-02-11T08:58:22.472" v="873" actId="478"/>
          <ac:spMkLst>
            <pc:docMk/>
            <pc:sldMk cId="4294674122" sldId="263"/>
            <ac:spMk id="3" creationId="{F788D1E4-FB29-2F4A-4848-9B46A640CB4E}"/>
          </ac:spMkLst>
        </pc:spChg>
      </pc:sldChg>
      <pc:sldChg chg="del">
        <pc:chgData name="Nav Pallav" userId="cec8c63dc5cc7a3e" providerId="LiveId" clId="{F44607C9-0F93-4045-AC3E-72C4BCBAE0E5}" dt="2023-02-07T13:29:44.435" v="8" actId="2696"/>
        <pc:sldMkLst>
          <pc:docMk/>
          <pc:sldMk cId="719326462" sldId="264"/>
        </pc:sldMkLst>
      </pc:sldChg>
      <pc:sldChg chg="add del">
        <pc:chgData name="Nav Pallav" userId="cec8c63dc5cc7a3e" providerId="LiveId" clId="{F44607C9-0F93-4045-AC3E-72C4BCBAE0E5}" dt="2023-02-11T12:45:14.145" v="5157" actId="47"/>
        <pc:sldMkLst>
          <pc:docMk/>
          <pc:sldMk cId="3116517896" sldId="264"/>
        </pc:sldMkLst>
      </pc:sldChg>
      <pc:sldChg chg="modSp mod ord">
        <pc:chgData name="Nav Pallav" userId="cec8c63dc5cc7a3e" providerId="LiveId" clId="{F44607C9-0F93-4045-AC3E-72C4BCBAE0E5}" dt="2023-02-18T08:53:40.878" v="8158"/>
        <pc:sldMkLst>
          <pc:docMk/>
          <pc:sldMk cId="3826019213" sldId="265"/>
        </pc:sldMkLst>
        <pc:spChg chg="mod">
          <ac:chgData name="Nav Pallav" userId="cec8c63dc5cc7a3e" providerId="LiveId" clId="{F44607C9-0F93-4045-AC3E-72C4BCBAE0E5}" dt="2023-02-18T08:53:40.878" v="8158"/>
          <ac:spMkLst>
            <pc:docMk/>
            <pc:sldMk cId="3826019213" sldId="265"/>
            <ac:spMk id="2" creationId="{6F182DAB-A9B6-4D55-A18B-4FCA5D5D418C}"/>
          </ac:spMkLst>
        </pc:spChg>
        <pc:spChg chg="mod">
          <ac:chgData name="Nav Pallav" userId="cec8c63dc5cc7a3e" providerId="LiveId" clId="{F44607C9-0F93-4045-AC3E-72C4BCBAE0E5}" dt="2023-02-17T09:53:27.752" v="8008" actId="6549"/>
          <ac:spMkLst>
            <pc:docMk/>
            <pc:sldMk cId="3826019213" sldId="265"/>
            <ac:spMk id="3" creationId="{ED0D61D5-C5EA-44E3-B772-E0EAEFF87EE4}"/>
          </ac:spMkLst>
        </pc:spChg>
      </pc:sldChg>
      <pc:sldChg chg="modSp mod">
        <pc:chgData name="Nav Pallav" userId="cec8c63dc5cc7a3e" providerId="LiveId" clId="{F44607C9-0F93-4045-AC3E-72C4BCBAE0E5}" dt="2023-02-18T08:53:40.878" v="8158"/>
        <pc:sldMkLst>
          <pc:docMk/>
          <pc:sldMk cId="877020647" sldId="266"/>
        </pc:sldMkLst>
        <pc:spChg chg="mod">
          <ac:chgData name="Nav Pallav" userId="cec8c63dc5cc7a3e" providerId="LiveId" clId="{F44607C9-0F93-4045-AC3E-72C4BCBAE0E5}" dt="2023-02-18T08:53:40.878" v="8158"/>
          <ac:spMkLst>
            <pc:docMk/>
            <pc:sldMk cId="877020647" sldId="266"/>
            <ac:spMk id="2" creationId="{325C30EB-B27E-55C0-C33C-AAB76CBE9530}"/>
          </ac:spMkLst>
        </pc:spChg>
        <pc:graphicFrameChg chg="mod modGraphic">
          <ac:chgData name="Nav Pallav" userId="cec8c63dc5cc7a3e" providerId="LiveId" clId="{F44607C9-0F93-4045-AC3E-72C4BCBAE0E5}" dt="2023-02-18T05:22:16.671" v="8133" actId="20577"/>
          <ac:graphicFrameMkLst>
            <pc:docMk/>
            <pc:sldMk cId="877020647" sldId="266"/>
            <ac:graphicFrameMk id="7" creationId="{908AEB31-BCDB-7B6C-7930-9229DD405CFE}"/>
          </ac:graphicFrameMkLst>
        </pc:graphicFrameChg>
      </pc:sldChg>
      <pc:sldChg chg="modSp add del mod">
        <pc:chgData name="Nav Pallav" userId="cec8c63dc5cc7a3e" providerId="LiveId" clId="{F44607C9-0F93-4045-AC3E-72C4BCBAE0E5}" dt="2023-02-11T12:45:14.145" v="5157" actId="47"/>
        <pc:sldMkLst>
          <pc:docMk/>
          <pc:sldMk cId="233463701" sldId="267"/>
        </pc:sldMkLst>
        <pc:spChg chg="mod">
          <ac:chgData name="Nav Pallav" userId="cec8c63dc5cc7a3e" providerId="LiveId" clId="{F44607C9-0F93-4045-AC3E-72C4BCBAE0E5}" dt="2023-02-11T11:48:52.768" v="2422"/>
          <ac:spMkLst>
            <pc:docMk/>
            <pc:sldMk cId="233463701" sldId="267"/>
            <ac:spMk id="2" creationId="{0579794F-F0D0-A1BF-91F5-D7ECD3C69775}"/>
          </ac:spMkLst>
        </pc:spChg>
        <pc:spChg chg="mod">
          <ac:chgData name="Nav Pallav" userId="cec8c63dc5cc7a3e" providerId="LiveId" clId="{F44607C9-0F93-4045-AC3E-72C4BCBAE0E5}" dt="2023-02-11T11:48:52.768" v="2422"/>
          <ac:spMkLst>
            <pc:docMk/>
            <pc:sldMk cId="233463701" sldId="267"/>
            <ac:spMk id="4" creationId="{F6B25A34-5D2C-9A2C-CD07-4D31A7FF7DB9}"/>
          </ac:spMkLst>
        </pc:spChg>
        <pc:spChg chg="mod">
          <ac:chgData name="Nav Pallav" userId="cec8c63dc5cc7a3e" providerId="LiveId" clId="{F44607C9-0F93-4045-AC3E-72C4BCBAE0E5}" dt="2023-02-11T11:48:52.768" v="2422"/>
          <ac:spMkLst>
            <pc:docMk/>
            <pc:sldMk cId="233463701" sldId="267"/>
            <ac:spMk id="6" creationId="{F1BB08C7-CFD9-DBE6-F3C2-0314AE8C1F61}"/>
          </ac:spMkLst>
        </pc:spChg>
      </pc:sldChg>
      <pc:sldChg chg="addSp delSp modSp del mod">
        <pc:chgData name="Nav Pallav" userId="cec8c63dc5cc7a3e" providerId="LiveId" clId="{F44607C9-0F93-4045-AC3E-72C4BCBAE0E5}" dt="2023-02-11T09:47:24.155" v="1639" actId="2696"/>
        <pc:sldMkLst>
          <pc:docMk/>
          <pc:sldMk cId="2535444857" sldId="267"/>
        </pc:sldMkLst>
        <pc:spChg chg="mod">
          <ac:chgData name="Nav Pallav" userId="cec8c63dc5cc7a3e" providerId="LiveId" clId="{F44607C9-0F93-4045-AC3E-72C4BCBAE0E5}" dt="2023-02-11T08:37:30.980" v="815"/>
          <ac:spMkLst>
            <pc:docMk/>
            <pc:sldMk cId="2535444857" sldId="267"/>
            <ac:spMk id="2" creationId="{0579794F-F0D0-A1BF-91F5-D7ECD3C69775}"/>
          </ac:spMkLst>
        </pc:spChg>
        <pc:spChg chg="add mod">
          <ac:chgData name="Nav Pallav" userId="cec8c63dc5cc7a3e" providerId="LiveId" clId="{F44607C9-0F93-4045-AC3E-72C4BCBAE0E5}" dt="2023-02-11T08:40:56.580" v="853" actId="1076"/>
          <ac:spMkLst>
            <pc:docMk/>
            <pc:sldMk cId="2535444857" sldId="267"/>
            <ac:spMk id="4" creationId="{F6B25A34-5D2C-9A2C-CD07-4D31A7FF7DB9}"/>
          </ac:spMkLst>
        </pc:spChg>
        <pc:spChg chg="mod">
          <ac:chgData name="Nav Pallav" userId="cec8c63dc5cc7a3e" providerId="LiveId" clId="{F44607C9-0F93-4045-AC3E-72C4BCBAE0E5}" dt="2023-02-11T08:37:31.149" v="817" actId="27636"/>
          <ac:spMkLst>
            <pc:docMk/>
            <pc:sldMk cId="2535444857" sldId="267"/>
            <ac:spMk id="6" creationId="{F1BB08C7-CFD9-DBE6-F3C2-0314AE8C1F61}"/>
          </ac:spMkLst>
        </pc:spChg>
        <pc:picChg chg="add del mod">
          <ac:chgData name="Nav Pallav" userId="cec8c63dc5cc7a3e" providerId="LiveId" clId="{F44607C9-0F93-4045-AC3E-72C4BCBAE0E5}" dt="2023-02-11T08:40:40.665" v="849"/>
          <ac:picMkLst>
            <pc:docMk/>
            <pc:sldMk cId="2535444857" sldId="267"/>
            <ac:picMk id="3" creationId="{D278913C-0EFD-7599-1419-85C58D2BC96A}"/>
          </ac:picMkLst>
        </pc:picChg>
        <pc:picChg chg="mod">
          <ac:chgData name="Nav Pallav" userId="cec8c63dc5cc7a3e" providerId="LiveId" clId="{F44607C9-0F93-4045-AC3E-72C4BCBAE0E5}" dt="2023-02-11T08:40:16.443" v="847" actId="1076"/>
          <ac:picMkLst>
            <pc:docMk/>
            <pc:sldMk cId="2535444857" sldId="267"/>
            <ac:picMk id="5" creationId="{A170D5DD-04BE-08EF-DECB-B2B60701B269}"/>
          </ac:picMkLst>
        </pc:picChg>
      </pc:sldChg>
      <pc:sldChg chg="addSp delSp modSp del mod ord">
        <pc:chgData name="Nav Pallav" userId="cec8c63dc5cc7a3e" providerId="LiveId" clId="{F44607C9-0F93-4045-AC3E-72C4BCBAE0E5}" dt="2023-02-11T12:45:14.145" v="5157" actId="47"/>
        <pc:sldMkLst>
          <pc:docMk/>
          <pc:sldMk cId="4117244397" sldId="268"/>
        </pc:sldMkLst>
        <pc:spChg chg="mod">
          <ac:chgData name="Nav Pallav" userId="cec8c63dc5cc7a3e" providerId="LiveId" clId="{F44607C9-0F93-4045-AC3E-72C4BCBAE0E5}" dt="2023-02-11T08:41:25.527" v="860" actId="21"/>
          <ac:spMkLst>
            <pc:docMk/>
            <pc:sldMk cId="4117244397" sldId="268"/>
            <ac:spMk id="2" creationId="{0579794F-F0D0-A1BF-91F5-D7ECD3C69775}"/>
          </ac:spMkLst>
        </pc:spChg>
        <pc:spChg chg="add del mod">
          <ac:chgData name="Nav Pallav" userId="cec8c63dc5cc7a3e" providerId="LiveId" clId="{F44607C9-0F93-4045-AC3E-72C4BCBAE0E5}" dt="2023-02-11T08:41:28.380" v="861" actId="478"/>
          <ac:spMkLst>
            <pc:docMk/>
            <pc:sldMk cId="4117244397" sldId="268"/>
            <ac:spMk id="4" creationId="{FEFC41C5-E824-7241-3C04-1B2301F1DF35}"/>
          </ac:spMkLst>
        </pc:spChg>
        <pc:spChg chg="del">
          <ac:chgData name="Nav Pallav" userId="cec8c63dc5cc7a3e" providerId="LiveId" clId="{F44607C9-0F93-4045-AC3E-72C4BCBAE0E5}" dt="2023-02-11T08:41:09.391" v="854" actId="478"/>
          <ac:spMkLst>
            <pc:docMk/>
            <pc:sldMk cId="4117244397" sldId="268"/>
            <ac:spMk id="7" creationId="{4D59FFA0-643F-9080-2BA5-61CD22F80AFB}"/>
          </ac:spMkLst>
        </pc:spChg>
      </pc:sldChg>
      <pc:sldChg chg="modSp del mod">
        <pc:chgData name="Nav Pallav" userId="cec8c63dc5cc7a3e" providerId="LiveId" clId="{F44607C9-0F93-4045-AC3E-72C4BCBAE0E5}" dt="2023-02-11T08:40:08.009" v="846" actId="47"/>
        <pc:sldMkLst>
          <pc:docMk/>
          <pc:sldMk cId="1843559908" sldId="269"/>
        </pc:sldMkLst>
        <pc:spChg chg="mod">
          <ac:chgData name="Nav Pallav" userId="cec8c63dc5cc7a3e" providerId="LiveId" clId="{F44607C9-0F93-4045-AC3E-72C4BCBAE0E5}" dt="2023-02-11T08:37:30.980" v="815"/>
          <ac:spMkLst>
            <pc:docMk/>
            <pc:sldMk cId="1843559908" sldId="269"/>
            <ac:spMk id="2" creationId="{17B074DF-D0F3-06CA-4EBB-7E2AB255602E}"/>
          </ac:spMkLst>
        </pc:spChg>
        <pc:spChg chg="mod">
          <ac:chgData name="Nav Pallav" userId="cec8c63dc5cc7a3e" providerId="LiveId" clId="{F44607C9-0F93-4045-AC3E-72C4BCBAE0E5}" dt="2023-02-11T08:40:03.647" v="845" actId="27636"/>
          <ac:spMkLst>
            <pc:docMk/>
            <pc:sldMk cId="1843559908" sldId="269"/>
            <ac:spMk id="4" creationId="{6859F5CE-DDBD-9536-EDCB-B3B95C2FDD35}"/>
          </ac:spMkLst>
        </pc:spChg>
      </pc:sldChg>
      <pc:sldChg chg="modSp add del">
        <pc:chgData name="Nav Pallav" userId="cec8c63dc5cc7a3e" providerId="LiveId" clId="{F44607C9-0F93-4045-AC3E-72C4BCBAE0E5}" dt="2023-02-11T12:45:14.145" v="5157" actId="47"/>
        <pc:sldMkLst>
          <pc:docMk/>
          <pc:sldMk cId="2677600325" sldId="270"/>
        </pc:sldMkLst>
        <pc:spChg chg="mod">
          <ac:chgData name="Nav Pallav" userId="cec8c63dc5cc7a3e" providerId="LiveId" clId="{F44607C9-0F93-4045-AC3E-72C4BCBAE0E5}" dt="2023-02-11T11:48:52.768" v="2422"/>
          <ac:spMkLst>
            <pc:docMk/>
            <pc:sldMk cId="2677600325" sldId="270"/>
            <ac:spMk id="2" creationId="{782E12BF-00B3-D40D-72F4-BD96A13F3D9E}"/>
          </ac:spMkLst>
        </pc:spChg>
      </pc:sldChg>
      <pc:sldChg chg="modSp del">
        <pc:chgData name="Nav Pallav" userId="cec8c63dc5cc7a3e" providerId="LiveId" clId="{F44607C9-0F93-4045-AC3E-72C4BCBAE0E5}" dt="2023-02-11T09:47:24.155" v="1639" actId="2696"/>
        <pc:sldMkLst>
          <pc:docMk/>
          <pc:sldMk cId="3249459881" sldId="270"/>
        </pc:sldMkLst>
        <pc:spChg chg="mod">
          <ac:chgData name="Nav Pallav" userId="cec8c63dc5cc7a3e" providerId="LiveId" clId="{F44607C9-0F93-4045-AC3E-72C4BCBAE0E5}" dt="2023-02-11T08:37:30.980" v="815"/>
          <ac:spMkLst>
            <pc:docMk/>
            <pc:sldMk cId="3249459881" sldId="270"/>
            <ac:spMk id="2" creationId="{782E12BF-00B3-D40D-72F4-BD96A13F3D9E}"/>
          </ac:spMkLst>
        </pc:spChg>
      </pc:sldChg>
      <pc:sldChg chg="addSp delSp modSp mod ord modAnim addCm delCm">
        <pc:chgData name="Nav Pallav" userId="cec8c63dc5cc7a3e" providerId="LiveId" clId="{F44607C9-0F93-4045-AC3E-72C4BCBAE0E5}" dt="2023-02-22T08:33:19.567" v="8963" actId="20577"/>
        <pc:sldMkLst>
          <pc:docMk/>
          <pc:sldMk cId="1439429283" sldId="271"/>
        </pc:sldMkLst>
        <pc:spChg chg="mod">
          <ac:chgData name="Nav Pallav" userId="cec8c63dc5cc7a3e" providerId="LiveId" clId="{F44607C9-0F93-4045-AC3E-72C4BCBAE0E5}" dt="2023-02-11T12:15:25.602" v="3905" actId="20577"/>
          <ac:spMkLst>
            <pc:docMk/>
            <pc:sldMk cId="1439429283" sldId="271"/>
            <ac:spMk id="2" creationId="{E55BF1DF-9ECF-E667-5571-AC725E18BB89}"/>
          </ac:spMkLst>
        </pc:spChg>
        <pc:spChg chg="add del mod">
          <ac:chgData name="Nav Pallav" userId="cec8c63dc5cc7a3e" providerId="LiveId" clId="{F44607C9-0F93-4045-AC3E-72C4BCBAE0E5}" dt="2023-02-11T09:53:19.144" v="1761" actId="478"/>
          <ac:spMkLst>
            <pc:docMk/>
            <pc:sldMk cId="1439429283" sldId="271"/>
            <ac:spMk id="4" creationId="{210E75E8-B6F5-DD38-B359-CF0CD5D4B35A}"/>
          </ac:spMkLst>
        </pc:spChg>
        <pc:spChg chg="del mod">
          <ac:chgData name="Nav Pallav" userId="cec8c63dc5cc7a3e" providerId="LiveId" clId="{F44607C9-0F93-4045-AC3E-72C4BCBAE0E5}" dt="2023-02-11T08:28:42.644" v="277" actId="478"/>
          <ac:spMkLst>
            <pc:docMk/>
            <pc:sldMk cId="1439429283" sldId="271"/>
            <ac:spMk id="5" creationId="{5EEEFC17-F3EA-4DDD-0E08-522576B241B0}"/>
          </ac:spMkLst>
        </pc:spChg>
        <pc:spChg chg="del">
          <ac:chgData name="Nav Pallav" userId="cec8c63dc5cc7a3e" providerId="LiveId" clId="{F44607C9-0F93-4045-AC3E-72C4BCBAE0E5}" dt="2023-02-07T13:31:06.481" v="24" actId="478"/>
          <ac:spMkLst>
            <pc:docMk/>
            <pc:sldMk cId="1439429283" sldId="271"/>
            <ac:spMk id="6" creationId="{24F476B2-69C2-B908-C91F-290A33AC730C}"/>
          </ac:spMkLst>
        </pc:spChg>
        <pc:spChg chg="add del mod">
          <ac:chgData name="Nav Pallav" userId="cec8c63dc5cc7a3e" providerId="LiveId" clId="{F44607C9-0F93-4045-AC3E-72C4BCBAE0E5}" dt="2023-02-11T08:28:49.724" v="278" actId="478"/>
          <ac:spMkLst>
            <pc:docMk/>
            <pc:sldMk cId="1439429283" sldId="271"/>
            <ac:spMk id="6" creationId="{F236B719-372D-0C66-57E1-DBF27F199649}"/>
          </ac:spMkLst>
        </pc:spChg>
        <pc:spChg chg="add mod">
          <ac:chgData name="Nav Pallav" userId="cec8c63dc5cc7a3e" providerId="LiveId" clId="{F44607C9-0F93-4045-AC3E-72C4BCBAE0E5}" dt="2023-02-22T08:33:19.567" v="8963" actId="20577"/>
          <ac:spMkLst>
            <pc:docMk/>
            <pc:sldMk cId="1439429283" sldId="271"/>
            <ac:spMk id="7" creationId="{01ABD6E6-FA09-9778-33C0-0FB67207BA7D}"/>
          </ac:spMkLst>
        </pc:spChg>
        <pc:spChg chg="add mod">
          <ac:chgData name="Nav Pallav" userId="cec8c63dc5cc7a3e" providerId="LiveId" clId="{F44607C9-0F93-4045-AC3E-72C4BCBAE0E5}" dt="2023-02-11T11:52:46.466" v="2515" actId="20577"/>
          <ac:spMkLst>
            <pc:docMk/>
            <pc:sldMk cId="1439429283" sldId="271"/>
            <ac:spMk id="8" creationId="{5460D123-8175-7831-3E32-B390C8069AC8}"/>
          </ac:spMkLst>
        </pc:spChg>
        <pc:graphicFrameChg chg="add del mod">
          <ac:chgData name="Nav Pallav" userId="cec8c63dc5cc7a3e" providerId="LiveId" clId="{F44607C9-0F93-4045-AC3E-72C4BCBAE0E5}" dt="2023-02-07T13:31:40.403" v="26"/>
          <ac:graphicFrameMkLst>
            <pc:docMk/>
            <pc:sldMk cId="1439429283" sldId="271"/>
            <ac:graphicFrameMk id="3" creationId="{029FB56A-D3D5-5951-204C-3DB211BBBB63}"/>
          </ac:graphicFrameMkLst>
        </pc:graphicFrameChg>
        <pc:graphicFrameChg chg="add del mod modGraphic">
          <ac:chgData name="Nav Pallav" userId="cec8c63dc5cc7a3e" providerId="LiveId" clId="{F44607C9-0F93-4045-AC3E-72C4BCBAE0E5}" dt="2023-02-11T09:49:25.266" v="1686" actId="21"/>
          <ac:graphicFrameMkLst>
            <pc:docMk/>
            <pc:sldMk cId="1439429283" sldId="271"/>
            <ac:graphicFrameMk id="3" creationId="{2D2BC515-CA77-D908-8DC5-ED870F163964}"/>
          </ac:graphicFrameMkLst>
        </pc:graphicFrameChg>
        <pc:graphicFrameChg chg="del mod">
          <ac:chgData name="Nav Pallav" userId="cec8c63dc5cc7a3e" providerId="LiveId" clId="{F44607C9-0F93-4045-AC3E-72C4BCBAE0E5}" dt="2023-02-07T13:32:35.513" v="50" actId="478"/>
          <ac:graphicFrameMkLst>
            <pc:docMk/>
            <pc:sldMk cId="1439429283" sldId="271"/>
            <ac:graphicFrameMk id="4" creationId="{E1E4D8E0-CD34-335F-60CF-898EECE20083}"/>
          </ac:graphicFrameMkLst>
        </pc:graphicFrameChg>
        <pc:graphicFrameChg chg="add mod modGraphic">
          <ac:chgData name="Nav Pallav" userId="cec8c63dc5cc7a3e" providerId="LiveId" clId="{F44607C9-0F93-4045-AC3E-72C4BCBAE0E5}" dt="2023-02-22T07:40:43.921" v="8552" actId="14100"/>
          <ac:graphicFrameMkLst>
            <pc:docMk/>
            <pc:sldMk cId="1439429283" sldId="271"/>
            <ac:graphicFrameMk id="5" creationId="{E00C3BD2-4A78-B48E-425D-D9567BEC6E26}"/>
          </ac:graphicFrameMkLst>
        </pc:graphicFrameChg>
        <pc:extLst>
          <p:ext xmlns:p="http://schemas.openxmlformats.org/presentationml/2006/main" uri="{D6D511B9-2390-475A-947B-AFAB55BFBCF1}">
            <pc226:cmChg xmlns:pc226="http://schemas.microsoft.com/office/powerpoint/2022/06/main/command" chg="add del">
              <pc226:chgData name="Nav Pallav" userId="cec8c63dc5cc7a3e" providerId="LiveId" clId="{F44607C9-0F93-4045-AC3E-72C4BCBAE0E5}" dt="2023-02-11T11:50:07.086" v="2436"/>
              <pc2:cmMkLst xmlns:pc2="http://schemas.microsoft.com/office/powerpoint/2019/9/main/command">
                <pc:docMk/>
                <pc:sldMk cId="1439429283" sldId="271"/>
                <pc2:cmMk id="{3AC713DD-0963-4211-A083-2E248F9668CF}"/>
              </pc2:cmMkLst>
            </pc226:cmChg>
          </p:ext>
        </pc:extLst>
      </pc:sldChg>
      <pc:sldChg chg="modSp new mod modAnim">
        <pc:chgData name="Nav Pallav" userId="cec8c63dc5cc7a3e" providerId="LiveId" clId="{F44607C9-0F93-4045-AC3E-72C4BCBAE0E5}" dt="2023-02-19T04:22:30.733" v="8341"/>
        <pc:sldMkLst>
          <pc:docMk/>
          <pc:sldMk cId="3204678533" sldId="272"/>
        </pc:sldMkLst>
        <pc:spChg chg="mod">
          <ac:chgData name="Nav Pallav" userId="cec8c63dc5cc7a3e" providerId="LiveId" clId="{F44607C9-0F93-4045-AC3E-72C4BCBAE0E5}" dt="2023-02-18T08:53:40.878" v="8158"/>
          <ac:spMkLst>
            <pc:docMk/>
            <pc:sldMk cId="3204678533" sldId="272"/>
            <ac:spMk id="2" creationId="{E2050C9E-D4AF-65E4-8968-B555D0F5667E}"/>
          </ac:spMkLst>
        </pc:spChg>
        <pc:spChg chg="mod">
          <ac:chgData name="Nav Pallav" userId="cec8c63dc5cc7a3e" providerId="LiveId" clId="{F44607C9-0F93-4045-AC3E-72C4BCBAE0E5}" dt="2023-02-18T08:53:40.878" v="8158"/>
          <ac:spMkLst>
            <pc:docMk/>
            <pc:sldMk cId="3204678533" sldId="272"/>
            <ac:spMk id="3" creationId="{FC1478B9-6B85-F404-351C-369A7BC77745}"/>
          </ac:spMkLst>
        </pc:spChg>
      </pc:sldChg>
      <pc:sldChg chg="addSp delSp modSp new mod ord">
        <pc:chgData name="Nav Pallav" userId="cec8c63dc5cc7a3e" providerId="LiveId" clId="{F44607C9-0F93-4045-AC3E-72C4BCBAE0E5}" dt="2023-02-18T08:53:40.878" v="8158"/>
        <pc:sldMkLst>
          <pc:docMk/>
          <pc:sldMk cId="3214856783" sldId="273"/>
        </pc:sldMkLst>
        <pc:spChg chg="mod">
          <ac:chgData name="Nav Pallav" userId="cec8c63dc5cc7a3e" providerId="LiveId" clId="{F44607C9-0F93-4045-AC3E-72C4BCBAE0E5}" dt="2023-02-18T08:53:40.878" v="8158"/>
          <ac:spMkLst>
            <pc:docMk/>
            <pc:sldMk cId="3214856783" sldId="273"/>
            <ac:spMk id="2" creationId="{009698A1-F4C5-543E-5656-C5CDBB9E6BC0}"/>
          </ac:spMkLst>
        </pc:spChg>
        <pc:spChg chg="del mod">
          <ac:chgData name="Nav Pallav" userId="cec8c63dc5cc7a3e" providerId="LiveId" clId="{F44607C9-0F93-4045-AC3E-72C4BCBAE0E5}" dt="2023-02-11T09:52:55.945" v="1756" actId="478"/>
          <ac:spMkLst>
            <pc:docMk/>
            <pc:sldMk cId="3214856783" sldId="273"/>
            <ac:spMk id="3" creationId="{CEA8159A-E8CB-597B-0A53-E5D80101F2DB}"/>
          </ac:spMkLst>
        </pc:spChg>
        <pc:spChg chg="add mod">
          <ac:chgData name="Nav Pallav" userId="cec8c63dc5cc7a3e" providerId="LiveId" clId="{F44607C9-0F93-4045-AC3E-72C4BCBAE0E5}" dt="2023-02-18T08:53:40.878" v="8158"/>
          <ac:spMkLst>
            <pc:docMk/>
            <pc:sldMk cId="3214856783" sldId="273"/>
            <ac:spMk id="5" creationId="{40A5B95D-4EB0-EEAC-4ECB-C58B55EF559F}"/>
          </ac:spMkLst>
        </pc:spChg>
        <pc:spChg chg="add del mod">
          <ac:chgData name="Nav Pallav" userId="cec8c63dc5cc7a3e" providerId="LiveId" clId="{F44607C9-0F93-4045-AC3E-72C4BCBAE0E5}" dt="2023-02-11T12:35:08.792" v="4580" actId="21"/>
          <ac:spMkLst>
            <pc:docMk/>
            <pc:sldMk cId="3214856783" sldId="273"/>
            <ac:spMk id="6" creationId="{1CCC4CB4-8613-7EC6-0F07-84D09DBF2323}"/>
          </ac:spMkLst>
        </pc:spChg>
        <pc:graphicFrameChg chg="add del mod modGraphic">
          <ac:chgData name="Nav Pallav" userId="cec8c63dc5cc7a3e" providerId="LiveId" clId="{F44607C9-0F93-4045-AC3E-72C4BCBAE0E5}" dt="2023-02-11T10:51:06.444" v="1794" actId="478"/>
          <ac:graphicFrameMkLst>
            <pc:docMk/>
            <pc:sldMk cId="3214856783" sldId="273"/>
            <ac:graphicFrameMk id="4" creationId="{D8B498BA-B178-7E5A-5CEB-46E84EAFF07C}"/>
          </ac:graphicFrameMkLst>
        </pc:graphicFrameChg>
      </pc:sldChg>
      <pc:sldChg chg="addSp delSp modSp new mod setBg modClrScheme chgLayout">
        <pc:chgData name="Nav Pallav" userId="cec8c63dc5cc7a3e" providerId="LiveId" clId="{F44607C9-0F93-4045-AC3E-72C4BCBAE0E5}" dt="2023-02-18T08:53:40.878" v="8158"/>
        <pc:sldMkLst>
          <pc:docMk/>
          <pc:sldMk cId="3269698958" sldId="274"/>
        </pc:sldMkLst>
        <pc:spChg chg="del mod ord">
          <ac:chgData name="Nav Pallav" userId="cec8c63dc5cc7a3e" providerId="LiveId" clId="{F44607C9-0F93-4045-AC3E-72C4BCBAE0E5}" dt="2023-02-11T09:47:50.013" v="1646" actId="700"/>
          <ac:spMkLst>
            <pc:docMk/>
            <pc:sldMk cId="3269698958" sldId="274"/>
            <ac:spMk id="2" creationId="{37509BD2-7399-AFF4-2765-5A0E09F92CD4}"/>
          </ac:spMkLst>
        </pc:spChg>
        <pc:spChg chg="del mod ord">
          <ac:chgData name="Nav Pallav" userId="cec8c63dc5cc7a3e" providerId="LiveId" clId="{F44607C9-0F93-4045-AC3E-72C4BCBAE0E5}" dt="2023-02-11T09:47:50.013" v="1646" actId="700"/>
          <ac:spMkLst>
            <pc:docMk/>
            <pc:sldMk cId="3269698958" sldId="274"/>
            <ac:spMk id="3" creationId="{8FA31F9A-0819-6C93-2B04-0D17FDE7BF43}"/>
          </ac:spMkLst>
        </pc:spChg>
        <pc:spChg chg="add mod ord">
          <ac:chgData name="Nav Pallav" userId="cec8c63dc5cc7a3e" providerId="LiveId" clId="{F44607C9-0F93-4045-AC3E-72C4BCBAE0E5}" dt="2023-02-18T08:53:40.878" v="8158"/>
          <ac:spMkLst>
            <pc:docMk/>
            <pc:sldMk cId="3269698958" sldId="274"/>
            <ac:spMk id="4" creationId="{44B1F154-1BDD-19FF-ABB7-8F65A6176F35}"/>
          </ac:spMkLst>
        </pc:spChg>
        <pc:spChg chg="add del mod ord">
          <ac:chgData name="Nav Pallav" userId="cec8c63dc5cc7a3e" providerId="LiveId" clId="{F44607C9-0F93-4045-AC3E-72C4BCBAE0E5}" dt="2023-02-11T09:47:59.923" v="1655" actId="478"/>
          <ac:spMkLst>
            <pc:docMk/>
            <pc:sldMk cId="3269698958" sldId="274"/>
            <ac:spMk id="5" creationId="{1F2E103F-05D7-7423-B55E-8BC764315EA2}"/>
          </ac:spMkLst>
        </pc:spChg>
      </pc:sldChg>
      <pc:sldChg chg="addSp delSp modSp new mod modAnim">
        <pc:chgData name="Nav Pallav" userId="cec8c63dc5cc7a3e" providerId="LiveId" clId="{F44607C9-0F93-4045-AC3E-72C4BCBAE0E5}" dt="2023-02-22T08:38:50.185" v="8968" actId="20577"/>
        <pc:sldMkLst>
          <pc:docMk/>
          <pc:sldMk cId="58697511" sldId="275"/>
        </pc:sldMkLst>
        <pc:spChg chg="mod">
          <ac:chgData name="Nav Pallav" userId="cec8c63dc5cc7a3e" providerId="LiveId" clId="{F44607C9-0F93-4045-AC3E-72C4BCBAE0E5}" dt="2023-02-18T08:53:40.878" v="8158"/>
          <ac:spMkLst>
            <pc:docMk/>
            <pc:sldMk cId="58697511" sldId="275"/>
            <ac:spMk id="2" creationId="{3ABFBBA5-D9FA-7BB5-60BC-7CB65A671E21}"/>
          </ac:spMkLst>
        </pc:spChg>
        <pc:spChg chg="del">
          <ac:chgData name="Nav Pallav" userId="cec8c63dc5cc7a3e" providerId="LiveId" clId="{F44607C9-0F93-4045-AC3E-72C4BCBAE0E5}" dt="2023-02-11T10:57:07.310" v="1907" actId="478"/>
          <ac:spMkLst>
            <pc:docMk/>
            <pc:sldMk cId="58697511" sldId="275"/>
            <ac:spMk id="3" creationId="{9570BBC7-7DC0-E11C-1021-5A8D7A5DD4AF}"/>
          </ac:spMkLst>
        </pc:spChg>
        <pc:spChg chg="add mod">
          <ac:chgData name="Nav Pallav" userId="cec8c63dc5cc7a3e" providerId="LiveId" clId="{F44607C9-0F93-4045-AC3E-72C4BCBAE0E5}" dt="2023-02-22T07:45:39.088" v="8646" actId="20577"/>
          <ac:spMkLst>
            <pc:docMk/>
            <pc:sldMk cId="58697511" sldId="275"/>
            <ac:spMk id="4" creationId="{84B67B5D-6EB0-B581-3F55-8FC838DD7C30}"/>
          </ac:spMkLst>
        </pc:spChg>
        <pc:spChg chg="add mod">
          <ac:chgData name="Nav Pallav" userId="cec8c63dc5cc7a3e" providerId="LiveId" clId="{F44607C9-0F93-4045-AC3E-72C4BCBAE0E5}" dt="2023-02-22T07:45:26.562" v="8641" actId="20577"/>
          <ac:spMkLst>
            <pc:docMk/>
            <pc:sldMk cId="58697511" sldId="275"/>
            <ac:spMk id="8" creationId="{7F145EE0-93DA-3620-2829-00E4A5F40ED0}"/>
          </ac:spMkLst>
        </pc:spChg>
        <pc:spChg chg="add del mod">
          <ac:chgData name="Nav Pallav" userId="cec8c63dc5cc7a3e" providerId="LiveId" clId="{F44607C9-0F93-4045-AC3E-72C4BCBAE0E5}" dt="2023-02-11T11:56:41.581" v="2605" actId="21"/>
          <ac:spMkLst>
            <pc:docMk/>
            <pc:sldMk cId="58697511" sldId="275"/>
            <ac:spMk id="8" creationId="{8FCB8214-4D3D-0A6B-DB07-8D2331E67DE4}"/>
          </ac:spMkLst>
        </pc:spChg>
        <pc:spChg chg="add del mod">
          <ac:chgData name="Nav Pallav" userId="cec8c63dc5cc7a3e" providerId="LiveId" clId="{F44607C9-0F93-4045-AC3E-72C4BCBAE0E5}" dt="2023-02-11T11:57:00.312" v="2610" actId="21"/>
          <ac:spMkLst>
            <pc:docMk/>
            <pc:sldMk cId="58697511" sldId="275"/>
            <ac:spMk id="10" creationId="{5380F8CA-B5B7-86E5-E0FA-81D04C24A9B2}"/>
          </ac:spMkLst>
        </pc:spChg>
        <pc:spChg chg="add mod">
          <ac:chgData name="Nav Pallav" userId="cec8c63dc5cc7a3e" providerId="LiveId" clId="{F44607C9-0F93-4045-AC3E-72C4BCBAE0E5}" dt="2023-02-22T07:57:19.978" v="8742" actId="20577"/>
          <ac:spMkLst>
            <pc:docMk/>
            <pc:sldMk cId="58697511" sldId="275"/>
            <ac:spMk id="11" creationId="{D5F07A14-9BAC-26B5-31A2-947EA01B3122}"/>
          </ac:spMkLst>
        </pc:spChg>
        <pc:spChg chg="add mod">
          <ac:chgData name="Nav Pallav" userId="cec8c63dc5cc7a3e" providerId="LiveId" clId="{F44607C9-0F93-4045-AC3E-72C4BCBAE0E5}" dt="2023-02-22T07:55:21.303" v="8720" actId="20577"/>
          <ac:spMkLst>
            <pc:docMk/>
            <pc:sldMk cId="58697511" sldId="275"/>
            <ac:spMk id="12" creationId="{8A66FD57-A7E9-40B8-F6D5-B57142E4F833}"/>
          </ac:spMkLst>
        </pc:spChg>
        <pc:spChg chg="add mod">
          <ac:chgData name="Nav Pallav" userId="cec8c63dc5cc7a3e" providerId="LiveId" clId="{F44607C9-0F93-4045-AC3E-72C4BCBAE0E5}" dt="2023-02-22T07:44:03.242" v="8595" actId="14100"/>
          <ac:spMkLst>
            <pc:docMk/>
            <pc:sldMk cId="58697511" sldId="275"/>
            <ac:spMk id="14" creationId="{321AE4A9-C2D0-4632-2136-E3B780515BCD}"/>
          </ac:spMkLst>
        </pc:spChg>
        <pc:graphicFrameChg chg="add mod modGraphic">
          <ac:chgData name="Nav Pallav" userId="cec8c63dc5cc7a3e" providerId="LiveId" clId="{F44607C9-0F93-4045-AC3E-72C4BCBAE0E5}" dt="2023-02-22T08:38:39.585" v="8966"/>
          <ac:graphicFrameMkLst>
            <pc:docMk/>
            <pc:sldMk cId="58697511" sldId="275"/>
            <ac:graphicFrameMk id="3" creationId="{5E5E95CE-BF2F-04B9-85A3-A049D3C48310}"/>
          </ac:graphicFrameMkLst>
        </pc:graphicFrameChg>
        <pc:graphicFrameChg chg="add del mod modGraphic">
          <ac:chgData name="Nav Pallav" userId="cec8c63dc5cc7a3e" providerId="LiveId" clId="{F44607C9-0F93-4045-AC3E-72C4BCBAE0E5}" dt="2023-02-11T10:58:47.759" v="1913" actId="478"/>
          <ac:graphicFrameMkLst>
            <pc:docMk/>
            <pc:sldMk cId="58697511" sldId="275"/>
            <ac:graphicFrameMk id="4" creationId="{64219A01-B8A3-8D55-65CD-6DCED76F9140}"/>
          </ac:graphicFrameMkLst>
        </pc:graphicFrameChg>
        <pc:graphicFrameChg chg="add mod modGraphic">
          <ac:chgData name="Nav Pallav" userId="cec8c63dc5cc7a3e" providerId="LiveId" clId="{F44607C9-0F93-4045-AC3E-72C4BCBAE0E5}" dt="2023-02-22T07:54:45.495" v="8683" actId="6549"/>
          <ac:graphicFrameMkLst>
            <pc:docMk/>
            <pc:sldMk cId="58697511" sldId="275"/>
            <ac:graphicFrameMk id="5" creationId="{A71006B8-11AE-99D4-22D0-5AAB976C8F92}"/>
          </ac:graphicFrameMkLst>
        </pc:graphicFrameChg>
        <pc:graphicFrameChg chg="add mod modGraphic">
          <ac:chgData name="Nav Pallav" userId="cec8c63dc5cc7a3e" providerId="LiveId" clId="{F44607C9-0F93-4045-AC3E-72C4BCBAE0E5}" dt="2023-02-22T07:56:01.269" v="8725" actId="113"/>
          <ac:graphicFrameMkLst>
            <pc:docMk/>
            <pc:sldMk cId="58697511" sldId="275"/>
            <ac:graphicFrameMk id="6" creationId="{4A73C8C8-B73C-D510-1A5C-8FEA854C8CDF}"/>
          </ac:graphicFrameMkLst>
        </pc:graphicFrameChg>
        <pc:graphicFrameChg chg="add mod modGraphic">
          <ac:chgData name="Nav Pallav" userId="cec8c63dc5cc7a3e" providerId="LiveId" clId="{F44607C9-0F93-4045-AC3E-72C4BCBAE0E5}" dt="2023-02-22T08:38:50.185" v="8968" actId="20577"/>
          <ac:graphicFrameMkLst>
            <pc:docMk/>
            <pc:sldMk cId="58697511" sldId="275"/>
            <ac:graphicFrameMk id="7" creationId="{711DEB08-F2E0-87CE-4825-F61B68EE8A33}"/>
          </ac:graphicFrameMkLst>
        </pc:graphicFrameChg>
        <pc:graphicFrameChg chg="add del mod modGraphic">
          <ac:chgData name="Nav Pallav" userId="cec8c63dc5cc7a3e" providerId="LiveId" clId="{F44607C9-0F93-4045-AC3E-72C4BCBAE0E5}" dt="2023-02-11T11:56:41.581" v="2605" actId="21"/>
          <ac:graphicFrameMkLst>
            <pc:docMk/>
            <pc:sldMk cId="58697511" sldId="275"/>
            <ac:graphicFrameMk id="7" creationId="{936641D9-248A-510E-12E3-7C5736F644D7}"/>
          </ac:graphicFrameMkLst>
        </pc:graphicFrameChg>
        <pc:graphicFrameChg chg="del">
          <ac:chgData name="Nav Pallav" userId="cec8c63dc5cc7a3e" providerId="LiveId" clId="{F44607C9-0F93-4045-AC3E-72C4BCBAE0E5}" dt="2023-02-22T07:55:39.640" v="8721"/>
          <ac:graphicFrameMkLst>
            <pc:docMk/>
            <pc:sldMk cId="58697511" sldId="275"/>
            <ac:graphicFrameMk id="9" creationId="{38C2D498-868D-5F9D-AE43-CCCF2C1E4526}"/>
          </ac:graphicFrameMkLst>
        </pc:graphicFrameChg>
        <pc:graphicFrameChg chg="add del mod modGraphic">
          <ac:chgData name="Nav Pallav" userId="cec8c63dc5cc7a3e" providerId="LiveId" clId="{F44607C9-0F93-4045-AC3E-72C4BCBAE0E5}" dt="2023-02-11T11:42:42.659" v="2305" actId="478"/>
          <ac:graphicFrameMkLst>
            <pc:docMk/>
            <pc:sldMk cId="58697511" sldId="275"/>
            <ac:graphicFrameMk id="9" creationId="{9BD98F68-2537-FF15-2842-A4AAF556A584}"/>
          </ac:graphicFrameMkLst>
        </pc:graphicFrameChg>
        <pc:graphicFrameChg chg="add del mod modGraphic">
          <ac:chgData name="Nav Pallav" userId="cec8c63dc5cc7a3e" providerId="LiveId" clId="{F44607C9-0F93-4045-AC3E-72C4BCBAE0E5}" dt="2023-02-11T11:57:00.312" v="2610" actId="21"/>
          <ac:graphicFrameMkLst>
            <pc:docMk/>
            <pc:sldMk cId="58697511" sldId="275"/>
            <ac:graphicFrameMk id="13" creationId="{B0A2967A-1E67-89B9-3740-656BA25946F7}"/>
          </ac:graphicFrameMkLst>
        </pc:graphicFrameChg>
      </pc:sldChg>
      <pc:sldChg chg="addSp delSp modSp add mod modAnim">
        <pc:chgData name="Nav Pallav" userId="cec8c63dc5cc7a3e" providerId="LiveId" clId="{F44607C9-0F93-4045-AC3E-72C4BCBAE0E5}" dt="2023-02-22T07:57:07.014" v="8741" actId="20577"/>
        <pc:sldMkLst>
          <pc:docMk/>
          <pc:sldMk cId="3631140843" sldId="276"/>
        </pc:sldMkLst>
        <pc:spChg chg="mod">
          <ac:chgData name="Nav Pallav" userId="cec8c63dc5cc7a3e" providerId="LiveId" clId="{F44607C9-0F93-4045-AC3E-72C4BCBAE0E5}" dt="2023-02-18T08:53:40.878" v="8158"/>
          <ac:spMkLst>
            <pc:docMk/>
            <pc:sldMk cId="3631140843" sldId="276"/>
            <ac:spMk id="2" creationId="{3ABFBBA5-D9FA-7BB5-60BC-7CB65A671E21}"/>
          </ac:spMkLst>
        </pc:spChg>
        <pc:spChg chg="add del mod">
          <ac:chgData name="Nav Pallav" userId="cec8c63dc5cc7a3e" providerId="LiveId" clId="{F44607C9-0F93-4045-AC3E-72C4BCBAE0E5}" dt="2023-02-12T04:30:15.313" v="5220" actId="478"/>
          <ac:spMkLst>
            <pc:docMk/>
            <pc:sldMk cId="3631140843" sldId="276"/>
            <ac:spMk id="4" creationId="{7E4EC818-8656-4B22-FBEF-7F788C234182}"/>
          </ac:spMkLst>
        </pc:spChg>
        <pc:spChg chg="add mod">
          <ac:chgData name="Nav Pallav" userId="cec8c63dc5cc7a3e" providerId="LiveId" clId="{F44607C9-0F93-4045-AC3E-72C4BCBAE0E5}" dt="2023-02-22T07:56:47.333" v="8733" actId="20577"/>
          <ac:spMkLst>
            <pc:docMk/>
            <pc:sldMk cId="3631140843" sldId="276"/>
            <ac:spMk id="7" creationId="{C0B26955-8A8B-081C-010D-6AFE2E577318}"/>
          </ac:spMkLst>
        </pc:spChg>
        <pc:spChg chg="add mod">
          <ac:chgData name="Nav Pallav" userId="cec8c63dc5cc7a3e" providerId="LiveId" clId="{F44607C9-0F93-4045-AC3E-72C4BCBAE0E5}" dt="2023-02-22T07:57:07.014" v="8741" actId="20577"/>
          <ac:spMkLst>
            <pc:docMk/>
            <pc:sldMk cId="3631140843" sldId="276"/>
            <ac:spMk id="8" creationId="{8A861609-4216-D218-AE00-3F5E8CDF1890}"/>
          </ac:spMkLst>
        </pc:spChg>
        <pc:spChg chg="add del mod">
          <ac:chgData name="Nav Pallav" userId="cec8c63dc5cc7a3e" providerId="LiveId" clId="{F44607C9-0F93-4045-AC3E-72C4BCBAE0E5}" dt="2023-02-12T04:30:17.123" v="5221" actId="478"/>
          <ac:spMkLst>
            <pc:docMk/>
            <pc:sldMk cId="3631140843" sldId="276"/>
            <ac:spMk id="10" creationId="{8B915F77-424D-8FC2-4ED1-68FECEF31368}"/>
          </ac:spMkLst>
        </pc:spChg>
        <pc:spChg chg="add mod">
          <ac:chgData name="Nav Pallav" userId="cec8c63dc5cc7a3e" providerId="LiveId" clId="{F44607C9-0F93-4045-AC3E-72C4BCBAE0E5}" dt="2023-02-22T07:56:59.398" v="8735" actId="20577"/>
          <ac:spMkLst>
            <pc:docMk/>
            <pc:sldMk cId="3631140843" sldId="276"/>
            <ac:spMk id="12" creationId="{63FDB185-542A-A77C-D635-6AAB950A01FB}"/>
          </ac:spMkLst>
        </pc:spChg>
        <pc:spChg chg="add mod">
          <ac:chgData name="Nav Pallav" userId="cec8c63dc5cc7a3e" providerId="LiveId" clId="{F44607C9-0F93-4045-AC3E-72C4BCBAE0E5}" dt="2023-02-22T07:56:33.523" v="8731" actId="20577"/>
          <ac:spMkLst>
            <pc:docMk/>
            <pc:sldMk cId="3631140843" sldId="276"/>
            <ac:spMk id="14" creationId="{F9318DBE-FC3A-8835-E579-DAD08A7DDA2E}"/>
          </ac:spMkLst>
        </pc:spChg>
        <pc:graphicFrameChg chg="del">
          <ac:chgData name="Nav Pallav" userId="cec8c63dc5cc7a3e" providerId="LiveId" clId="{F44607C9-0F93-4045-AC3E-72C4BCBAE0E5}" dt="2023-02-11T11:54:38.401" v="2589" actId="478"/>
          <ac:graphicFrameMkLst>
            <pc:docMk/>
            <pc:sldMk cId="3631140843" sldId="276"/>
            <ac:graphicFrameMk id="5" creationId="{A71006B8-11AE-99D4-22D0-5AAB976C8F92}"/>
          </ac:graphicFrameMkLst>
        </pc:graphicFrameChg>
        <pc:graphicFrameChg chg="add del mod modGraphic">
          <ac:chgData name="Nav Pallav" userId="cec8c63dc5cc7a3e" providerId="LiveId" clId="{F44607C9-0F93-4045-AC3E-72C4BCBAE0E5}" dt="2023-02-12T04:43:20.420" v="5225" actId="478"/>
          <ac:graphicFrameMkLst>
            <pc:docMk/>
            <pc:sldMk cId="3631140843" sldId="276"/>
            <ac:graphicFrameMk id="6" creationId="{27E151EF-CFAD-944C-AD4D-76A0CE2090E5}"/>
          </ac:graphicFrameMkLst>
        </pc:graphicFrameChg>
        <pc:graphicFrameChg chg="add mod modGraphic">
          <ac:chgData name="Nav Pallav" userId="cec8c63dc5cc7a3e" providerId="LiveId" clId="{F44607C9-0F93-4045-AC3E-72C4BCBAE0E5}" dt="2023-02-12T04:53:02.050" v="5269" actId="14100"/>
          <ac:graphicFrameMkLst>
            <pc:docMk/>
            <pc:sldMk cId="3631140843" sldId="276"/>
            <ac:graphicFrameMk id="9" creationId="{D2C0A567-EDBA-7909-2D8F-01786CE183E7}"/>
          </ac:graphicFrameMkLst>
        </pc:graphicFrameChg>
        <pc:graphicFrameChg chg="add mod modGraphic">
          <ac:chgData name="Nav Pallav" userId="cec8c63dc5cc7a3e" providerId="LiveId" clId="{F44607C9-0F93-4045-AC3E-72C4BCBAE0E5}" dt="2023-02-12T05:00:39.048" v="5400" actId="14100"/>
          <ac:graphicFrameMkLst>
            <pc:docMk/>
            <pc:sldMk cId="3631140843" sldId="276"/>
            <ac:graphicFrameMk id="11" creationId="{A102F6B8-14C4-08DD-9201-0FF8DC81ED7A}"/>
          </ac:graphicFrameMkLst>
        </pc:graphicFrameChg>
        <pc:graphicFrameChg chg="add mod modGraphic">
          <ac:chgData name="Nav Pallav" userId="cec8c63dc5cc7a3e" providerId="LiveId" clId="{F44607C9-0F93-4045-AC3E-72C4BCBAE0E5}" dt="2023-02-12T05:03:27.518" v="5411"/>
          <ac:graphicFrameMkLst>
            <pc:docMk/>
            <pc:sldMk cId="3631140843" sldId="276"/>
            <ac:graphicFrameMk id="13" creationId="{58CE3E2E-0498-2350-3DD7-BEB363019FA1}"/>
          </ac:graphicFrameMkLst>
        </pc:graphicFrameChg>
        <pc:graphicFrameChg chg="add del mod modGraphic">
          <ac:chgData name="Nav Pallav" userId="cec8c63dc5cc7a3e" providerId="LiveId" clId="{F44607C9-0F93-4045-AC3E-72C4BCBAE0E5}" dt="2023-02-12T05:02:57.913" v="5403" actId="478"/>
          <ac:graphicFrameMkLst>
            <pc:docMk/>
            <pc:sldMk cId="3631140843" sldId="276"/>
            <ac:graphicFrameMk id="15" creationId="{219E5DA6-0730-CDCB-0C03-60153DFF3622}"/>
          </ac:graphicFrameMkLst>
        </pc:graphicFrameChg>
        <pc:graphicFrameChg chg="add mod modGraphic">
          <ac:chgData name="Nav Pallav" userId="cec8c63dc5cc7a3e" providerId="LiveId" clId="{F44607C9-0F93-4045-AC3E-72C4BCBAE0E5}" dt="2023-02-12T05:04:44.002" v="5428" actId="207"/>
          <ac:graphicFrameMkLst>
            <pc:docMk/>
            <pc:sldMk cId="3631140843" sldId="276"/>
            <ac:graphicFrameMk id="16" creationId="{85545DB9-CF12-DD63-EE20-E9C246611336}"/>
          </ac:graphicFrameMkLst>
        </pc:graphicFrameChg>
        <pc:picChg chg="add del mod">
          <ac:chgData name="Nav Pallav" userId="cec8c63dc5cc7a3e" providerId="LiveId" clId="{F44607C9-0F93-4045-AC3E-72C4BCBAE0E5}" dt="2023-02-12T04:30:18.686" v="5222" actId="478"/>
          <ac:picMkLst>
            <pc:docMk/>
            <pc:sldMk cId="3631140843" sldId="276"/>
            <ac:picMk id="3" creationId="{9107F8B5-2302-94EB-ADA9-3386805D6F93}"/>
          </ac:picMkLst>
        </pc:picChg>
      </pc:sldChg>
      <pc:sldChg chg="add del">
        <pc:chgData name="Nav Pallav" userId="cec8c63dc5cc7a3e" providerId="LiveId" clId="{F44607C9-0F93-4045-AC3E-72C4BCBAE0E5}" dt="2023-02-17T05:21:04.626" v="7627" actId="47"/>
        <pc:sldMkLst>
          <pc:docMk/>
          <pc:sldMk cId="3309226083" sldId="277"/>
        </pc:sldMkLst>
      </pc:sldChg>
      <pc:sldChg chg="addSp delSp modSp new del mod">
        <pc:chgData name="Nav Pallav" userId="cec8c63dc5cc7a3e" providerId="LiveId" clId="{F44607C9-0F93-4045-AC3E-72C4BCBAE0E5}" dt="2023-02-12T05:59:37.495" v="6921" actId="2696"/>
        <pc:sldMkLst>
          <pc:docMk/>
          <pc:sldMk cId="3629269479" sldId="277"/>
        </pc:sldMkLst>
        <pc:spChg chg="mod">
          <ac:chgData name="Nav Pallav" userId="cec8c63dc5cc7a3e" providerId="LiveId" clId="{F44607C9-0F93-4045-AC3E-72C4BCBAE0E5}" dt="2023-02-11T12:35:04.393" v="4579" actId="20577"/>
          <ac:spMkLst>
            <pc:docMk/>
            <pc:sldMk cId="3629269479" sldId="277"/>
            <ac:spMk id="2" creationId="{BCA3D9D4-F202-C84F-B5D3-DCE188801483}"/>
          </ac:spMkLst>
        </pc:spChg>
        <pc:spChg chg="del">
          <ac:chgData name="Nav Pallav" userId="cec8c63dc5cc7a3e" providerId="LiveId" clId="{F44607C9-0F93-4045-AC3E-72C4BCBAE0E5}" dt="2023-02-11T12:35:13.034" v="4581" actId="478"/>
          <ac:spMkLst>
            <pc:docMk/>
            <pc:sldMk cId="3629269479" sldId="277"/>
            <ac:spMk id="3" creationId="{2F15B0EE-DA0B-AF2C-258B-0480BDB906A4}"/>
          </ac:spMkLst>
        </pc:spChg>
        <pc:spChg chg="add mod">
          <ac:chgData name="Nav Pallav" userId="cec8c63dc5cc7a3e" providerId="LiveId" clId="{F44607C9-0F93-4045-AC3E-72C4BCBAE0E5}" dt="2023-02-11T12:45:02.720" v="5156" actId="14100"/>
          <ac:spMkLst>
            <pc:docMk/>
            <pc:sldMk cId="3629269479" sldId="277"/>
            <ac:spMk id="4" creationId="{E813D584-9A14-A41E-AF5A-D9FEB42AA070}"/>
          </ac:spMkLst>
        </pc:spChg>
        <pc:spChg chg="add mod">
          <ac:chgData name="Nav Pallav" userId="cec8c63dc5cc7a3e" providerId="LiveId" clId="{F44607C9-0F93-4045-AC3E-72C4BCBAE0E5}" dt="2023-02-11T12:44:56.869" v="5154" actId="14100"/>
          <ac:spMkLst>
            <pc:docMk/>
            <pc:sldMk cId="3629269479" sldId="277"/>
            <ac:spMk id="8" creationId="{AFE8C9F1-ABC3-5EBE-3F7F-2C62E8697366}"/>
          </ac:spMkLst>
        </pc:spChg>
        <pc:picChg chg="add mod">
          <ac:chgData name="Nav Pallav" userId="cec8c63dc5cc7a3e" providerId="LiveId" clId="{F44607C9-0F93-4045-AC3E-72C4BCBAE0E5}" dt="2023-02-11T12:44:53.931" v="5153" actId="1076"/>
          <ac:picMkLst>
            <pc:docMk/>
            <pc:sldMk cId="3629269479" sldId="277"/>
            <ac:picMk id="6" creationId="{D6D6DC33-4AC0-FE28-740A-1AA2E0EC9D77}"/>
          </ac:picMkLst>
        </pc:picChg>
      </pc:sldChg>
      <pc:sldChg chg="modSp new mod">
        <pc:chgData name="Nav Pallav" userId="cec8c63dc5cc7a3e" providerId="LiveId" clId="{F44607C9-0F93-4045-AC3E-72C4BCBAE0E5}" dt="2023-02-18T08:53:40.878" v="8158"/>
        <pc:sldMkLst>
          <pc:docMk/>
          <pc:sldMk cId="1293291503" sldId="278"/>
        </pc:sldMkLst>
        <pc:spChg chg="mod">
          <ac:chgData name="Nav Pallav" userId="cec8c63dc5cc7a3e" providerId="LiveId" clId="{F44607C9-0F93-4045-AC3E-72C4BCBAE0E5}" dt="2023-02-18T08:53:40.878" v="8158"/>
          <ac:spMkLst>
            <pc:docMk/>
            <pc:sldMk cId="1293291503" sldId="278"/>
            <ac:spMk id="2" creationId="{06EAECDC-9CF4-CC04-3C02-3B4DD44EFEBF}"/>
          </ac:spMkLst>
        </pc:spChg>
        <pc:spChg chg="mod">
          <ac:chgData name="Nav Pallav" userId="cec8c63dc5cc7a3e" providerId="LiveId" clId="{F44607C9-0F93-4045-AC3E-72C4BCBAE0E5}" dt="2023-02-18T08:53:40.878" v="8158"/>
          <ac:spMkLst>
            <pc:docMk/>
            <pc:sldMk cId="1293291503" sldId="278"/>
            <ac:spMk id="3" creationId="{059AC41D-2BC9-FBFE-13BE-C5C41D70D2CD}"/>
          </ac:spMkLst>
        </pc:spChg>
      </pc:sldChg>
      <pc:sldChg chg="addSp delSp modSp new mod">
        <pc:chgData name="Nav Pallav" userId="cec8c63dc5cc7a3e" providerId="LiveId" clId="{F44607C9-0F93-4045-AC3E-72C4BCBAE0E5}" dt="2023-02-18T08:53:40.878" v="8158"/>
        <pc:sldMkLst>
          <pc:docMk/>
          <pc:sldMk cId="1665475056" sldId="279"/>
        </pc:sldMkLst>
        <pc:spChg chg="mod">
          <ac:chgData name="Nav Pallav" userId="cec8c63dc5cc7a3e" providerId="LiveId" clId="{F44607C9-0F93-4045-AC3E-72C4BCBAE0E5}" dt="2023-02-18T08:53:40.878" v="8158"/>
          <ac:spMkLst>
            <pc:docMk/>
            <pc:sldMk cId="1665475056" sldId="279"/>
            <ac:spMk id="2" creationId="{0745C11A-8A17-500E-2101-EA2BB6663B56}"/>
          </ac:spMkLst>
        </pc:spChg>
        <pc:spChg chg="add del mod">
          <ac:chgData name="Nav Pallav" userId="cec8c63dc5cc7a3e" providerId="LiveId" clId="{F44607C9-0F93-4045-AC3E-72C4BCBAE0E5}" dt="2023-02-17T07:20:15" v="7633" actId="478"/>
          <ac:spMkLst>
            <pc:docMk/>
            <pc:sldMk cId="1665475056" sldId="279"/>
            <ac:spMk id="3" creationId="{BC27A094-E48E-32E8-AB3F-3ECA76CD4C5C}"/>
          </ac:spMkLst>
        </pc:spChg>
        <pc:spChg chg="add del mod">
          <ac:chgData name="Nav Pallav" userId="cec8c63dc5cc7a3e" providerId="LiveId" clId="{F44607C9-0F93-4045-AC3E-72C4BCBAE0E5}" dt="2023-02-17T07:20:04.160" v="7628" actId="478"/>
          <ac:spMkLst>
            <pc:docMk/>
            <pc:sldMk cId="1665475056" sldId="279"/>
            <ac:spMk id="4" creationId="{C815F2B6-9192-DE36-35B3-EA72D99B4DC7}"/>
          </ac:spMkLst>
        </pc:spChg>
        <pc:spChg chg="add mod">
          <ac:chgData name="Nav Pallav" userId="cec8c63dc5cc7a3e" providerId="LiveId" clId="{F44607C9-0F93-4045-AC3E-72C4BCBAE0E5}" dt="2023-02-17T07:22:27.328" v="7652" actId="14100"/>
          <ac:spMkLst>
            <pc:docMk/>
            <pc:sldMk cId="1665475056" sldId="279"/>
            <ac:spMk id="9" creationId="{C24D5911-2CB8-0648-A5C2-7AF21435BC6A}"/>
          </ac:spMkLst>
        </pc:spChg>
        <pc:spChg chg="add mod">
          <ac:chgData name="Nav Pallav" userId="cec8c63dc5cc7a3e" providerId="LiveId" clId="{F44607C9-0F93-4045-AC3E-72C4BCBAE0E5}" dt="2023-02-17T07:25:54.392" v="7693" actId="14100"/>
          <ac:spMkLst>
            <pc:docMk/>
            <pc:sldMk cId="1665475056" sldId="279"/>
            <ac:spMk id="11" creationId="{A9AE3F65-645F-93F1-D04E-56E94B33661D}"/>
          </ac:spMkLst>
        </pc:spChg>
        <pc:graphicFrameChg chg="add del mod">
          <ac:chgData name="Nav Pallav" userId="cec8c63dc5cc7a3e" providerId="LiveId" clId="{F44607C9-0F93-4045-AC3E-72C4BCBAE0E5}" dt="2023-02-17T07:20:06.788" v="7630"/>
          <ac:graphicFrameMkLst>
            <pc:docMk/>
            <pc:sldMk cId="1665475056" sldId="279"/>
            <ac:graphicFrameMk id="5" creationId="{3529118E-D747-D430-E973-D2BF12735A08}"/>
          </ac:graphicFrameMkLst>
        </pc:graphicFrameChg>
        <pc:graphicFrameChg chg="add del mod">
          <ac:chgData name="Nav Pallav" userId="cec8c63dc5cc7a3e" providerId="LiveId" clId="{F44607C9-0F93-4045-AC3E-72C4BCBAE0E5}" dt="2023-02-17T07:20:10.383" v="7632"/>
          <ac:graphicFrameMkLst>
            <pc:docMk/>
            <pc:sldMk cId="1665475056" sldId="279"/>
            <ac:graphicFrameMk id="6" creationId="{F585CBC4-17F8-6B20-9900-8765B378FCD3}"/>
          </ac:graphicFrameMkLst>
        </pc:graphicFrameChg>
        <pc:graphicFrameChg chg="add mod modGraphic">
          <ac:chgData name="Nav Pallav" userId="cec8c63dc5cc7a3e" providerId="LiveId" clId="{F44607C9-0F93-4045-AC3E-72C4BCBAE0E5}" dt="2023-02-18T04:56:16.587" v="8104" actId="20577"/>
          <ac:graphicFrameMkLst>
            <pc:docMk/>
            <pc:sldMk cId="1665475056" sldId="279"/>
            <ac:graphicFrameMk id="7" creationId="{5FD89E0D-06A8-7F9C-972A-6C80EE61842E}"/>
          </ac:graphicFrameMkLst>
        </pc:graphicFrameChg>
      </pc:sldChg>
      <pc:sldChg chg="addSp modSp new mod modAnim">
        <pc:chgData name="Nav Pallav" userId="cec8c63dc5cc7a3e" providerId="LiveId" clId="{F44607C9-0F93-4045-AC3E-72C4BCBAE0E5}" dt="2023-02-19T04:19:26.342" v="8335"/>
        <pc:sldMkLst>
          <pc:docMk/>
          <pc:sldMk cId="2405351237" sldId="280"/>
        </pc:sldMkLst>
        <pc:spChg chg="mod">
          <ac:chgData name="Nav Pallav" userId="cec8c63dc5cc7a3e" providerId="LiveId" clId="{F44607C9-0F93-4045-AC3E-72C4BCBAE0E5}" dt="2023-02-18T08:53:40.878" v="8158"/>
          <ac:spMkLst>
            <pc:docMk/>
            <pc:sldMk cId="2405351237" sldId="280"/>
            <ac:spMk id="2" creationId="{7F090FF3-650D-EBC9-FD99-453BE977CF89}"/>
          </ac:spMkLst>
        </pc:spChg>
        <pc:spChg chg="mod">
          <ac:chgData name="Nav Pallav" userId="cec8c63dc5cc7a3e" providerId="LiveId" clId="{F44607C9-0F93-4045-AC3E-72C4BCBAE0E5}" dt="2023-02-18T08:53:40.878" v="8158"/>
          <ac:spMkLst>
            <pc:docMk/>
            <pc:sldMk cId="2405351237" sldId="280"/>
            <ac:spMk id="3" creationId="{6886787F-13A2-327F-160B-F96D4C648A30}"/>
          </ac:spMkLst>
        </pc:spChg>
        <pc:picChg chg="add mod">
          <ac:chgData name="Nav Pallav" userId="cec8c63dc5cc7a3e" providerId="LiveId" clId="{F44607C9-0F93-4045-AC3E-72C4BCBAE0E5}" dt="2023-02-15T08:17:31.582" v="7526" actId="14100"/>
          <ac:picMkLst>
            <pc:docMk/>
            <pc:sldMk cId="2405351237" sldId="280"/>
            <ac:picMk id="4" creationId="{2F6DA6A0-8240-8D64-9226-FAB33EEFC1B8}"/>
          </ac:picMkLst>
        </pc:picChg>
      </pc:sldChg>
      <pc:sldMasterChg chg="addSp delSp modSp mod modSldLayout">
        <pc:chgData name="Nav Pallav" userId="cec8c63dc5cc7a3e" providerId="LiveId" clId="{F44607C9-0F93-4045-AC3E-72C4BCBAE0E5}" dt="2023-02-18T08:54:38.646" v="8166" actId="14100"/>
        <pc:sldMasterMkLst>
          <pc:docMk/>
          <pc:sldMasterMk cId="4003974416" sldId="2147483726"/>
        </pc:sldMasterMkLst>
        <pc:spChg chg="mod">
          <ac:chgData name="Nav Pallav" userId="cec8c63dc5cc7a3e" providerId="LiveId" clId="{F44607C9-0F93-4045-AC3E-72C4BCBAE0E5}" dt="2023-02-11T11:49:30.350" v="2431" actId="14100"/>
          <ac:spMkLst>
            <pc:docMk/>
            <pc:sldMasterMk cId="4003974416" sldId="2147483726"/>
            <ac:spMk id="22" creationId="{00000000-0000-0000-0000-000000000000}"/>
          </ac:spMkLst>
        </pc:spChg>
        <pc:spChg chg="mod">
          <ac:chgData name="Nav Pallav" userId="cec8c63dc5cc7a3e" providerId="LiveId" clId="{F44607C9-0F93-4045-AC3E-72C4BCBAE0E5}" dt="2023-02-18T08:54:29.428" v="8164" actId="14100"/>
          <ac:spMkLst>
            <pc:docMk/>
            <pc:sldMasterMk cId="4003974416" sldId="2147483726"/>
            <ac:spMk id="23" creationId="{00000000-0000-0000-0000-000000000000}"/>
          </ac:spMkLst>
        </pc:spChg>
        <pc:spChg chg="mod">
          <ac:chgData name="Nav Pallav" userId="cec8c63dc5cc7a3e" providerId="LiveId" clId="{F44607C9-0F93-4045-AC3E-72C4BCBAE0E5}" dt="2023-02-11T11:49:26.593" v="2430" actId="14100"/>
          <ac:spMkLst>
            <pc:docMk/>
            <pc:sldMasterMk cId="4003974416" sldId="2147483726"/>
            <ac:spMk id="24" creationId="{00000000-0000-0000-0000-000000000000}"/>
          </ac:spMkLst>
        </pc:spChg>
        <pc:spChg chg="mod">
          <ac:chgData name="Nav Pallav" userId="cec8c63dc5cc7a3e" providerId="LiveId" clId="{F44607C9-0F93-4045-AC3E-72C4BCBAE0E5}" dt="2023-02-11T11:49:35.201" v="2432" actId="14100"/>
          <ac:spMkLst>
            <pc:docMk/>
            <pc:sldMasterMk cId="4003974416" sldId="2147483726"/>
            <ac:spMk id="25" creationId="{00000000-0000-0000-0000-000000000000}"/>
          </ac:spMkLst>
        </pc:spChg>
        <pc:spChg chg="mod">
          <ac:chgData name="Nav Pallav" userId="cec8c63dc5cc7a3e" providerId="LiveId" clId="{F44607C9-0F93-4045-AC3E-72C4BCBAE0E5}" dt="2023-02-18T08:54:33.543" v="8165" actId="14100"/>
          <ac:spMkLst>
            <pc:docMk/>
            <pc:sldMasterMk cId="4003974416" sldId="2147483726"/>
            <ac:spMk id="26" creationId="{00000000-0000-0000-0000-000000000000}"/>
          </ac:spMkLst>
        </pc:spChg>
        <pc:spChg chg="mod">
          <ac:chgData name="Nav Pallav" userId="cec8c63dc5cc7a3e" providerId="LiveId" clId="{F44607C9-0F93-4045-AC3E-72C4BCBAE0E5}" dt="2023-02-18T08:54:38.646" v="8166" actId="14100"/>
          <ac:spMkLst>
            <pc:docMk/>
            <pc:sldMasterMk cId="4003974416" sldId="2147483726"/>
            <ac:spMk id="29" creationId="{00000000-0000-0000-0000-000000000000}"/>
          </ac:spMkLst>
        </pc:spChg>
        <pc:grpChg chg="add del">
          <ac:chgData name="Nav Pallav" userId="cec8c63dc5cc7a3e" providerId="LiveId" clId="{F44607C9-0F93-4045-AC3E-72C4BCBAE0E5}" dt="2023-02-11T11:49:20.254" v="2428" actId="478"/>
          <ac:grpSpMkLst>
            <pc:docMk/>
            <pc:sldMasterMk cId="4003974416" sldId="2147483726"/>
            <ac:grpSpMk id="7" creationId="{00000000-0000-0000-0000-000000000000}"/>
          </ac:grpSpMkLst>
        </pc:grpChg>
        <pc:cxnChg chg="add del">
          <ac:chgData name="Nav Pallav" userId="cec8c63dc5cc7a3e" providerId="LiveId" clId="{F44607C9-0F93-4045-AC3E-72C4BCBAE0E5}" dt="2023-02-11T11:49:15.820" v="2426" actId="478"/>
          <ac:cxnSpMkLst>
            <pc:docMk/>
            <pc:sldMasterMk cId="4003974416" sldId="2147483726"/>
            <ac:cxnSpMk id="20" creationId="{00000000-0000-0000-0000-000000000000}"/>
          </ac:cxnSpMkLst>
        </pc:cxnChg>
        <pc:sldLayoutChg chg="modSp mod">
          <pc:chgData name="Nav Pallav" userId="cec8c63dc5cc7a3e" providerId="LiveId" clId="{F44607C9-0F93-4045-AC3E-72C4BCBAE0E5}" dt="2023-02-11T12:49:35.598" v="5206" actId="14100"/>
          <pc:sldLayoutMkLst>
            <pc:docMk/>
            <pc:sldMasterMk cId="4003974416" sldId="2147483726"/>
            <pc:sldLayoutMk cId="1133783793" sldId="2147483727"/>
          </pc:sldLayoutMkLst>
          <pc:spChg chg="mod">
            <ac:chgData name="Nav Pallav" userId="cec8c63dc5cc7a3e" providerId="LiveId" clId="{F44607C9-0F93-4045-AC3E-72C4BCBAE0E5}" dt="2023-02-11T12:49:29.741" v="5204" actId="14100"/>
            <ac:spMkLst>
              <pc:docMk/>
              <pc:sldMasterMk cId="4003974416" sldId="2147483726"/>
              <pc:sldLayoutMk cId="1133783793" sldId="2147483727"/>
              <ac:spMk id="26" creationId="{00000000-0000-0000-0000-000000000000}"/>
            </ac:spMkLst>
          </pc:spChg>
          <pc:spChg chg="mod">
            <ac:chgData name="Nav Pallav" userId="cec8c63dc5cc7a3e" providerId="LiveId" clId="{F44607C9-0F93-4045-AC3E-72C4BCBAE0E5}" dt="2023-02-11T12:49:35.598" v="5206" actId="14100"/>
            <ac:spMkLst>
              <pc:docMk/>
              <pc:sldMasterMk cId="4003974416" sldId="2147483726"/>
              <pc:sldLayoutMk cId="1133783793" sldId="2147483727"/>
              <ac:spMk id="27" creationId="{00000000-0000-0000-0000-000000000000}"/>
            </ac:spMkLst>
          </pc:spChg>
          <pc:spChg chg="mod">
            <ac:chgData name="Nav Pallav" userId="cec8c63dc5cc7a3e" providerId="LiveId" clId="{F44607C9-0F93-4045-AC3E-72C4BCBAE0E5}" dt="2023-02-11T12:49:32.601" v="5205" actId="14100"/>
            <ac:spMkLst>
              <pc:docMk/>
              <pc:sldMasterMk cId="4003974416" sldId="2147483726"/>
              <pc:sldLayoutMk cId="1133783793" sldId="2147483727"/>
              <ac:spMk id="28" creationId="{00000000-0000-0000-0000-000000000000}"/>
            </ac:spMkLst>
          </pc:spChg>
        </pc:sldLayoutChg>
      </pc:sldMasterChg>
      <pc:sldMasterChg chg="addSp">
        <pc:chgData name="Nav Pallav" userId="cec8c63dc5cc7a3e" providerId="LiveId" clId="{F44607C9-0F93-4045-AC3E-72C4BCBAE0E5}" dt="2023-02-18T08:53:30.449" v="8148"/>
        <pc:sldMasterMkLst>
          <pc:docMk/>
          <pc:sldMasterMk cId="2440541845" sldId="2147483743"/>
        </pc:sldMasterMkLst>
        <pc:grpChg chg="add">
          <ac:chgData name="Nav Pallav" userId="cec8c63dc5cc7a3e" providerId="LiveId" clId="{F44607C9-0F93-4045-AC3E-72C4BCBAE0E5}" dt="2023-02-18T08:53:30.449" v="8148"/>
          <ac:grpSpMkLst>
            <pc:docMk/>
            <pc:sldMasterMk cId="2440541845" sldId="2147483743"/>
            <ac:grpSpMk id="8" creationId="{2FE8A78A-A953-D85D-83D0-F3F934D2A981}"/>
          </ac:grpSpMkLst>
        </pc:gr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10590212" y="-8467"/>
              <a:ext cx="160178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9938473" y="3048000"/>
              <a:ext cx="225352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10169236" y="-8467"/>
              <a:ext cx="201959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113378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86874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820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425883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523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216248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574417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1486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207233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B57DFD-2609-4D8C-A531-E5D89D740B6E}"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105977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B57DFD-2609-4D8C-A531-E5D89D740B6E}"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231381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B57DFD-2609-4D8C-A531-E5D89D740B6E}"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144999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B57DFD-2609-4D8C-A531-E5D89D740B6E}"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28853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57DFD-2609-4D8C-A531-E5D89D740B6E}"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424834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B57DFD-2609-4D8C-A531-E5D89D740B6E}"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336748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B57DFD-2609-4D8C-A531-E5D89D740B6E}"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30D70-BAFC-48D3-9519-604D549EE07E}" type="slidenum">
              <a:rPr lang="en-US" smtClean="0"/>
              <a:t>‹#›</a:t>
            </a:fld>
            <a:endParaRPr lang="en-US"/>
          </a:p>
        </p:txBody>
      </p:sp>
    </p:spTree>
    <p:extLst>
      <p:ext uri="{BB962C8B-B14F-4D97-AF65-F5344CB8AC3E}">
        <p14:creationId xmlns:p14="http://schemas.microsoft.com/office/powerpoint/2010/main" val="371297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8467"/>
            <a:ext cx="12192000" cy="6866467"/>
            <a:chOff x="0" y="-8467"/>
            <a:chExt cx="12192000" cy="6866467"/>
          </a:xfrm>
        </p:grpSpPr>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10668000" y="-8467"/>
              <a:ext cx="15208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394844" y="-8467"/>
              <a:ext cx="2797155"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10492508" y="3048000"/>
              <a:ext cx="1699492"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732654" y="-8467"/>
              <a:ext cx="145617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9747593" y="-8467"/>
              <a:ext cx="244123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822036"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B57DFD-2609-4D8C-A531-E5D89D740B6E}" type="datetimeFigureOut">
              <a:rPr lang="en-US" smtClean="0"/>
              <a:t>2/25/2023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530D70-BAFC-48D3-9519-604D549EE07E}" type="slidenum">
              <a:rPr lang="en-US" smtClean="0"/>
              <a:t>‹#›</a:t>
            </a:fld>
            <a:endParaRPr lang="en-US"/>
          </a:p>
        </p:txBody>
      </p:sp>
    </p:spTree>
    <p:extLst>
      <p:ext uri="{BB962C8B-B14F-4D97-AF65-F5344CB8AC3E}">
        <p14:creationId xmlns:p14="http://schemas.microsoft.com/office/powerpoint/2010/main" val="400397441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document/8077100/authors#autho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atco2.org/news/automatic-speech-recognition-how-i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94F1-08C0-4026-9397-F55EBBB2C213}"/>
              </a:ext>
            </a:extLst>
          </p:cNvPr>
          <p:cNvSpPr>
            <a:spLocks noGrp="1"/>
          </p:cNvSpPr>
          <p:nvPr>
            <p:ph type="ctrTitle"/>
          </p:nvPr>
        </p:nvSpPr>
        <p:spPr>
          <a:xfrm>
            <a:off x="347774" y="2025877"/>
            <a:ext cx="11302199" cy="1135107"/>
          </a:xfrm>
        </p:spPr>
        <p:txBody>
          <a:bodyPr>
            <a:noAutofit/>
          </a:bodyPr>
          <a:lstStyle/>
          <a:p>
            <a:pPr algn="l"/>
            <a:r>
              <a:rPr lang="en-US" sz="6000" dirty="0"/>
              <a:t>Automatic Speech Recognition</a:t>
            </a:r>
          </a:p>
        </p:txBody>
      </p:sp>
      <p:sp>
        <p:nvSpPr>
          <p:cNvPr id="8" name="TextBox 7">
            <a:extLst>
              <a:ext uri="{FF2B5EF4-FFF2-40B4-BE49-F238E27FC236}">
                <a16:creationId xmlns:a16="http://schemas.microsoft.com/office/drawing/2014/main" id="{D0B0CBEF-5F23-1DFA-DC88-D179D89D1CB9}"/>
              </a:ext>
            </a:extLst>
          </p:cNvPr>
          <p:cNvSpPr txBox="1"/>
          <p:nvPr/>
        </p:nvSpPr>
        <p:spPr>
          <a:xfrm>
            <a:off x="6511148" y="3446209"/>
            <a:ext cx="4238045" cy="2031325"/>
          </a:xfrm>
          <a:prstGeom prst="rect">
            <a:avLst/>
          </a:prstGeom>
          <a:noFill/>
        </p:spPr>
        <p:txBody>
          <a:bodyPr wrap="square">
            <a:spAutoFit/>
          </a:bodyPr>
          <a:lstStyle/>
          <a:p>
            <a:pPr marL="0" indent="0">
              <a:buFont typeface="Arial" panose="020B0604020202020204" pitchFamily="34" charset="0"/>
              <a:buNone/>
            </a:pPr>
            <a:r>
              <a:rPr lang="en-US" dirty="0"/>
              <a:t>Language Chosen : Hindi</a:t>
            </a:r>
          </a:p>
          <a:p>
            <a:pPr marL="0" indent="0">
              <a:buFont typeface="Arial" panose="020B0604020202020204" pitchFamily="34" charset="0"/>
              <a:buNone/>
            </a:pPr>
            <a:r>
              <a:rPr lang="en-US" dirty="0"/>
              <a:t>Train Data Size : ~29 Hours</a:t>
            </a:r>
          </a:p>
          <a:p>
            <a:pPr marL="0" indent="0">
              <a:buFont typeface="Arial" panose="020B0604020202020204" pitchFamily="34" charset="0"/>
              <a:buNone/>
            </a:pPr>
            <a:r>
              <a:rPr lang="en-US" dirty="0"/>
              <a:t>Test Data Size : ~10 hours</a:t>
            </a:r>
          </a:p>
          <a:p>
            <a:pPr marL="0" indent="0">
              <a:buFont typeface="Arial" panose="020B0604020202020204" pitchFamily="34" charset="0"/>
              <a:buNone/>
            </a:pPr>
            <a:r>
              <a:rPr lang="en-US" dirty="0"/>
              <a:t>Dev Data Size : ~3 hours</a:t>
            </a:r>
          </a:p>
          <a:p>
            <a:pPr marL="0" indent="0">
              <a:buFont typeface="Arial" panose="020B0604020202020204" pitchFamily="34" charset="0"/>
              <a:buNone/>
            </a:pPr>
            <a:r>
              <a:rPr lang="en-US" dirty="0"/>
              <a:t>Facts : Hindi is the most spoken language in India.</a:t>
            </a:r>
          </a:p>
          <a:p>
            <a:pPr marL="0" indent="0">
              <a:buFont typeface="Arial" panose="020B0604020202020204" pitchFamily="34" charset="0"/>
              <a:buNone/>
            </a:pPr>
            <a:r>
              <a:rPr lang="en-US" dirty="0"/>
              <a:t>Speaking style of Dataset – Read</a:t>
            </a:r>
          </a:p>
        </p:txBody>
      </p:sp>
      <p:graphicFrame>
        <p:nvGraphicFramePr>
          <p:cNvPr id="3" name="Table 2">
            <a:extLst>
              <a:ext uri="{FF2B5EF4-FFF2-40B4-BE49-F238E27FC236}">
                <a16:creationId xmlns:a16="http://schemas.microsoft.com/office/drawing/2014/main" id="{2EB28571-D45D-12A9-3903-2D981842D906}"/>
              </a:ext>
            </a:extLst>
          </p:cNvPr>
          <p:cNvGraphicFramePr>
            <a:graphicFrameLocks noGrp="1"/>
          </p:cNvGraphicFramePr>
          <p:nvPr>
            <p:extLst>
              <p:ext uri="{D42A27DB-BD31-4B8C-83A1-F6EECF244321}">
                <p14:modId xmlns:p14="http://schemas.microsoft.com/office/powerpoint/2010/main" val="4041757484"/>
              </p:ext>
            </p:extLst>
          </p:nvPr>
        </p:nvGraphicFramePr>
        <p:xfrm>
          <a:off x="1014862" y="3446209"/>
          <a:ext cx="4620674" cy="2358242"/>
        </p:xfrm>
        <a:graphic>
          <a:graphicData uri="http://schemas.openxmlformats.org/drawingml/2006/table">
            <a:tbl>
              <a:tblPr>
                <a:tableStyleId>{2D5ABB26-0587-4C30-8999-92F81FD0307C}</a:tableStyleId>
              </a:tblPr>
              <a:tblGrid>
                <a:gridCol w="2082293">
                  <a:extLst>
                    <a:ext uri="{9D8B030D-6E8A-4147-A177-3AD203B41FA5}">
                      <a16:colId xmlns:a16="http://schemas.microsoft.com/office/drawing/2014/main" val="3648721171"/>
                    </a:ext>
                  </a:extLst>
                </a:gridCol>
                <a:gridCol w="2538381">
                  <a:extLst>
                    <a:ext uri="{9D8B030D-6E8A-4147-A177-3AD203B41FA5}">
                      <a16:colId xmlns:a16="http://schemas.microsoft.com/office/drawing/2014/main" val="726373458"/>
                    </a:ext>
                  </a:extLst>
                </a:gridCol>
              </a:tblGrid>
              <a:tr h="616772">
                <a:tc gridSpan="2">
                  <a:txBody>
                    <a:bodyPr/>
                    <a:lstStyle/>
                    <a:p>
                      <a:pPr algn="l" rtl="0" fontAlgn="ctr"/>
                      <a:r>
                        <a:rPr lang="en-IN" sz="2400" b="1" u="none" strike="noStrike" dirty="0">
                          <a:effectLst/>
                        </a:rPr>
                        <a:t>Group 2 – Hindi</a:t>
                      </a:r>
                    </a:p>
                  </a:txBody>
                  <a:tcPr marL="7620" marR="7620" marT="7620" marB="0" anchor="ctr"/>
                </a:tc>
                <a:tc hMerge="1">
                  <a:txBody>
                    <a:bodyPr/>
                    <a:lstStyle/>
                    <a:p>
                      <a:endParaRPr lang="en-IN"/>
                    </a:p>
                  </a:txBody>
                  <a:tcPr/>
                </a:tc>
                <a:extLst>
                  <a:ext uri="{0D108BD9-81ED-4DB2-BD59-A6C34878D82A}">
                    <a16:rowId xmlns:a16="http://schemas.microsoft.com/office/drawing/2014/main" val="3678824559"/>
                  </a:ext>
                </a:extLst>
              </a:tr>
              <a:tr h="348294">
                <a:tc>
                  <a:txBody>
                    <a:bodyPr/>
                    <a:lstStyle/>
                    <a:p>
                      <a:pPr algn="l" rtl="0" fontAlgn="ctr"/>
                      <a:r>
                        <a:rPr lang="en-IN" sz="1800" b="1" u="none" strike="noStrike" kern="1200">
                          <a:solidFill>
                            <a:schemeClr val="tx1"/>
                          </a:solidFill>
                          <a:effectLst/>
                          <a:latin typeface="+mn-lt"/>
                          <a:ea typeface="+mn-ea"/>
                          <a:cs typeface="+mn-cs"/>
                        </a:rPr>
                        <a:t>Faculty Name </a:t>
                      </a:r>
                      <a:endParaRPr lang="en-IN" sz="1800" b="1" i="0" u="none" strike="noStrike" dirty="0">
                        <a:solidFill>
                          <a:srgbClr val="000000"/>
                        </a:solidFill>
                        <a:effectLst/>
                        <a:latin typeface="Trebuchet MS" panose="020B0603020202020204" pitchFamily="34" charset="0"/>
                      </a:endParaRPr>
                    </a:p>
                  </a:txBody>
                  <a:tcPr marL="72000" marR="7620" marT="7620"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IN" sz="1800" b="1" u="none" strike="noStrike" kern="1200" dirty="0" err="1">
                          <a:solidFill>
                            <a:schemeClr val="tx1"/>
                          </a:solidFill>
                          <a:effectLst/>
                          <a:latin typeface="+mn-lt"/>
                          <a:ea typeface="+mn-ea"/>
                          <a:cs typeface="+mn-cs"/>
                        </a:rPr>
                        <a:t>Dr.</a:t>
                      </a:r>
                      <a:r>
                        <a:rPr lang="en-IN" sz="1800" b="1" u="none" strike="noStrike" kern="1200" dirty="0">
                          <a:solidFill>
                            <a:schemeClr val="tx1"/>
                          </a:solidFill>
                          <a:effectLst/>
                          <a:latin typeface="+mn-lt"/>
                          <a:ea typeface="+mn-ea"/>
                          <a:cs typeface="+mn-cs"/>
                        </a:rPr>
                        <a:t> Anil Kumar Vuppala</a:t>
                      </a:r>
                    </a:p>
                  </a:txBody>
                  <a:tcPr marL="72000" marR="7620" marT="7620" marB="0" anchor="ctr"/>
                </a:tc>
                <a:extLst>
                  <a:ext uri="{0D108BD9-81ED-4DB2-BD59-A6C34878D82A}">
                    <a16:rowId xmlns:a16="http://schemas.microsoft.com/office/drawing/2014/main" val="2764279565"/>
                  </a:ext>
                </a:extLst>
              </a:tr>
              <a:tr h="348294">
                <a:tc>
                  <a:txBody>
                    <a:bodyPr/>
                    <a:lstStyle/>
                    <a:p>
                      <a:pPr algn="l" rtl="0" fontAlgn="ctr"/>
                      <a:r>
                        <a:rPr lang="en-IN" sz="1800" b="1" u="none" strike="noStrike">
                          <a:effectLst/>
                        </a:rPr>
                        <a:t>Mentor</a:t>
                      </a:r>
                      <a:endParaRPr lang="en-IN" sz="1800" b="1" i="0" u="none" strike="noStrike" dirty="0">
                        <a:solidFill>
                          <a:srgbClr val="000000"/>
                        </a:solidFill>
                        <a:effectLst/>
                        <a:latin typeface="Trebuchet MS" panose="020B0603020202020204" pitchFamily="34" charset="0"/>
                      </a:endParaRPr>
                    </a:p>
                  </a:txBody>
                  <a:tcPr marL="72000" marR="7620" marT="7620" marB="0" anchor="ctr"/>
                </a:tc>
                <a:tc>
                  <a:txBody>
                    <a:bodyPr/>
                    <a:lstStyle/>
                    <a:p>
                      <a:pPr algn="l" rtl="0" fontAlgn="ctr"/>
                      <a:r>
                        <a:rPr lang="en-IN" sz="1800" b="1" u="none" strike="noStrike">
                          <a:effectLst/>
                        </a:rPr>
                        <a:t>Sai Ganesh Mirishkar</a:t>
                      </a:r>
                      <a:endParaRPr lang="en-IN" sz="1800" b="1" i="0" u="none" strike="noStrike" dirty="0">
                        <a:solidFill>
                          <a:srgbClr val="000000"/>
                        </a:solidFill>
                        <a:effectLst/>
                        <a:latin typeface="Trebuchet MS" panose="020B0603020202020204" pitchFamily="34" charset="0"/>
                      </a:endParaRPr>
                    </a:p>
                  </a:txBody>
                  <a:tcPr marL="72000" marR="7620" marT="7620" marB="0" anchor="ctr"/>
                </a:tc>
                <a:extLst>
                  <a:ext uri="{0D108BD9-81ED-4DB2-BD59-A6C34878D82A}">
                    <a16:rowId xmlns:a16="http://schemas.microsoft.com/office/drawing/2014/main" val="1141812452"/>
                  </a:ext>
                </a:extLst>
              </a:tr>
              <a:tr h="348294">
                <a:tc rowSpan="3">
                  <a:txBody>
                    <a:bodyPr/>
                    <a:lstStyle/>
                    <a:p>
                      <a:pPr algn="l" rtl="0" fontAlgn="ctr"/>
                      <a:r>
                        <a:rPr lang="en-IN" sz="1800" i="1" u="none" strike="noStrike">
                          <a:effectLst/>
                        </a:rPr>
                        <a:t>Team Members</a:t>
                      </a:r>
                      <a:endParaRPr lang="en-IN" sz="1800" b="1" i="1" u="none" strike="noStrike" dirty="0">
                        <a:solidFill>
                          <a:srgbClr val="000000"/>
                        </a:solidFill>
                        <a:effectLst/>
                        <a:latin typeface="Trebuchet MS" panose="020B0603020202020204" pitchFamily="34" charset="0"/>
                      </a:endParaRPr>
                    </a:p>
                  </a:txBody>
                  <a:tcPr marL="72000" marR="7620" marT="7620" marB="0"/>
                </a:tc>
                <a:tc>
                  <a:txBody>
                    <a:bodyPr/>
                    <a:lstStyle/>
                    <a:p>
                      <a:pPr algn="l" rtl="0" fontAlgn="ctr"/>
                      <a:r>
                        <a:rPr lang="en-IN" sz="1800" i="1" u="none" strike="noStrike">
                          <a:effectLst/>
                        </a:rPr>
                        <a:t>Anil Garikipati</a:t>
                      </a:r>
                      <a:endParaRPr lang="en-IN" sz="1800" b="1" i="1" u="none" strike="noStrike" dirty="0">
                        <a:solidFill>
                          <a:srgbClr val="000000"/>
                        </a:solidFill>
                        <a:effectLst/>
                        <a:latin typeface="Trebuchet MS" panose="020B0603020202020204" pitchFamily="34" charset="0"/>
                      </a:endParaRPr>
                    </a:p>
                  </a:txBody>
                  <a:tcPr marL="72000" marR="7620" marT="7620" marB="0" anchor="ctr"/>
                </a:tc>
                <a:extLst>
                  <a:ext uri="{0D108BD9-81ED-4DB2-BD59-A6C34878D82A}">
                    <a16:rowId xmlns:a16="http://schemas.microsoft.com/office/drawing/2014/main" val="3652564306"/>
                  </a:ext>
                </a:extLst>
              </a:tr>
              <a:tr h="348294">
                <a:tc vMerge="1">
                  <a:txBody>
                    <a:bodyPr/>
                    <a:lstStyle/>
                    <a:p>
                      <a:endParaRPr lang="en-IN"/>
                    </a:p>
                  </a:txBody>
                  <a:tcPr/>
                </a:tc>
                <a:tc>
                  <a:txBody>
                    <a:bodyPr/>
                    <a:lstStyle/>
                    <a:p>
                      <a:pPr algn="l" rtl="0" fontAlgn="ctr"/>
                      <a:r>
                        <a:rPr lang="en-IN" sz="1800" i="1" u="none" strike="noStrike">
                          <a:effectLst/>
                        </a:rPr>
                        <a:t>Gagan Kawde</a:t>
                      </a:r>
                      <a:endParaRPr lang="en-IN" sz="1800" b="1" i="1" u="none" strike="noStrike" dirty="0">
                        <a:solidFill>
                          <a:srgbClr val="000000"/>
                        </a:solidFill>
                        <a:effectLst/>
                        <a:latin typeface="Trebuchet MS" panose="020B0603020202020204" pitchFamily="34" charset="0"/>
                      </a:endParaRPr>
                    </a:p>
                  </a:txBody>
                  <a:tcPr marL="72000" marR="7620" marT="7620" marB="0" anchor="ctr"/>
                </a:tc>
                <a:extLst>
                  <a:ext uri="{0D108BD9-81ED-4DB2-BD59-A6C34878D82A}">
                    <a16:rowId xmlns:a16="http://schemas.microsoft.com/office/drawing/2014/main" val="1627934607"/>
                  </a:ext>
                </a:extLst>
              </a:tr>
              <a:tr h="348294">
                <a:tc vMerge="1">
                  <a:txBody>
                    <a:bodyPr/>
                    <a:lstStyle/>
                    <a:p>
                      <a:endParaRPr lang="en-IN"/>
                    </a:p>
                  </a:txBody>
                  <a:tcPr/>
                </a:tc>
                <a:tc>
                  <a:txBody>
                    <a:bodyPr/>
                    <a:lstStyle/>
                    <a:p>
                      <a:pPr algn="l" rtl="0" fontAlgn="ctr"/>
                      <a:r>
                        <a:rPr lang="en-IN" sz="1800" i="1" u="none" strike="noStrike" dirty="0">
                          <a:effectLst/>
                        </a:rPr>
                        <a:t>Nav Pallav</a:t>
                      </a:r>
                      <a:endParaRPr lang="en-IN" sz="1800" b="1" i="1" u="none" strike="noStrike" dirty="0">
                        <a:solidFill>
                          <a:srgbClr val="000000"/>
                        </a:solidFill>
                        <a:effectLst/>
                        <a:latin typeface="Trebuchet MS" panose="020B0603020202020204" pitchFamily="34" charset="0"/>
                      </a:endParaRPr>
                    </a:p>
                  </a:txBody>
                  <a:tcPr marL="72000" marR="7620" marT="7620" marB="0" anchor="ctr"/>
                </a:tc>
                <a:extLst>
                  <a:ext uri="{0D108BD9-81ED-4DB2-BD59-A6C34878D82A}">
                    <a16:rowId xmlns:a16="http://schemas.microsoft.com/office/drawing/2014/main" val="1290483439"/>
                  </a:ext>
                </a:extLst>
              </a:tr>
            </a:tbl>
          </a:graphicData>
        </a:graphic>
      </p:graphicFrame>
    </p:spTree>
    <p:extLst>
      <p:ext uri="{BB962C8B-B14F-4D97-AF65-F5344CB8AC3E}">
        <p14:creationId xmlns:p14="http://schemas.microsoft.com/office/powerpoint/2010/main" val="149584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BA5-D9FA-7BB5-60BC-7CB65A671E21}"/>
              </a:ext>
            </a:extLst>
          </p:cNvPr>
          <p:cNvSpPr>
            <a:spLocks noGrp="1"/>
          </p:cNvSpPr>
          <p:nvPr>
            <p:ph type="title"/>
          </p:nvPr>
        </p:nvSpPr>
        <p:spPr/>
        <p:txBody>
          <a:bodyPr/>
          <a:lstStyle/>
          <a:p>
            <a:r>
              <a:rPr lang="en-IN" dirty="0"/>
              <a:t>Utterance category wise report</a:t>
            </a:r>
          </a:p>
        </p:txBody>
      </p:sp>
      <p:sp>
        <p:nvSpPr>
          <p:cNvPr id="7" name="TextBox 6">
            <a:extLst>
              <a:ext uri="{FF2B5EF4-FFF2-40B4-BE49-F238E27FC236}">
                <a16:creationId xmlns:a16="http://schemas.microsoft.com/office/drawing/2014/main" id="{C0B26955-8A8B-081C-010D-6AFE2E577318}"/>
              </a:ext>
            </a:extLst>
          </p:cNvPr>
          <p:cNvSpPr txBox="1"/>
          <p:nvPr/>
        </p:nvSpPr>
        <p:spPr>
          <a:xfrm>
            <a:off x="5716987" y="1189179"/>
            <a:ext cx="4578574" cy="369332"/>
          </a:xfrm>
          <a:prstGeom prst="rect">
            <a:avLst/>
          </a:prstGeom>
          <a:noFill/>
        </p:spPr>
        <p:txBody>
          <a:bodyPr wrap="square">
            <a:spAutoFit/>
          </a:bodyPr>
          <a:lstStyle/>
          <a:p>
            <a:r>
              <a:rPr lang="en-US" dirty="0"/>
              <a:t>Fast Paced Utterances - ~30% accuracy</a:t>
            </a:r>
          </a:p>
        </p:txBody>
      </p:sp>
      <p:sp>
        <p:nvSpPr>
          <p:cNvPr id="8" name="TextBox 7">
            <a:extLst>
              <a:ext uri="{FF2B5EF4-FFF2-40B4-BE49-F238E27FC236}">
                <a16:creationId xmlns:a16="http://schemas.microsoft.com/office/drawing/2014/main" id="{8A861609-4216-D218-AE00-3F5E8CDF1890}"/>
              </a:ext>
            </a:extLst>
          </p:cNvPr>
          <p:cNvSpPr txBox="1"/>
          <p:nvPr/>
        </p:nvSpPr>
        <p:spPr>
          <a:xfrm>
            <a:off x="5716987" y="3821819"/>
            <a:ext cx="4578574" cy="369332"/>
          </a:xfrm>
          <a:prstGeom prst="rect">
            <a:avLst/>
          </a:prstGeom>
          <a:noFill/>
        </p:spPr>
        <p:txBody>
          <a:bodyPr wrap="square">
            <a:spAutoFit/>
          </a:bodyPr>
          <a:lstStyle/>
          <a:p>
            <a:r>
              <a:rPr lang="en-US" dirty="0"/>
              <a:t>Complex Word Sentences ~58.3% accuracy</a:t>
            </a:r>
          </a:p>
        </p:txBody>
      </p:sp>
      <p:graphicFrame>
        <p:nvGraphicFramePr>
          <p:cNvPr id="9" name="Table 8">
            <a:extLst>
              <a:ext uri="{FF2B5EF4-FFF2-40B4-BE49-F238E27FC236}">
                <a16:creationId xmlns:a16="http://schemas.microsoft.com/office/drawing/2014/main" id="{D2C0A567-EDBA-7909-2D8F-01786CE183E7}"/>
              </a:ext>
            </a:extLst>
          </p:cNvPr>
          <p:cNvGraphicFramePr>
            <a:graphicFrameLocks noGrp="1"/>
          </p:cNvGraphicFramePr>
          <p:nvPr>
            <p:extLst>
              <p:ext uri="{D42A27DB-BD31-4B8C-83A1-F6EECF244321}">
                <p14:modId xmlns:p14="http://schemas.microsoft.com/office/powerpoint/2010/main" val="1338532193"/>
              </p:ext>
            </p:extLst>
          </p:nvPr>
        </p:nvGraphicFramePr>
        <p:xfrm>
          <a:off x="5716988" y="4191151"/>
          <a:ext cx="4897903" cy="2403694"/>
        </p:xfrm>
        <a:graphic>
          <a:graphicData uri="http://schemas.openxmlformats.org/drawingml/2006/table">
            <a:tbl>
              <a:tblPr>
                <a:tableStyleId>{912C8C85-51F0-491E-9774-3900AFEF0FD7}</a:tableStyleId>
              </a:tblPr>
              <a:tblGrid>
                <a:gridCol w="2709392">
                  <a:extLst>
                    <a:ext uri="{9D8B030D-6E8A-4147-A177-3AD203B41FA5}">
                      <a16:colId xmlns:a16="http://schemas.microsoft.com/office/drawing/2014/main" val="2374499452"/>
                    </a:ext>
                  </a:extLst>
                </a:gridCol>
                <a:gridCol w="711316">
                  <a:extLst>
                    <a:ext uri="{9D8B030D-6E8A-4147-A177-3AD203B41FA5}">
                      <a16:colId xmlns:a16="http://schemas.microsoft.com/office/drawing/2014/main" val="4241891861"/>
                    </a:ext>
                  </a:extLst>
                </a:gridCol>
                <a:gridCol w="391624">
                  <a:extLst>
                    <a:ext uri="{9D8B030D-6E8A-4147-A177-3AD203B41FA5}">
                      <a16:colId xmlns:a16="http://schemas.microsoft.com/office/drawing/2014/main" val="3711640017"/>
                    </a:ext>
                  </a:extLst>
                </a:gridCol>
                <a:gridCol w="1085571">
                  <a:extLst>
                    <a:ext uri="{9D8B030D-6E8A-4147-A177-3AD203B41FA5}">
                      <a16:colId xmlns:a16="http://schemas.microsoft.com/office/drawing/2014/main" val="4137118147"/>
                    </a:ext>
                  </a:extLst>
                </a:gridCol>
              </a:tblGrid>
              <a:tr h="137446">
                <a:tc>
                  <a:txBody>
                    <a:bodyPr/>
                    <a:lstStyle/>
                    <a:p>
                      <a:pPr algn="ctr" fontAlgn="ctr"/>
                      <a:r>
                        <a:rPr lang="en-IN" sz="900" b="1" u="none" strike="noStrike" dirty="0">
                          <a:effectLst/>
                        </a:rPr>
                        <a:t>Output Sentence</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tc>
                  <a:txBody>
                    <a:bodyPr/>
                    <a:lstStyle/>
                    <a:p>
                      <a:pPr algn="ctr" fontAlgn="ctr"/>
                      <a:r>
                        <a:rPr lang="en-IN" sz="900" b="1" u="none" strike="noStrike" dirty="0">
                          <a:effectLst/>
                        </a:rPr>
                        <a:t>Status</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tc>
                  <a:txBody>
                    <a:bodyPr/>
                    <a:lstStyle/>
                    <a:p>
                      <a:pPr algn="ctr" fontAlgn="ctr"/>
                      <a:r>
                        <a:rPr lang="en-IN" sz="900" b="1" u="none" strike="noStrike" dirty="0">
                          <a:effectLst/>
                        </a:rPr>
                        <a:t>type</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tc>
                  <a:txBody>
                    <a:bodyPr/>
                    <a:lstStyle/>
                    <a:p>
                      <a:pPr algn="ctr" fontAlgn="ctr"/>
                      <a:r>
                        <a:rPr lang="en-IN" sz="900" b="1" u="none" strike="noStrike" dirty="0">
                          <a:effectLst/>
                        </a:rPr>
                        <a:t>Observation</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extLst>
                  <a:ext uri="{0D108BD9-81ED-4DB2-BD59-A6C34878D82A}">
                    <a16:rowId xmlns:a16="http://schemas.microsoft.com/office/drawing/2014/main" val="373004414"/>
                  </a:ext>
                </a:extLst>
              </a:tr>
              <a:tr h="269210">
                <a:tc>
                  <a:txBody>
                    <a:bodyPr/>
                    <a:lstStyle/>
                    <a:p>
                      <a:pPr algn="l" fontAlgn="ctr"/>
                      <a:r>
                        <a:rPr lang="hi-IN" sz="900" u="none" strike="noStrike" dirty="0">
                          <a:effectLst/>
                        </a:rPr>
                        <a:t>पड़ना लिखना एक समग्र सार्थक और निरंतर चलने वाली प्रक्रिया है</a:t>
                      </a:r>
                      <a:endParaRPr lang="hi-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dirty="0">
                          <a:effectLst/>
                        </a:rPr>
                        <a:t>success</a:t>
                      </a:r>
                      <a:endParaRPr lang="en-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FP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3013954724"/>
                  </a:ext>
                </a:extLst>
              </a:tr>
              <a:tr h="400974">
                <a:tc>
                  <a:txBody>
                    <a:bodyPr/>
                    <a:lstStyle/>
                    <a:p>
                      <a:pPr algn="l" fontAlgn="ctr"/>
                      <a:r>
                        <a:rPr lang="hi-IN" sz="900" u="none" strike="noStrike">
                          <a:effectLst/>
                        </a:rPr>
                        <a:t>इस तरह सीधे काबिल को भी किसी भूमिका की जरूरत है ऐसा बयान नहीं मानता</a:t>
                      </a:r>
                      <a:endParaRPr lang="hi-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dirty="0">
                          <a:effectLst/>
                        </a:rPr>
                        <a:t>Error</a:t>
                      </a:r>
                      <a:endParaRPr lang="en-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FP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sz="900" u="none" strike="noStrike" dirty="0">
                          <a:effectLst/>
                        </a:rPr>
                        <a:t>Saral, Kavya, Main </a:t>
                      </a:r>
                      <a:endParaRPr lang="en-IN" sz="900" b="0" u="none" strike="noStrike" dirty="0">
                        <a:solidFill>
                          <a:srgbClr val="000000"/>
                        </a:solidFill>
                        <a:effectLst/>
                      </a:endParaRPr>
                    </a:p>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3790089835"/>
                  </a:ext>
                </a:extLst>
              </a:tr>
              <a:tr h="269210">
                <a:tc>
                  <a:txBody>
                    <a:bodyPr/>
                    <a:lstStyle/>
                    <a:p>
                      <a:pPr algn="l" fontAlgn="ctr"/>
                      <a:r>
                        <a:rPr lang="hi-IN" sz="900" u="none" strike="noStrike" dirty="0">
                          <a:effectLst/>
                        </a:rPr>
                        <a:t>मगर कुछ न लिखें तो वे पाठक पुजारा उतारू हो जाएंगे</a:t>
                      </a:r>
                      <a:endParaRPr lang="hi-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dirty="0">
                          <a:effectLst/>
                        </a:rPr>
                        <a:t>Error</a:t>
                      </a:r>
                      <a:endParaRPr lang="en-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FP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err="1">
                          <a:effectLst/>
                        </a:rPr>
                        <a:t>Udas</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1543319418"/>
                  </a:ext>
                </a:extLst>
              </a:tr>
              <a:tr h="269210">
                <a:tc>
                  <a:txBody>
                    <a:bodyPr/>
                    <a:lstStyle/>
                    <a:p>
                      <a:pPr algn="l" fontAlgn="ctr"/>
                      <a:r>
                        <a:rPr lang="hi-IN" sz="900" u="none" strike="noStrike">
                          <a:effectLst/>
                        </a:rPr>
                        <a:t>जो मूल पुस्तक के पढ़ने में हाथ लगाने से पूर्व किसी न किसी पूर्वा भाषा</a:t>
                      </a:r>
                      <a:endParaRPr lang="hi-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a:effectLst/>
                        </a:rPr>
                        <a:t>success</a:t>
                      </a:r>
                      <a:endParaRPr lang="en-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2061541326"/>
                  </a:ext>
                </a:extLst>
              </a:tr>
              <a:tr h="269210">
                <a:tc>
                  <a:txBody>
                    <a:bodyPr/>
                    <a:lstStyle/>
                    <a:p>
                      <a:pPr algn="l" fontAlgn="ctr"/>
                      <a:r>
                        <a:rPr lang="hi-IN" sz="900" u="none" strike="noStrike">
                          <a:effectLst/>
                        </a:rPr>
                        <a:t>वो भी हर चीज का कुछ ना कुछ इतिहास होता है</a:t>
                      </a:r>
                      <a:endParaRPr lang="hi-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a:effectLst/>
                        </a:rPr>
                        <a:t>success</a:t>
                      </a:r>
                      <a:endParaRPr lang="en-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2054757967"/>
                  </a:ext>
                </a:extLst>
              </a:tr>
              <a:tr h="269210">
                <a:tc>
                  <a:txBody>
                    <a:bodyPr/>
                    <a:lstStyle/>
                    <a:p>
                      <a:pPr algn="l" fontAlgn="ctr"/>
                      <a:r>
                        <a:rPr lang="hi-IN" sz="900" u="none" strike="noStrike">
                          <a:effectLst/>
                        </a:rPr>
                        <a:t>बात यह है कि कृषि क्षेत्र की रचनाकर चुकाने के बाद ही मुझ में जब भाव जगह कि</a:t>
                      </a:r>
                      <a:endParaRPr lang="hi-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a:effectLst/>
                        </a:rPr>
                        <a:t>Spelling</a:t>
                      </a:r>
                      <a:endParaRPr lang="en-IN" sz="900" b="0" i="0" u="none" strike="noStrike">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FP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a:effectLst/>
                        </a:rPr>
                        <a:t>KuruKshetra, </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1926971702"/>
                  </a:ext>
                </a:extLst>
              </a:tr>
              <a:tr h="480520">
                <a:tc>
                  <a:txBody>
                    <a:bodyPr/>
                    <a:lstStyle/>
                    <a:p>
                      <a:pPr algn="l" fontAlgn="ctr"/>
                      <a:r>
                        <a:rPr lang="hi-IN" sz="900" u="none" strike="noStrike" dirty="0">
                          <a:effectLst/>
                        </a:rPr>
                        <a:t>इस कविताओं में जिन व्यावहारिक के नाम आए हैं वे भारत में कहा और किस प्रकार बनाए जाते हैं</a:t>
                      </a:r>
                      <a:endParaRPr lang="hi-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ctr"/>
                      <a:r>
                        <a:rPr lang="en-IN" sz="900" u="none" strike="noStrike" dirty="0">
                          <a:effectLst/>
                        </a:rPr>
                        <a:t>Error</a:t>
                      </a:r>
                      <a:endParaRPr lang="en-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b"/>
                      <a:r>
                        <a:rPr lang="en-IN" sz="900" u="none" strike="noStrike" dirty="0">
                          <a:effectLst/>
                        </a:rPr>
                        <a:t>FP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sz="900" u="none" strike="noStrike" dirty="0">
                          <a:effectLst/>
                        </a:rPr>
                        <a:t>Tyohar converted to Vyavaharik</a:t>
                      </a:r>
                      <a:endParaRPr lang="en-IN" sz="900" b="0" u="none" strike="noStrike" dirty="0">
                        <a:solidFill>
                          <a:srgbClr val="000000"/>
                        </a:solidFill>
                        <a:effectLst/>
                      </a:endParaRPr>
                    </a:p>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2208052265"/>
                  </a:ext>
                </a:extLst>
              </a:tr>
            </a:tbl>
          </a:graphicData>
        </a:graphic>
      </p:graphicFrame>
      <p:graphicFrame>
        <p:nvGraphicFramePr>
          <p:cNvPr id="11" name="Table 10">
            <a:extLst>
              <a:ext uri="{FF2B5EF4-FFF2-40B4-BE49-F238E27FC236}">
                <a16:creationId xmlns:a16="http://schemas.microsoft.com/office/drawing/2014/main" id="{A102F6B8-14C4-08DD-9201-0FF8DC81ED7A}"/>
              </a:ext>
            </a:extLst>
          </p:cNvPr>
          <p:cNvGraphicFramePr>
            <a:graphicFrameLocks noGrp="1"/>
          </p:cNvGraphicFramePr>
          <p:nvPr>
            <p:extLst>
              <p:ext uri="{D42A27DB-BD31-4B8C-83A1-F6EECF244321}">
                <p14:modId xmlns:p14="http://schemas.microsoft.com/office/powerpoint/2010/main" val="2777382950"/>
              </p:ext>
            </p:extLst>
          </p:nvPr>
        </p:nvGraphicFramePr>
        <p:xfrm>
          <a:off x="677334" y="4415713"/>
          <a:ext cx="4642137" cy="2171182"/>
        </p:xfrm>
        <a:graphic>
          <a:graphicData uri="http://schemas.openxmlformats.org/drawingml/2006/table">
            <a:tbl>
              <a:tblPr>
                <a:tableStyleId>{912C8C85-51F0-491E-9774-3900AFEF0FD7}</a:tableStyleId>
              </a:tblPr>
              <a:tblGrid>
                <a:gridCol w="2221225">
                  <a:extLst>
                    <a:ext uri="{9D8B030D-6E8A-4147-A177-3AD203B41FA5}">
                      <a16:colId xmlns:a16="http://schemas.microsoft.com/office/drawing/2014/main" val="2118063031"/>
                    </a:ext>
                  </a:extLst>
                </a:gridCol>
                <a:gridCol w="798634">
                  <a:extLst>
                    <a:ext uri="{9D8B030D-6E8A-4147-A177-3AD203B41FA5}">
                      <a16:colId xmlns:a16="http://schemas.microsoft.com/office/drawing/2014/main" val="1596481312"/>
                    </a:ext>
                  </a:extLst>
                </a:gridCol>
                <a:gridCol w="680581">
                  <a:extLst>
                    <a:ext uri="{9D8B030D-6E8A-4147-A177-3AD203B41FA5}">
                      <a16:colId xmlns:a16="http://schemas.microsoft.com/office/drawing/2014/main" val="1113702100"/>
                    </a:ext>
                  </a:extLst>
                </a:gridCol>
                <a:gridCol w="941697">
                  <a:extLst>
                    <a:ext uri="{9D8B030D-6E8A-4147-A177-3AD203B41FA5}">
                      <a16:colId xmlns:a16="http://schemas.microsoft.com/office/drawing/2014/main" val="1755379980"/>
                    </a:ext>
                  </a:extLst>
                </a:gridCol>
              </a:tblGrid>
              <a:tr h="282030">
                <a:tc>
                  <a:txBody>
                    <a:bodyPr/>
                    <a:lstStyle/>
                    <a:p>
                      <a:pPr algn="ctr" fontAlgn="ctr"/>
                      <a:r>
                        <a:rPr lang="en-IN" sz="900" b="1" u="none" strike="noStrike" dirty="0">
                          <a:effectLst/>
                        </a:rPr>
                        <a:t>Output Sentence</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tc>
                  <a:txBody>
                    <a:bodyPr/>
                    <a:lstStyle/>
                    <a:p>
                      <a:pPr algn="ctr" fontAlgn="ctr"/>
                      <a:r>
                        <a:rPr lang="en-IN" sz="900" b="1" u="none" strike="noStrike" dirty="0">
                          <a:effectLst/>
                        </a:rPr>
                        <a:t>Status</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tc>
                  <a:txBody>
                    <a:bodyPr/>
                    <a:lstStyle/>
                    <a:p>
                      <a:pPr algn="ctr" fontAlgn="ctr"/>
                      <a:r>
                        <a:rPr lang="en-IN" sz="900" b="1" u="none" strike="noStrike" dirty="0">
                          <a:effectLst/>
                        </a:rPr>
                        <a:t>Type</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tc>
                  <a:txBody>
                    <a:bodyPr/>
                    <a:lstStyle/>
                    <a:p>
                      <a:pPr algn="ctr" fontAlgn="ctr"/>
                      <a:r>
                        <a:rPr lang="en-IN" sz="900" b="1" u="none" strike="noStrike" dirty="0">
                          <a:effectLst/>
                        </a:rPr>
                        <a:t>Observation</a:t>
                      </a:r>
                      <a:endParaRPr lang="en-IN" sz="900" b="1" i="0" u="none" strike="noStrike" dirty="0">
                        <a:solidFill>
                          <a:srgbClr val="000000"/>
                        </a:solidFill>
                        <a:effectLst/>
                        <a:latin typeface="Calibri" panose="020F0502020204030204" pitchFamily="34" charset="0"/>
                      </a:endParaRPr>
                    </a:p>
                  </a:txBody>
                  <a:tcPr marL="5915" marR="5915" marT="5915" marB="0" anchor="ctr">
                    <a:solidFill>
                      <a:schemeClr val="bg2"/>
                    </a:solidFill>
                  </a:tcPr>
                </a:tc>
                <a:extLst>
                  <a:ext uri="{0D108BD9-81ED-4DB2-BD59-A6C34878D82A}">
                    <a16:rowId xmlns:a16="http://schemas.microsoft.com/office/drawing/2014/main" val="4024948496"/>
                  </a:ext>
                </a:extLst>
              </a:tr>
              <a:tr h="282030">
                <a:tc>
                  <a:txBody>
                    <a:bodyPr/>
                    <a:lstStyle/>
                    <a:p>
                      <a:pPr algn="l" fontAlgn="ctr"/>
                      <a:r>
                        <a:rPr lang="hi-IN" sz="900" u="none" strike="noStrike" dirty="0">
                          <a:effectLst/>
                        </a:rPr>
                        <a:t>पोन्गल का त्योहार रही महीने में आता है</a:t>
                      </a:r>
                      <a:endParaRPr lang="hi-IN" sz="900" b="0" i="0" u="none" strike="noStrike" dirty="0">
                        <a:solidFill>
                          <a:srgbClr val="000000"/>
                        </a:solidFill>
                        <a:effectLst/>
                        <a:latin typeface="Calibri" panose="020F0502020204030204" pitchFamily="34" charset="0"/>
                      </a:endParaRPr>
                    </a:p>
                  </a:txBody>
                  <a:tcPr marL="5915" marR="5915" marT="5915" marB="0" anchor="ctr"/>
                </a:tc>
                <a:tc>
                  <a:txBody>
                    <a:bodyPr/>
                    <a:lstStyle/>
                    <a:p>
                      <a:pPr algn="ctr" fontAlgn="ctr"/>
                      <a:r>
                        <a:rPr lang="en-IN" sz="1100" b="0" i="0" u="none" strike="noStrike" dirty="0">
                          <a:solidFill>
                            <a:srgbClr val="000000"/>
                          </a:solidFill>
                          <a:effectLst/>
                          <a:latin typeface="Calibri" panose="020F0502020204030204" pitchFamily="34" charset="0"/>
                        </a:rPr>
                        <a:t>Error</a:t>
                      </a: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a:effectLst/>
                        </a:rPr>
                        <a:t>Tai</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87023870"/>
                  </a:ext>
                </a:extLst>
              </a:tr>
              <a:tr h="282030">
                <a:tc>
                  <a:txBody>
                    <a:bodyPr/>
                    <a:lstStyle/>
                    <a:p>
                      <a:pPr algn="l" fontAlgn="ctr"/>
                      <a:r>
                        <a:rPr lang="hi-IN" sz="900" u="none" strike="noStrike" kern="1200" dirty="0">
                          <a:solidFill>
                            <a:schemeClr val="tx1"/>
                          </a:solidFill>
                          <a:effectLst/>
                          <a:latin typeface="+mn-lt"/>
                          <a:ea typeface="+mn-ea"/>
                          <a:cs typeface="+mn-cs"/>
                        </a:rPr>
                        <a:t>भी होगी के दिन लोग घर की सफाई करते है</a:t>
                      </a:r>
                    </a:p>
                  </a:txBody>
                  <a:tcPr marL="5915" marR="5915" marT="591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Error</a:t>
                      </a: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a:effectLst/>
                        </a:rPr>
                        <a:t>Bhogi</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558334334"/>
                  </a:ext>
                </a:extLst>
              </a:tr>
              <a:tr h="282030">
                <a:tc>
                  <a:txBody>
                    <a:bodyPr/>
                    <a:lstStyle/>
                    <a:p>
                      <a:pPr algn="l" fontAlgn="b"/>
                      <a:r>
                        <a:rPr lang="hi-IN" sz="900" u="none" strike="noStrike" kern="1200" dirty="0">
                          <a:solidFill>
                            <a:schemeClr val="tx1"/>
                          </a:solidFill>
                          <a:effectLst/>
                          <a:latin typeface="+mn-lt"/>
                          <a:ea typeface="+mn-ea"/>
                          <a:cs typeface="+mn-cs"/>
                        </a:rPr>
                        <a:t>कौन नई फसल के चावल से बनाते </a:t>
                      </a:r>
                    </a:p>
                  </a:txBody>
                  <a:tcPr marL="5915" marR="5915" marT="5915" marB="0" anchor="b"/>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Error</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a:effectLst/>
                        </a:rPr>
                        <a:t>Bhogi</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3141486602"/>
                  </a:ext>
                </a:extLst>
              </a:tr>
              <a:tr h="282030">
                <a:tc>
                  <a:txBody>
                    <a:bodyPr/>
                    <a:lstStyle/>
                    <a:p>
                      <a:pPr algn="l" fontAlgn="ctr"/>
                      <a:r>
                        <a:rPr lang="hi-IN" sz="900" u="none" strike="noStrike" kern="1200" dirty="0">
                          <a:solidFill>
                            <a:schemeClr val="tx1"/>
                          </a:solidFill>
                          <a:effectLst/>
                          <a:latin typeface="+mn-lt"/>
                          <a:ea typeface="+mn-ea"/>
                          <a:cs typeface="+mn-cs"/>
                        </a:rPr>
                        <a:t>आज खाने मे पढ़ी है</a:t>
                      </a:r>
                    </a:p>
                  </a:txBody>
                  <a:tcPr marL="5915" marR="5915" marT="591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Error</a:t>
                      </a: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a:effectLst/>
                        </a:rPr>
                        <a:t>Friday</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2670963496"/>
                  </a:ext>
                </a:extLst>
              </a:tr>
              <a:tr h="282030">
                <a:tc>
                  <a:txBody>
                    <a:bodyPr/>
                    <a:lstStyle/>
                    <a:p>
                      <a:pPr algn="l" fontAlgn="ctr"/>
                      <a:r>
                        <a:rPr lang="hi-IN" sz="900" u="none" strike="noStrike" kern="1200" dirty="0">
                          <a:solidFill>
                            <a:schemeClr val="tx1"/>
                          </a:solidFill>
                          <a:effectLst/>
                          <a:latin typeface="+mn-lt"/>
                          <a:ea typeface="+mn-ea"/>
                          <a:cs typeface="+mn-cs"/>
                        </a:rPr>
                        <a:t>सहारा परिवार डोमिनर के लिए बाहर गया था</a:t>
                      </a:r>
                    </a:p>
                  </a:txBody>
                  <a:tcPr marL="5915" marR="5915" marT="5915" marB="0" anchor="ctr"/>
                </a:tc>
                <a:tc>
                  <a:txBody>
                    <a:bodyPr/>
                    <a:lstStyle/>
                    <a:p>
                      <a:pPr algn="ctr" fontAlgn="ctr"/>
                      <a:r>
                        <a:rPr lang="en-IN" sz="1100" b="0" i="0" u="none" strike="noStrike" dirty="0">
                          <a:solidFill>
                            <a:srgbClr val="000000"/>
                          </a:solidFill>
                          <a:effectLst/>
                          <a:latin typeface="Calibri" panose="020F0502020204030204" pitchFamily="34" charset="0"/>
                        </a:rPr>
                        <a:t>Error</a:t>
                      </a: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r>
                        <a:rPr lang="en-IN" sz="900" u="none" strike="noStrike" dirty="0">
                          <a:effectLst/>
                        </a:rPr>
                        <a:t>Dinner</a:t>
                      </a: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378214867"/>
                  </a:ext>
                </a:extLst>
              </a:tr>
              <a:tr h="239501">
                <a:tc>
                  <a:txBody>
                    <a:bodyPr/>
                    <a:lstStyle/>
                    <a:p>
                      <a:pPr algn="l" fontAlgn="ctr"/>
                      <a:r>
                        <a:rPr lang="hi-IN" sz="900" u="none" strike="noStrike" kern="1200" dirty="0">
                          <a:solidFill>
                            <a:schemeClr val="tx1"/>
                          </a:solidFill>
                          <a:effectLst/>
                          <a:latin typeface="+mn-lt"/>
                          <a:ea typeface="+mn-ea"/>
                          <a:cs typeface="+mn-cs"/>
                        </a:rPr>
                        <a:t>रमेश मूवी देखने गया था</a:t>
                      </a:r>
                    </a:p>
                  </a:txBody>
                  <a:tcPr marL="5915" marR="5915" marT="5915" marB="0" anchor="ctr"/>
                </a:tc>
                <a:tc>
                  <a:txBody>
                    <a:bodyPr/>
                    <a:lstStyle/>
                    <a:p>
                      <a:pPr algn="ctr" fontAlgn="ctr"/>
                      <a:r>
                        <a:rPr lang="en-IN" sz="1100" b="0" i="0" u="none" strike="noStrike">
                          <a:solidFill>
                            <a:srgbClr val="000000"/>
                          </a:solidFill>
                          <a:effectLst/>
                          <a:latin typeface="Calibri" panose="020F0502020204030204" pitchFamily="34" charset="0"/>
                        </a:rPr>
                        <a:t>success</a:t>
                      </a: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1520697517"/>
                  </a:ext>
                </a:extLst>
              </a:tr>
              <a:tr h="239501">
                <a:tc>
                  <a:txBody>
                    <a:bodyPr/>
                    <a:lstStyle/>
                    <a:p>
                      <a:pPr algn="l" fontAlgn="b"/>
                      <a:r>
                        <a:rPr lang="hi-IN" sz="900" u="none" strike="noStrike" kern="1200" dirty="0">
                          <a:solidFill>
                            <a:schemeClr val="tx1"/>
                          </a:solidFill>
                          <a:effectLst/>
                          <a:latin typeface="+mn-lt"/>
                          <a:ea typeface="+mn-ea"/>
                          <a:cs typeface="+mn-cs"/>
                        </a:rPr>
                        <a:t>तुम बिल्कुल भी टेंशन मत लोग</a:t>
                      </a:r>
                    </a:p>
                  </a:txBody>
                  <a:tcPr marL="5915" marR="5915" marT="5915" marB="0" anchor="b"/>
                </a:tc>
                <a:tc>
                  <a:txBody>
                    <a:bodyPr/>
                    <a:lstStyle/>
                    <a:p>
                      <a:pPr algn="ctr" fontAlgn="ctr"/>
                      <a:r>
                        <a:rPr lang="en-IN" sz="1100" b="0" i="0" u="none" strike="noStrike" dirty="0">
                          <a:solidFill>
                            <a:srgbClr val="000000"/>
                          </a:solidFill>
                          <a:effectLst/>
                          <a:latin typeface="Calibri" panose="020F0502020204030204" pitchFamily="34" charset="0"/>
                        </a:rPr>
                        <a:t>success</a:t>
                      </a:r>
                    </a:p>
                  </a:txBody>
                  <a:tcPr marL="0" marR="0" marT="0" marB="0" anchor="ctr"/>
                </a:tc>
                <a:tc>
                  <a:txBody>
                    <a:bodyPr/>
                    <a:lstStyle/>
                    <a:p>
                      <a:pPr algn="ctr" fontAlgn="b"/>
                      <a:r>
                        <a:rPr lang="en-IN" sz="900" u="none" strike="noStrike" dirty="0">
                          <a:effectLst/>
                        </a:rPr>
                        <a:t>NP</a:t>
                      </a:r>
                      <a:endParaRPr lang="en-IN" sz="900" b="0" i="0" u="none" strike="noStrike" dirty="0">
                        <a:solidFill>
                          <a:srgbClr val="000000"/>
                        </a:solidFill>
                        <a:effectLst/>
                        <a:latin typeface="Calibri" panose="020F0502020204030204" pitchFamily="34" charset="0"/>
                      </a:endParaRPr>
                    </a:p>
                  </a:txBody>
                  <a:tcPr marL="5915" marR="5915" marT="5915" marB="0" anchor="b"/>
                </a:tc>
                <a:tc>
                  <a:txBody>
                    <a:bodyPr/>
                    <a:lstStyle/>
                    <a:p>
                      <a:pPr algn="ctr" fontAlgn="ctr"/>
                      <a:endParaRPr lang="en-IN" sz="900" b="0" i="0" u="none" strike="noStrike" dirty="0">
                        <a:solidFill>
                          <a:srgbClr val="000000"/>
                        </a:solidFill>
                        <a:effectLst/>
                        <a:latin typeface="Calibri" panose="020F0502020204030204" pitchFamily="34" charset="0"/>
                      </a:endParaRPr>
                    </a:p>
                  </a:txBody>
                  <a:tcPr marL="5915" marR="5915" marT="5915" marB="0" anchor="ctr"/>
                </a:tc>
                <a:extLst>
                  <a:ext uri="{0D108BD9-81ED-4DB2-BD59-A6C34878D82A}">
                    <a16:rowId xmlns:a16="http://schemas.microsoft.com/office/drawing/2014/main" val="3322079758"/>
                  </a:ext>
                </a:extLst>
              </a:tr>
            </a:tbl>
          </a:graphicData>
        </a:graphic>
      </p:graphicFrame>
      <p:sp>
        <p:nvSpPr>
          <p:cNvPr id="12" name="TextBox 11">
            <a:extLst>
              <a:ext uri="{FF2B5EF4-FFF2-40B4-BE49-F238E27FC236}">
                <a16:creationId xmlns:a16="http://schemas.microsoft.com/office/drawing/2014/main" id="{63FDB185-542A-A77C-D635-6AAB950A01FB}"/>
              </a:ext>
            </a:extLst>
          </p:cNvPr>
          <p:cNvSpPr txBox="1"/>
          <p:nvPr/>
        </p:nvSpPr>
        <p:spPr>
          <a:xfrm>
            <a:off x="677334" y="4015106"/>
            <a:ext cx="4578574" cy="369332"/>
          </a:xfrm>
          <a:prstGeom prst="rect">
            <a:avLst/>
          </a:prstGeom>
          <a:noFill/>
        </p:spPr>
        <p:txBody>
          <a:bodyPr wrap="square">
            <a:spAutoFit/>
          </a:bodyPr>
          <a:lstStyle/>
          <a:p>
            <a:r>
              <a:rPr lang="en-US" dirty="0"/>
              <a:t>Foreign Word Sentences ~44.4% accuracy</a:t>
            </a:r>
          </a:p>
        </p:txBody>
      </p:sp>
      <p:graphicFrame>
        <p:nvGraphicFramePr>
          <p:cNvPr id="13" name="Table 12">
            <a:extLst>
              <a:ext uri="{FF2B5EF4-FFF2-40B4-BE49-F238E27FC236}">
                <a16:creationId xmlns:a16="http://schemas.microsoft.com/office/drawing/2014/main" id="{58CE3E2E-0498-2350-3DD7-BEB363019FA1}"/>
              </a:ext>
            </a:extLst>
          </p:cNvPr>
          <p:cNvGraphicFramePr>
            <a:graphicFrameLocks noGrp="1"/>
          </p:cNvGraphicFramePr>
          <p:nvPr>
            <p:extLst>
              <p:ext uri="{D42A27DB-BD31-4B8C-83A1-F6EECF244321}">
                <p14:modId xmlns:p14="http://schemas.microsoft.com/office/powerpoint/2010/main" val="1121449365"/>
              </p:ext>
            </p:extLst>
          </p:nvPr>
        </p:nvGraphicFramePr>
        <p:xfrm>
          <a:off x="5716987" y="1589786"/>
          <a:ext cx="4897903" cy="2171182"/>
        </p:xfrm>
        <a:graphic>
          <a:graphicData uri="http://schemas.openxmlformats.org/drawingml/2006/table">
            <a:tbl>
              <a:tblPr>
                <a:tableStyleId>{912C8C85-51F0-491E-9774-3900AFEF0FD7}</a:tableStyleId>
              </a:tblPr>
              <a:tblGrid>
                <a:gridCol w="2910178">
                  <a:extLst>
                    <a:ext uri="{9D8B030D-6E8A-4147-A177-3AD203B41FA5}">
                      <a16:colId xmlns:a16="http://schemas.microsoft.com/office/drawing/2014/main" val="833088068"/>
                    </a:ext>
                  </a:extLst>
                </a:gridCol>
                <a:gridCol w="500932">
                  <a:extLst>
                    <a:ext uri="{9D8B030D-6E8A-4147-A177-3AD203B41FA5}">
                      <a16:colId xmlns:a16="http://schemas.microsoft.com/office/drawing/2014/main" val="181867830"/>
                    </a:ext>
                  </a:extLst>
                </a:gridCol>
                <a:gridCol w="667910">
                  <a:extLst>
                    <a:ext uri="{9D8B030D-6E8A-4147-A177-3AD203B41FA5}">
                      <a16:colId xmlns:a16="http://schemas.microsoft.com/office/drawing/2014/main" val="1760147001"/>
                    </a:ext>
                  </a:extLst>
                </a:gridCol>
                <a:gridCol w="818883">
                  <a:extLst>
                    <a:ext uri="{9D8B030D-6E8A-4147-A177-3AD203B41FA5}">
                      <a16:colId xmlns:a16="http://schemas.microsoft.com/office/drawing/2014/main" val="688675941"/>
                    </a:ext>
                  </a:extLst>
                </a:gridCol>
              </a:tblGrid>
              <a:tr h="348940">
                <a:tc>
                  <a:txBody>
                    <a:bodyPr/>
                    <a:lstStyle/>
                    <a:p>
                      <a:pPr algn="ctr" fontAlgn="ctr"/>
                      <a:r>
                        <a:rPr lang="en-IN" sz="1100" u="none" strike="noStrike" dirty="0">
                          <a:effectLst/>
                        </a:rPr>
                        <a:t>Output Sentence</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2"/>
                    </a:solidFill>
                  </a:tcPr>
                </a:tc>
                <a:tc>
                  <a:txBody>
                    <a:bodyPr/>
                    <a:lstStyle/>
                    <a:p>
                      <a:pPr algn="ctr" fontAlgn="ctr"/>
                      <a:r>
                        <a:rPr lang="en-IN" sz="1100" u="none" strike="noStrike" dirty="0">
                          <a:effectLst/>
                        </a:rPr>
                        <a:t>Status</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2"/>
                    </a:solidFill>
                  </a:tcPr>
                </a:tc>
                <a:tc>
                  <a:txBody>
                    <a:bodyPr/>
                    <a:lstStyle/>
                    <a:p>
                      <a:pPr algn="ctr" fontAlgn="ctr"/>
                      <a:r>
                        <a:rPr lang="en-IN" sz="1100" u="none" strike="noStrike" dirty="0">
                          <a:effectLst/>
                        </a:rPr>
                        <a:t>type</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2"/>
                    </a:solidFill>
                  </a:tcPr>
                </a:tc>
                <a:tc>
                  <a:txBody>
                    <a:bodyPr/>
                    <a:lstStyle/>
                    <a:p>
                      <a:pPr algn="ctr" fontAlgn="ctr"/>
                      <a:r>
                        <a:rPr lang="en-IN" sz="1100" u="none" strike="noStrike" dirty="0">
                          <a:effectLst/>
                        </a:rPr>
                        <a:t>Observation</a:t>
                      </a:r>
                      <a:endParaRPr lang="en-IN" sz="1100" b="1" i="0" u="none" strike="noStrike" dirty="0">
                        <a:solidFill>
                          <a:srgbClr val="000000"/>
                        </a:solidFill>
                        <a:effectLst/>
                        <a:latin typeface="Calibri" panose="020F0502020204030204" pitchFamily="34" charset="0"/>
                      </a:endParaRPr>
                    </a:p>
                  </a:txBody>
                  <a:tcPr marL="7620" marR="7620" marT="7620" marB="0" anchor="ctr">
                    <a:solidFill>
                      <a:schemeClr val="bg2"/>
                    </a:solidFill>
                  </a:tcPr>
                </a:tc>
                <a:extLst>
                  <a:ext uri="{0D108BD9-81ED-4DB2-BD59-A6C34878D82A}">
                    <a16:rowId xmlns:a16="http://schemas.microsoft.com/office/drawing/2014/main" val="1467114717"/>
                  </a:ext>
                </a:extLst>
              </a:tr>
              <a:tr h="186101">
                <a:tc>
                  <a:txBody>
                    <a:bodyPr/>
                    <a:lstStyle/>
                    <a:p>
                      <a:pPr algn="l" fontAlgn="ctr"/>
                      <a:r>
                        <a:rPr lang="hi-IN" sz="900" u="none" strike="noStrike" kern="1200" dirty="0">
                          <a:solidFill>
                            <a:schemeClr val="tx1"/>
                          </a:solidFill>
                          <a:effectLst/>
                          <a:latin typeface="+mn-lt"/>
                          <a:ea typeface="+mn-ea"/>
                          <a:cs typeface="+mn-cs"/>
                        </a:rPr>
                        <a:t>आज सोमवार का दिन है और फर्वरी का दूसरा देन है</a:t>
                      </a:r>
                    </a:p>
                  </a:txBody>
                  <a:tcPr marL="7620" marR="7620" marT="7620" marB="0" anchor="ctr"/>
                </a:tc>
                <a:tc>
                  <a:txBody>
                    <a:bodyPr/>
                    <a:lstStyle/>
                    <a:p>
                      <a:pPr algn="l" fontAlgn="b"/>
                      <a:r>
                        <a:rPr lang="en-IN" sz="900" u="none" strike="noStrike" kern="1200">
                          <a:solidFill>
                            <a:schemeClr val="tx1"/>
                          </a:solidFill>
                          <a:effectLst/>
                          <a:latin typeface="+mn-lt"/>
                          <a:ea typeface="+mn-ea"/>
                          <a:cs typeface="+mn-cs"/>
                        </a:rPr>
                        <a:t>success</a:t>
                      </a:r>
                    </a:p>
                  </a:txBody>
                  <a:tcPr marL="7620" marR="7620" marT="7620" marB="0" anchor="b"/>
                </a:tc>
                <a:tc>
                  <a:txBody>
                    <a:bodyPr/>
                    <a:lstStyle/>
                    <a:p>
                      <a:pPr algn="ctr" fontAlgn="b"/>
                      <a:r>
                        <a:rPr lang="en-IN" sz="900" u="none" strike="noStrike" kern="1200">
                          <a:solidFill>
                            <a:schemeClr val="tx1"/>
                          </a:solidFill>
                          <a:effectLst/>
                          <a:latin typeface="+mn-lt"/>
                          <a:ea typeface="+mn-ea"/>
                          <a:cs typeface="+mn-cs"/>
                        </a:rPr>
                        <a:t>FP</a:t>
                      </a:r>
                    </a:p>
                  </a:txBody>
                  <a:tcPr marL="7620" marR="7620" marT="7620" marB="0" anchor="b"/>
                </a:tc>
                <a:tc>
                  <a:txBody>
                    <a:bodyPr/>
                    <a:lstStyle/>
                    <a:p>
                      <a:pPr algn="ctr" fontAlgn="ctr"/>
                      <a:r>
                        <a:rPr lang="en-IN" sz="900" u="none" strike="noStrike" kern="120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172351093"/>
                  </a:ext>
                </a:extLst>
              </a:tr>
              <a:tr h="558304">
                <a:tc>
                  <a:txBody>
                    <a:bodyPr/>
                    <a:lstStyle/>
                    <a:p>
                      <a:pPr algn="l" fontAlgn="ctr"/>
                      <a:r>
                        <a:rPr lang="hi-IN" sz="900" u="none" strike="noStrike" kern="1200" dirty="0">
                          <a:solidFill>
                            <a:schemeClr val="tx1"/>
                          </a:solidFill>
                          <a:effectLst/>
                          <a:latin typeface="+mn-lt"/>
                          <a:ea typeface="+mn-ea"/>
                          <a:cs typeface="+mn-cs"/>
                        </a:rPr>
                        <a:t>आज रविवार है कल शनिवार था पर सौ शुक्रवार था आज की तारीख पांच फरवरी दोहजार तेईस है कल छे तारीख सोमवार होगा उसके"</a:t>
                      </a:r>
                    </a:p>
                  </a:txBody>
                  <a:tcPr marL="7620" marR="7620" marT="7620" marB="0" anchor="ctr"/>
                </a:tc>
                <a:tc>
                  <a:txBody>
                    <a:bodyPr/>
                    <a:lstStyle/>
                    <a:p>
                      <a:pPr algn="l" fontAlgn="b"/>
                      <a:r>
                        <a:rPr lang="en-IN" sz="900" u="none" strike="noStrike" kern="1200" dirty="0">
                          <a:solidFill>
                            <a:schemeClr val="tx1"/>
                          </a:solidFill>
                          <a:effectLst/>
                          <a:latin typeface="+mn-lt"/>
                          <a:ea typeface="+mn-ea"/>
                          <a:cs typeface="+mn-cs"/>
                        </a:rPr>
                        <a:t>success</a:t>
                      </a:r>
                    </a:p>
                  </a:txBody>
                  <a:tcPr marL="7620" marR="7620" marT="7620" marB="0" anchor="b"/>
                </a:tc>
                <a:tc>
                  <a:txBody>
                    <a:bodyPr/>
                    <a:lstStyle/>
                    <a:p>
                      <a:pPr algn="ctr" fontAlgn="b"/>
                      <a:r>
                        <a:rPr lang="en-IN" sz="900" u="none" strike="noStrike" kern="1200" dirty="0">
                          <a:solidFill>
                            <a:schemeClr val="tx1"/>
                          </a:solidFill>
                          <a:effectLst/>
                          <a:latin typeface="+mn-lt"/>
                          <a:ea typeface="+mn-ea"/>
                          <a:cs typeface="+mn-cs"/>
                        </a:rPr>
                        <a:t>FP</a:t>
                      </a:r>
                    </a:p>
                  </a:txBody>
                  <a:tcPr marL="7620" marR="7620" marT="7620" marB="0" anchor="b"/>
                </a:tc>
                <a:tc>
                  <a:txBody>
                    <a:bodyPr/>
                    <a:lstStyle/>
                    <a:p>
                      <a:pPr algn="ctr" fontAlgn="ctr"/>
                      <a:r>
                        <a:rPr lang="en-IN" sz="9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705931901"/>
                  </a:ext>
                </a:extLst>
              </a:tr>
              <a:tr h="519533">
                <a:tc>
                  <a:txBody>
                    <a:bodyPr/>
                    <a:lstStyle/>
                    <a:p>
                      <a:pPr algn="l" fontAlgn="ctr"/>
                      <a:r>
                        <a:rPr lang="hi-IN" sz="900" u="none" strike="noStrike" kern="1200" dirty="0">
                          <a:solidFill>
                            <a:schemeClr val="tx1"/>
                          </a:solidFill>
                          <a:effectLst/>
                          <a:latin typeface="+mn-lt"/>
                          <a:ea typeface="+mn-ea"/>
                          <a:cs typeface="+mn-cs"/>
                        </a:rPr>
                        <a:t>फिर भी यह सच है कि कथा काफी की रचनाओं आदि से अंत तक केवल दयनीय हाथ के भरोसे नहीं की जा सकती</a:t>
                      </a:r>
                    </a:p>
                  </a:txBody>
                  <a:tcPr marL="7620" marR="7620" marT="7620" marB="0" anchor="ctr"/>
                </a:tc>
                <a:tc>
                  <a:txBody>
                    <a:bodyPr/>
                    <a:lstStyle/>
                    <a:p>
                      <a:pPr algn="l" fontAlgn="b"/>
                      <a:r>
                        <a:rPr lang="en-IN" sz="900" u="none" strike="noStrike" kern="1200">
                          <a:solidFill>
                            <a:schemeClr val="tx1"/>
                          </a:solidFill>
                          <a:effectLst/>
                          <a:latin typeface="+mn-lt"/>
                          <a:ea typeface="+mn-ea"/>
                          <a:cs typeface="+mn-cs"/>
                        </a:rPr>
                        <a:t>Error</a:t>
                      </a:r>
                    </a:p>
                  </a:txBody>
                  <a:tcPr marL="7620" marR="7620" marT="7620" marB="0" anchor="b"/>
                </a:tc>
                <a:tc>
                  <a:txBody>
                    <a:bodyPr/>
                    <a:lstStyle/>
                    <a:p>
                      <a:pPr algn="ctr" fontAlgn="b"/>
                      <a:r>
                        <a:rPr lang="en-IN" sz="900" u="none" strike="noStrike" kern="1200" dirty="0">
                          <a:solidFill>
                            <a:schemeClr val="tx1"/>
                          </a:solidFill>
                          <a:effectLst/>
                          <a:latin typeface="+mn-lt"/>
                          <a:ea typeface="+mn-ea"/>
                          <a:cs typeface="+mn-cs"/>
                        </a:rPr>
                        <a:t>FP</a:t>
                      </a:r>
                    </a:p>
                  </a:txBody>
                  <a:tcPr marL="7620" marR="7620" marT="7620" marB="0" anchor="b"/>
                </a:tc>
                <a:tc>
                  <a:txBody>
                    <a:bodyPr/>
                    <a:lstStyle/>
                    <a:p>
                      <a:pPr algn="ctr" fontAlgn="ctr"/>
                      <a:r>
                        <a:rPr lang="en-IN" sz="9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2702553215"/>
                  </a:ext>
                </a:extLst>
              </a:tr>
              <a:tr h="186101">
                <a:tc>
                  <a:txBody>
                    <a:bodyPr/>
                    <a:lstStyle/>
                    <a:p>
                      <a:pPr algn="l" fontAlgn="ctr"/>
                      <a:r>
                        <a:rPr lang="hi-IN" sz="900" u="none" strike="noStrike" kern="1200" dirty="0">
                          <a:solidFill>
                            <a:schemeClr val="tx1"/>
                          </a:solidFill>
                          <a:effectLst/>
                          <a:latin typeface="+mn-lt"/>
                          <a:ea typeface="+mn-ea"/>
                          <a:cs typeface="+mn-cs"/>
                        </a:rPr>
                        <a:t>उसके सामने बहुत संभावना बगीचे भी लगाया है</a:t>
                      </a:r>
                    </a:p>
                  </a:txBody>
                  <a:tcPr marL="7620" marR="7620" marT="7620" marB="0" anchor="ctr"/>
                </a:tc>
                <a:tc>
                  <a:txBody>
                    <a:bodyPr/>
                    <a:lstStyle/>
                    <a:p>
                      <a:pPr algn="l" fontAlgn="b"/>
                      <a:r>
                        <a:rPr lang="en-IN" sz="900" u="none" strike="noStrike" kern="1200">
                          <a:solidFill>
                            <a:schemeClr val="tx1"/>
                          </a:solidFill>
                          <a:effectLst/>
                          <a:latin typeface="+mn-lt"/>
                          <a:ea typeface="+mn-ea"/>
                          <a:cs typeface="+mn-cs"/>
                        </a:rPr>
                        <a:t>Error</a:t>
                      </a:r>
                    </a:p>
                  </a:txBody>
                  <a:tcPr marL="7620" marR="7620" marT="7620" marB="0" anchor="b"/>
                </a:tc>
                <a:tc>
                  <a:txBody>
                    <a:bodyPr/>
                    <a:lstStyle/>
                    <a:p>
                      <a:pPr algn="ctr" fontAlgn="b"/>
                      <a:r>
                        <a:rPr lang="en-IN" sz="900" u="none" strike="noStrike" kern="1200">
                          <a:solidFill>
                            <a:schemeClr val="tx1"/>
                          </a:solidFill>
                          <a:effectLst/>
                          <a:latin typeface="+mn-lt"/>
                          <a:ea typeface="+mn-ea"/>
                          <a:cs typeface="+mn-cs"/>
                        </a:rPr>
                        <a:t>FP</a:t>
                      </a:r>
                    </a:p>
                  </a:txBody>
                  <a:tcPr marL="7620" marR="7620" marT="7620" marB="0" anchor="b"/>
                </a:tc>
                <a:tc>
                  <a:txBody>
                    <a:bodyPr/>
                    <a:lstStyle/>
                    <a:p>
                      <a:pPr algn="ctr" fontAlgn="ctr"/>
                      <a:r>
                        <a:rPr lang="en-IN" sz="900" u="none" strike="noStrike" kern="1200" dirty="0">
                          <a:solidFill>
                            <a:schemeClr val="tx1"/>
                          </a:solidFill>
                          <a:effectLst/>
                          <a:latin typeface="+mn-lt"/>
                          <a:ea typeface="+mn-ea"/>
                          <a:cs typeface="+mn-cs"/>
                        </a:rPr>
                        <a:t> </a:t>
                      </a:r>
                    </a:p>
                  </a:txBody>
                  <a:tcPr marL="7620" marR="7620" marT="7620" marB="0" anchor="ctr"/>
                </a:tc>
                <a:extLst>
                  <a:ext uri="{0D108BD9-81ED-4DB2-BD59-A6C34878D82A}">
                    <a16:rowId xmlns:a16="http://schemas.microsoft.com/office/drawing/2014/main" val="1499539422"/>
                  </a:ext>
                </a:extLst>
              </a:tr>
              <a:tr h="372203">
                <a:tc>
                  <a:txBody>
                    <a:bodyPr/>
                    <a:lstStyle/>
                    <a:p>
                      <a:pPr algn="l" fontAlgn="ctr"/>
                      <a:r>
                        <a:rPr lang="hi-IN" sz="900" u="none" strike="noStrike" kern="1200" dirty="0">
                          <a:solidFill>
                            <a:schemeClr val="tx1"/>
                          </a:solidFill>
                          <a:effectLst/>
                          <a:latin typeface="+mn-lt"/>
                          <a:ea typeface="+mn-ea"/>
                          <a:cs typeface="+mn-cs"/>
                        </a:rPr>
                        <a:t>शाम को जब दिन की गर्मी ढाल जाती है और आसमान की रंग के हो जाते हैं</a:t>
                      </a:r>
                    </a:p>
                  </a:txBody>
                  <a:tcPr marL="7620" marR="7620" marT="7620" marB="0" anchor="ctr"/>
                </a:tc>
                <a:tc>
                  <a:txBody>
                    <a:bodyPr/>
                    <a:lstStyle/>
                    <a:p>
                      <a:pPr algn="l" fontAlgn="b"/>
                      <a:r>
                        <a:rPr lang="en-IN" sz="900" u="none" strike="noStrike" kern="1200">
                          <a:solidFill>
                            <a:schemeClr val="tx1"/>
                          </a:solidFill>
                          <a:effectLst/>
                          <a:latin typeface="+mn-lt"/>
                          <a:ea typeface="+mn-ea"/>
                          <a:cs typeface="+mn-cs"/>
                        </a:rPr>
                        <a:t>Error</a:t>
                      </a:r>
                    </a:p>
                  </a:txBody>
                  <a:tcPr marL="7620" marR="7620" marT="7620" marB="0" anchor="b"/>
                </a:tc>
                <a:tc>
                  <a:txBody>
                    <a:bodyPr/>
                    <a:lstStyle/>
                    <a:p>
                      <a:pPr algn="ctr" fontAlgn="b"/>
                      <a:r>
                        <a:rPr lang="en-IN" sz="900" u="none" strike="noStrike" kern="1200">
                          <a:solidFill>
                            <a:schemeClr val="tx1"/>
                          </a:solidFill>
                          <a:effectLst/>
                          <a:latin typeface="+mn-lt"/>
                          <a:ea typeface="+mn-ea"/>
                          <a:cs typeface="+mn-cs"/>
                        </a:rPr>
                        <a:t>FP</a:t>
                      </a:r>
                    </a:p>
                  </a:txBody>
                  <a:tcPr marL="7620" marR="7620" marT="7620" marB="0" anchor="b"/>
                </a:tc>
                <a:tc>
                  <a:txBody>
                    <a:bodyPr/>
                    <a:lstStyle/>
                    <a:p>
                      <a:pPr algn="l" fontAlgn="b"/>
                      <a:r>
                        <a:rPr lang="en-IN" sz="900" u="none" strike="noStrike" kern="1200" dirty="0">
                          <a:solidFill>
                            <a:schemeClr val="tx1"/>
                          </a:solidFill>
                          <a:effectLst/>
                          <a:latin typeface="+mn-lt"/>
                          <a:ea typeface="+mn-ea"/>
                          <a:cs typeface="+mn-cs"/>
                        </a:rPr>
                        <a:t> </a:t>
                      </a:r>
                    </a:p>
                  </a:txBody>
                  <a:tcPr marL="7620" marR="7620" marT="7620" marB="0" anchor="b"/>
                </a:tc>
                <a:extLst>
                  <a:ext uri="{0D108BD9-81ED-4DB2-BD59-A6C34878D82A}">
                    <a16:rowId xmlns:a16="http://schemas.microsoft.com/office/drawing/2014/main" val="4090825250"/>
                  </a:ext>
                </a:extLst>
              </a:tr>
            </a:tbl>
          </a:graphicData>
        </a:graphic>
      </p:graphicFrame>
      <p:sp>
        <p:nvSpPr>
          <p:cNvPr id="14" name="TextBox 13">
            <a:extLst>
              <a:ext uri="{FF2B5EF4-FFF2-40B4-BE49-F238E27FC236}">
                <a16:creationId xmlns:a16="http://schemas.microsoft.com/office/drawing/2014/main" id="{F9318DBE-FC3A-8835-E579-DAD08A7DDA2E}"/>
              </a:ext>
            </a:extLst>
          </p:cNvPr>
          <p:cNvSpPr txBox="1"/>
          <p:nvPr/>
        </p:nvSpPr>
        <p:spPr>
          <a:xfrm>
            <a:off x="677334" y="1220454"/>
            <a:ext cx="4578574" cy="369332"/>
          </a:xfrm>
          <a:prstGeom prst="rect">
            <a:avLst/>
          </a:prstGeom>
          <a:noFill/>
        </p:spPr>
        <p:txBody>
          <a:bodyPr wrap="square">
            <a:spAutoFit/>
          </a:bodyPr>
          <a:lstStyle/>
          <a:p>
            <a:r>
              <a:rPr lang="en-US" dirty="0"/>
              <a:t>Simple Sentence ~69.8% accuracy</a:t>
            </a:r>
          </a:p>
        </p:txBody>
      </p:sp>
      <p:graphicFrame>
        <p:nvGraphicFramePr>
          <p:cNvPr id="16" name="Table 15">
            <a:extLst>
              <a:ext uri="{FF2B5EF4-FFF2-40B4-BE49-F238E27FC236}">
                <a16:creationId xmlns:a16="http://schemas.microsoft.com/office/drawing/2014/main" id="{85545DB9-CF12-DD63-EE20-E9C246611336}"/>
              </a:ext>
            </a:extLst>
          </p:cNvPr>
          <p:cNvGraphicFramePr>
            <a:graphicFrameLocks noGrp="1"/>
          </p:cNvGraphicFramePr>
          <p:nvPr>
            <p:extLst>
              <p:ext uri="{D42A27DB-BD31-4B8C-83A1-F6EECF244321}">
                <p14:modId xmlns:p14="http://schemas.microsoft.com/office/powerpoint/2010/main" val="649685803"/>
              </p:ext>
            </p:extLst>
          </p:nvPr>
        </p:nvGraphicFramePr>
        <p:xfrm>
          <a:off x="653860" y="1588087"/>
          <a:ext cx="4665611" cy="2411382"/>
        </p:xfrm>
        <a:graphic>
          <a:graphicData uri="http://schemas.openxmlformats.org/drawingml/2006/table">
            <a:tbl>
              <a:tblPr>
                <a:tableStyleId>{912C8C85-51F0-491E-9774-3900AFEF0FD7}</a:tableStyleId>
              </a:tblPr>
              <a:tblGrid>
                <a:gridCol w="2526662">
                  <a:extLst>
                    <a:ext uri="{9D8B030D-6E8A-4147-A177-3AD203B41FA5}">
                      <a16:colId xmlns:a16="http://schemas.microsoft.com/office/drawing/2014/main" val="4260652203"/>
                    </a:ext>
                  </a:extLst>
                </a:gridCol>
                <a:gridCol w="588396">
                  <a:extLst>
                    <a:ext uri="{9D8B030D-6E8A-4147-A177-3AD203B41FA5}">
                      <a16:colId xmlns:a16="http://schemas.microsoft.com/office/drawing/2014/main" val="1206002570"/>
                    </a:ext>
                  </a:extLst>
                </a:gridCol>
                <a:gridCol w="540689">
                  <a:extLst>
                    <a:ext uri="{9D8B030D-6E8A-4147-A177-3AD203B41FA5}">
                      <a16:colId xmlns:a16="http://schemas.microsoft.com/office/drawing/2014/main" val="3803089561"/>
                    </a:ext>
                  </a:extLst>
                </a:gridCol>
                <a:gridCol w="1009864">
                  <a:extLst>
                    <a:ext uri="{9D8B030D-6E8A-4147-A177-3AD203B41FA5}">
                      <a16:colId xmlns:a16="http://schemas.microsoft.com/office/drawing/2014/main" val="567008193"/>
                    </a:ext>
                  </a:extLst>
                </a:gridCol>
              </a:tblGrid>
              <a:tr h="140673">
                <a:tc>
                  <a:txBody>
                    <a:bodyPr/>
                    <a:lstStyle/>
                    <a:p>
                      <a:pPr algn="ctr" fontAlgn="ctr"/>
                      <a:r>
                        <a:rPr lang="en-IN" sz="1100" u="none" strike="noStrike" dirty="0">
                          <a:effectLst/>
                        </a:rPr>
                        <a:t>Output Sentence</a:t>
                      </a:r>
                      <a:endParaRPr lang="en-IN" sz="1100" b="1" i="0" u="none" strike="noStrike" dirty="0">
                        <a:solidFill>
                          <a:srgbClr val="000000"/>
                        </a:solidFill>
                        <a:effectLst/>
                        <a:latin typeface="Calibri" panose="020F0502020204030204" pitchFamily="34" charset="0"/>
                      </a:endParaRPr>
                    </a:p>
                  </a:txBody>
                  <a:tcPr marL="0" marR="0" marT="0" marB="0" anchor="ctr">
                    <a:solidFill>
                      <a:schemeClr val="bg2"/>
                    </a:solidFill>
                  </a:tcPr>
                </a:tc>
                <a:tc>
                  <a:txBody>
                    <a:bodyPr/>
                    <a:lstStyle/>
                    <a:p>
                      <a:pPr algn="ctr" fontAlgn="ctr"/>
                      <a:r>
                        <a:rPr lang="en-IN" sz="1100" u="none" strike="noStrike" dirty="0">
                          <a:effectLst/>
                        </a:rPr>
                        <a:t>Status</a:t>
                      </a:r>
                      <a:endParaRPr lang="en-IN" sz="1100" b="1" i="0" u="none" strike="noStrike" dirty="0">
                        <a:solidFill>
                          <a:srgbClr val="000000"/>
                        </a:solidFill>
                        <a:effectLst/>
                        <a:latin typeface="Calibri" panose="020F0502020204030204" pitchFamily="34" charset="0"/>
                      </a:endParaRPr>
                    </a:p>
                  </a:txBody>
                  <a:tcPr marL="0" marR="0" marT="0" marB="0" anchor="ctr">
                    <a:solidFill>
                      <a:schemeClr val="bg2"/>
                    </a:solidFill>
                  </a:tcPr>
                </a:tc>
                <a:tc>
                  <a:txBody>
                    <a:bodyPr/>
                    <a:lstStyle/>
                    <a:p>
                      <a:pPr algn="ctr" fontAlgn="ctr"/>
                      <a:r>
                        <a:rPr lang="en-IN" sz="1100" u="none" strike="noStrike" dirty="0">
                          <a:effectLst/>
                        </a:rPr>
                        <a:t>type</a:t>
                      </a:r>
                      <a:endParaRPr lang="en-IN" sz="1100" b="1" i="0" u="none" strike="noStrike" dirty="0">
                        <a:solidFill>
                          <a:srgbClr val="000000"/>
                        </a:solidFill>
                        <a:effectLst/>
                        <a:latin typeface="Calibri" panose="020F0502020204030204" pitchFamily="34" charset="0"/>
                      </a:endParaRPr>
                    </a:p>
                  </a:txBody>
                  <a:tcPr marL="0" marR="0" marT="0" marB="0" anchor="ctr">
                    <a:solidFill>
                      <a:schemeClr val="bg2"/>
                    </a:solidFill>
                  </a:tcPr>
                </a:tc>
                <a:tc>
                  <a:txBody>
                    <a:bodyPr/>
                    <a:lstStyle/>
                    <a:p>
                      <a:pPr algn="ctr" fontAlgn="ctr"/>
                      <a:r>
                        <a:rPr lang="en-IN" sz="1100" u="none" strike="noStrike" dirty="0">
                          <a:effectLst/>
                        </a:rPr>
                        <a:t>Observation</a:t>
                      </a:r>
                      <a:endParaRPr lang="en-IN" sz="1100" b="1" i="0" u="none" strike="noStrike" dirty="0">
                        <a:solidFill>
                          <a:srgbClr val="000000"/>
                        </a:solidFill>
                        <a:effectLst/>
                        <a:latin typeface="Calibri" panose="020F0502020204030204" pitchFamily="34" charset="0"/>
                      </a:endParaRPr>
                    </a:p>
                  </a:txBody>
                  <a:tcPr marL="0" marR="0" marT="0" marB="0" anchor="ctr">
                    <a:solidFill>
                      <a:schemeClr val="bg2"/>
                    </a:solidFill>
                  </a:tcPr>
                </a:tc>
                <a:extLst>
                  <a:ext uri="{0D108BD9-81ED-4DB2-BD59-A6C34878D82A}">
                    <a16:rowId xmlns:a16="http://schemas.microsoft.com/office/drawing/2014/main" val="865154505"/>
                  </a:ext>
                </a:extLst>
              </a:tr>
              <a:tr h="140673">
                <a:tc>
                  <a:txBody>
                    <a:bodyPr/>
                    <a:lstStyle/>
                    <a:p>
                      <a:pPr algn="l" fontAlgn="ctr"/>
                      <a:r>
                        <a:rPr lang="hi-IN" sz="900" u="none" strike="noStrike" kern="1200" dirty="0">
                          <a:solidFill>
                            <a:schemeClr val="tx1"/>
                          </a:solidFill>
                          <a:effectLst/>
                        </a:rPr>
                        <a:t>तुम्हारे लिए फुल लेकर</a:t>
                      </a:r>
                      <a:endParaRPr lang="hi-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NP</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 </a:t>
                      </a:r>
                      <a:endParaRPr lang="en-IN" sz="900" u="none" strike="noStrike" kern="120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2973844949"/>
                  </a:ext>
                </a:extLst>
              </a:tr>
              <a:tr h="140673">
                <a:tc>
                  <a:txBody>
                    <a:bodyPr/>
                    <a:lstStyle/>
                    <a:p>
                      <a:pPr algn="l" fontAlgn="ctr"/>
                      <a:r>
                        <a:rPr lang="hi-IN" sz="900" u="none" strike="noStrike" kern="1200" dirty="0">
                          <a:solidFill>
                            <a:schemeClr val="tx1"/>
                          </a:solidFill>
                          <a:effectLst/>
                        </a:rPr>
                        <a:t>तुम्हारा नाम क्या है</a:t>
                      </a:r>
                      <a:endParaRPr lang="hi-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success</a:t>
                      </a:r>
                      <a:endParaRPr lang="en-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SP</a:t>
                      </a:r>
                      <a:endParaRPr lang="en-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2935389624"/>
                  </a:ext>
                </a:extLst>
              </a:tr>
              <a:tr h="281346">
                <a:tc>
                  <a:txBody>
                    <a:bodyPr/>
                    <a:lstStyle/>
                    <a:p>
                      <a:pPr algn="l" fontAlgn="ctr"/>
                      <a:r>
                        <a:rPr lang="hi-IN" sz="900" u="none" strike="noStrike" kern="1200" dirty="0">
                          <a:solidFill>
                            <a:schemeClr val="tx1"/>
                          </a:solidFill>
                          <a:effectLst/>
                        </a:rPr>
                        <a:t>मैंने अपनी तरफ से सच ही कहा था पर वह तब भी वहां से नहीं गया</a:t>
                      </a:r>
                      <a:endParaRPr lang="hi-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NP</a:t>
                      </a:r>
                      <a:endParaRPr lang="en-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2140414240"/>
                  </a:ext>
                </a:extLst>
              </a:tr>
              <a:tr h="281346">
                <a:tc>
                  <a:txBody>
                    <a:bodyPr/>
                    <a:lstStyle/>
                    <a:p>
                      <a:pPr algn="l" fontAlgn="ctr"/>
                      <a:r>
                        <a:rPr lang="hi-IN" sz="900" u="none" strike="noStrike" kern="1200" dirty="0">
                          <a:solidFill>
                            <a:schemeClr val="tx1"/>
                          </a:solidFill>
                          <a:effectLst/>
                        </a:rPr>
                        <a:t>इतनी भी आसान नौकरी पाकर मेरी खुशी का ठिकाना ना रहा</a:t>
                      </a:r>
                      <a:endParaRPr lang="hi-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NP</a:t>
                      </a:r>
                      <a:endParaRPr lang="en-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221084095"/>
                  </a:ext>
                </a:extLst>
              </a:tr>
              <a:tr h="140673">
                <a:tc>
                  <a:txBody>
                    <a:bodyPr/>
                    <a:lstStyle/>
                    <a:p>
                      <a:pPr algn="l" fontAlgn="ctr"/>
                      <a:r>
                        <a:rPr lang="hi-IN" sz="900" u="none" strike="noStrike" kern="1200">
                          <a:solidFill>
                            <a:schemeClr val="tx1"/>
                          </a:solidFill>
                          <a:effectLst/>
                        </a:rPr>
                        <a:t>वैसे भी हमारे कमरे में मच्छर होते तो नहीं है</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NP</a:t>
                      </a:r>
                      <a:endParaRPr lang="en-IN" sz="900" u="none" strike="noStrike" kern="120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594474550"/>
                  </a:ext>
                </a:extLst>
              </a:tr>
              <a:tr h="281346">
                <a:tc>
                  <a:txBody>
                    <a:bodyPr/>
                    <a:lstStyle/>
                    <a:p>
                      <a:pPr algn="l" fontAlgn="ctr"/>
                      <a:r>
                        <a:rPr lang="hi-IN" sz="900" u="none" strike="noStrike" kern="1200">
                          <a:solidFill>
                            <a:schemeClr val="tx1"/>
                          </a:solidFill>
                          <a:effectLst/>
                        </a:rPr>
                        <a:t>आज तो लग रहा है कि सचमुच ही इस कमरे में बहुत मच्छर हो गए हैं</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NP</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195187030"/>
                  </a:ext>
                </a:extLst>
              </a:tr>
              <a:tr h="140673">
                <a:tc>
                  <a:txBody>
                    <a:bodyPr/>
                    <a:lstStyle/>
                    <a:p>
                      <a:pPr algn="l" fontAlgn="ctr"/>
                      <a:r>
                        <a:rPr lang="hi-IN" sz="900" u="none" strike="noStrike" kern="1200">
                          <a:solidFill>
                            <a:schemeClr val="tx1"/>
                          </a:solidFill>
                          <a:effectLst/>
                        </a:rPr>
                        <a:t>विकास मनुष्यों के लिए बहुत जरुरी है</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success</a:t>
                      </a:r>
                      <a:endParaRPr lang="en-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NP</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523500626"/>
                  </a:ext>
                </a:extLst>
              </a:tr>
              <a:tr h="140673">
                <a:tc>
                  <a:txBody>
                    <a:bodyPr/>
                    <a:lstStyle/>
                    <a:p>
                      <a:pPr algn="l" fontAlgn="ctr"/>
                      <a:r>
                        <a:rPr lang="hi-IN" sz="900" u="none" strike="noStrike" kern="1200">
                          <a:solidFill>
                            <a:schemeClr val="tx1"/>
                          </a:solidFill>
                          <a:effectLst/>
                        </a:rPr>
                        <a:t>कोई मंगलूर ग्रह पर कैसे जाएगा</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Error</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NP</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Mangal changed to mangluru</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2511824353"/>
                  </a:ext>
                </a:extLst>
              </a:tr>
              <a:tr h="140673">
                <a:tc>
                  <a:txBody>
                    <a:bodyPr/>
                    <a:lstStyle/>
                    <a:p>
                      <a:pPr algn="l" fontAlgn="ctr"/>
                      <a:r>
                        <a:rPr lang="hi-IN" sz="900" u="none" strike="noStrike" kern="1200">
                          <a:solidFill>
                            <a:schemeClr val="tx1"/>
                          </a:solidFill>
                          <a:effectLst/>
                        </a:rPr>
                        <a:t>दोपहर में धूप का रंग सोने जैसा हो जाता है</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success</a:t>
                      </a:r>
                      <a:endParaRPr lang="en-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NP</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047989779"/>
                  </a:ext>
                </a:extLst>
              </a:tr>
              <a:tr h="140673">
                <a:tc>
                  <a:txBody>
                    <a:bodyPr/>
                    <a:lstStyle/>
                    <a:p>
                      <a:pPr algn="l" fontAlgn="ctr"/>
                      <a:r>
                        <a:rPr lang="hi-IN" sz="900" u="none" strike="noStrike" kern="1200">
                          <a:solidFill>
                            <a:schemeClr val="tx1"/>
                          </a:solidFill>
                          <a:effectLst/>
                        </a:rPr>
                        <a:t>तुम्हारे पास क्या क्या है</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SP</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274527431"/>
                  </a:ext>
                </a:extLst>
              </a:tr>
              <a:tr h="140673">
                <a:tc>
                  <a:txBody>
                    <a:bodyPr/>
                    <a:lstStyle/>
                    <a:p>
                      <a:pPr algn="l" fontAlgn="ctr"/>
                      <a:r>
                        <a:rPr lang="hi-IN" sz="900" u="none" strike="noStrike" kern="1200">
                          <a:solidFill>
                            <a:schemeClr val="tx1"/>
                          </a:solidFill>
                          <a:effectLst/>
                        </a:rPr>
                        <a:t>हमारे पापा का नाम क्या है</a:t>
                      </a:r>
                      <a:endParaRPr lang="hi-IN" sz="900" u="none" strike="noStrike" kern="120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SP</a:t>
                      </a:r>
                      <a:endParaRPr lang="en-IN" sz="900" u="none" strike="noStrike" kern="120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540864131"/>
                  </a:ext>
                </a:extLst>
              </a:tr>
              <a:tr h="140673">
                <a:tc>
                  <a:txBody>
                    <a:bodyPr/>
                    <a:lstStyle/>
                    <a:p>
                      <a:pPr algn="l" fontAlgn="ctr"/>
                      <a:r>
                        <a:rPr lang="hi-IN" sz="900" u="none" strike="noStrike" kern="1200" dirty="0">
                          <a:solidFill>
                            <a:schemeClr val="tx1"/>
                          </a:solidFill>
                          <a:effectLst/>
                        </a:rPr>
                        <a:t>नयी मूवी का नाम क्या</a:t>
                      </a:r>
                      <a:endParaRPr lang="hi-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dirty="0">
                          <a:solidFill>
                            <a:schemeClr val="tx1"/>
                          </a:solidFill>
                          <a:effectLst/>
                        </a:rPr>
                        <a:t>success</a:t>
                      </a:r>
                      <a:endParaRPr lang="en-IN" sz="900" u="none" strike="noStrike" kern="1200" dirty="0">
                        <a:solidFill>
                          <a:schemeClr val="tx1"/>
                        </a:solidFill>
                        <a:effectLst/>
                        <a:latin typeface="+mn-lt"/>
                        <a:ea typeface="+mn-ea"/>
                        <a:cs typeface="+mn-cs"/>
                      </a:endParaRPr>
                    </a:p>
                  </a:txBody>
                  <a:tcPr marL="0" marR="0" marT="0" marB="0" anchor="ctr"/>
                </a:tc>
                <a:tc>
                  <a:txBody>
                    <a:bodyPr/>
                    <a:lstStyle/>
                    <a:p>
                      <a:pPr algn="ctr" fontAlgn="ctr"/>
                      <a:r>
                        <a:rPr lang="en-IN" sz="900" u="none" strike="noStrike" kern="1200">
                          <a:solidFill>
                            <a:schemeClr val="tx1"/>
                          </a:solidFill>
                          <a:effectLst/>
                        </a:rPr>
                        <a:t>SP</a:t>
                      </a:r>
                      <a:endParaRPr lang="en-IN" sz="900" u="none" strike="noStrike" kern="1200">
                        <a:solidFill>
                          <a:schemeClr val="tx1"/>
                        </a:solidFill>
                        <a:effectLst/>
                        <a:latin typeface="+mn-lt"/>
                        <a:ea typeface="+mn-ea"/>
                        <a:cs typeface="+mn-cs"/>
                      </a:endParaRPr>
                    </a:p>
                  </a:txBody>
                  <a:tcPr marL="0" marR="0" marT="0" marB="0" anchor="ctr"/>
                </a:tc>
                <a:tc>
                  <a:txBody>
                    <a:bodyPr/>
                    <a:lstStyle/>
                    <a:p>
                      <a:pPr algn="l" fontAlgn="ctr"/>
                      <a:r>
                        <a:rPr lang="en-IN" sz="900" u="none" strike="noStrike" kern="1200" dirty="0">
                          <a:solidFill>
                            <a:schemeClr val="tx1"/>
                          </a:solidFill>
                          <a:effectLst/>
                        </a:rPr>
                        <a:t> </a:t>
                      </a:r>
                      <a:endParaRPr lang="en-IN" sz="90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610324201"/>
                  </a:ext>
                </a:extLst>
              </a:tr>
            </a:tbl>
          </a:graphicData>
        </a:graphic>
      </p:graphicFrame>
    </p:spTree>
    <p:extLst>
      <p:ext uri="{BB962C8B-B14F-4D97-AF65-F5344CB8AC3E}">
        <p14:creationId xmlns:p14="http://schemas.microsoft.com/office/powerpoint/2010/main" val="363114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6999-3E24-2747-8821-9F209284F8DA}"/>
              </a:ext>
            </a:extLst>
          </p:cNvPr>
          <p:cNvSpPr>
            <a:spLocks noGrp="1"/>
          </p:cNvSpPr>
          <p:nvPr>
            <p:ph type="ctrTitle"/>
          </p:nvPr>
        </p:nvSpPr>
        <p:spPr/>
        <p:txBody>
          <a:bodyPr/>
          <a:lstStyle/>
          <a:p>
            <a:r>
              <a:rPr lang="en-IN" dirty="0"/>
              <a:t>DEMO</a:t>
            </a:r>
          </a:p>
        </p:txBody>
      </p:sp>
      <p:sp>
        <p:nvSpPr>
          <p:cNvPr id="4" name="Text Placeholder 3">
            <a:extLst>
              <a:ext uri="{FF2B5EF4-FFF2-40B4-BE49-F238E27FC236}">
                <a16:creationId xmlns:a16="http://schemas.microsoft.com/office/drawing/2014/main" id="{7600FD1A-C6CD-A55C-EF7F-DEE33FC363CA}"/>
              </a:ext>
            </a:extLst>
          </p:cNvPr>
          <p:cNvSpPr>
            <a:spLocks noGrp="1"/>
          </p:cNvSpPr>
          <p:nvPr>
            <p:ph type="subTitle" idx="1"/>
          </p:nvPr>
        </p:nvSpPr>
        <p:spPr/>
        <p:txBody>
          <a:bodyPr/>
          <a:lstStyle/>
          <a:p>
            <a:r>
              <a:rPr lang="en-US" dirty="0"/>
              <a:t>Group 2: </a:t>
            </a:r>
            <a:r>
              <a:rPr lang="en-US" sz="1800" dirty="0"/>
              <a:t>Automatic Speech Recognition – Hindi</a:t>
            </a:r>
          </a:p>
        </p:txBody>
      </p:sp>
    </p:spTree>
    <p:extLst>
      <p:ext uri="{BB962C8B-B14F-4D97-AF65-F5344CB8AC3E}">
        <p14:creationId xmlns:p14="http://schemas.microsoft.com/office/powerpoint/2010/main" val="296116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ECDC-9CF4-CC04-3C02-3B4DD44EFEBF}"/>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059AC41D-2BC9-FBFE-13BE-C5C41D70D2CD}"/>
              </a:ext>
            </a:extLst>
          </p:cNvPr>
          <p:cNvSpPr>
            <a:spLocks noGrp="1"/>
          </p:cNvSpPr>
          <p:nvPr>
            <p:ph idx="1"/>
          </p:nvPr>
        </p:nvSpPr>
        <p:spPr>
          <a:xfrm>
            <a:off x="677334" y="1723267"/>
            <a:ext cx="9611654" cy="4367432"/>
          </a:xfrm>
        </p:spPr>
        <p:txBody>
          <a:bodyPr>
            <a:normAutofit lnSpcReduction="10000"/>
          </a:bodyPr>
          <a:lstStyle/>
          <a:p>
            <a:pPr marL="0" indent="0">
              <a:buNone/>
            </a:pPr>
            <a:r>
              <a:rPr lang="en-IN" dirty="0"/>
              <a:t>While this exercise was limited in scope and nature, the challenges faced during this exercise can be extended for other broader implementation challenges for ASR. Some of the challenges observed during ASR exercise are:</a:t>
            </a:r>
          </a:p>
          <a:p>
            <a:r>
              <a:rPr lang="en-IN" b="1" dirty="0"/>
              <a:t>Data availability</a:t>
            </a:r>
            <a:r>
              <a:rPr lang="en-IN" dirty="0"/>
              <a:t>: Limited data availability in native languages/ Indic languages due to lack of available transcribed resources compared to English</a:t>
            </a:r>
          </a:p>
          <a:p>
            <a:r>
              <a:rPr lang="en-IN" b="1" dirty="0"/>
              <a:t>Foreign Word Codemix</a:t>
            </a:r>
            <a:r>
              <a:rPr lang="en-IN" dirty="0"/>
              <a:t>: Usage or borrowing of other language words is common in practice, which creates it’s own sets of challenges</a:t>
            </a:r>
          </a:p>
          <a:p>
            <a:r>
              <a:rPr lang="en-IN" b="1" dirty="0"/>
              <a:t>Grammar and vocabulary </a:t>
            </a:r>
            <a:r>
              <a:rPr lang="en-IN" dirty="0"/>
              <a:t>of Indic language has variations from region to region</a:t>
            </a:r>
          </a:p>
          <a:p>
            <a:r>
              <a:rPr lang="en-IN" b="1" dirty="0"/>
              <a:t>Overfitting Problem: Training data is often sanitized and standardized </a:t>
            </a:r>
            <a:r>
              <a:rPr lang="en-IN" dirty="0"/>
              <a:t>while actual usage language includes lot of noise, variations (individual style, rate of speed, individual clarity of certain phonetics, environment etc.)</a:t>
            </a:r>
          </a:p>
          <a:p>
            <a:r>
              <a:rPr lang="en-IN" b="1" dirty="0"/>
              <a:t>Lexicon:</a:t>
            </a:r>
            <a:r>
              <a:rPr lang="en-IN" dirty="0"/>
              <a:t> Indic languages have the maximum number of alphabets and combinations possible, using an exhaustive Lexicon is crucial for success, while the English letter based Lexicon will not cover the required Indic Language Lexicon.</a:t>
            </a:r>
          </a:p>
          <a:p>
            <a:endParaRPr lang="en-IN" dirty="0"/>
          </a:p>
        </p:txBody>
      </p:sp>
    </p:spTree>
    <p:extLst>
      <p:ext uri="{BB962C8B-B14F-4D97-AF65-F5344CB8AC3E}">
        <p14:creationId xmlns:p14="http://schemas.microsoft.com/office/powerpoint/2010/main" val="129329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C11A-8A17-500E-2101-EA2BB6663B56}"/>
              </a:ext>
            </a:extLst>
          </p:cNvPr>
          <p:cNvSpPr>
            <a:spLocks noGrp="1"/>
          </p:cNvSpPr>
          <p:nvPr>
            <p:ph type="title"/>
          </p:nvPr>
        </p:nvSpPr>
        <p:spPr/>
        <p:txBody>
          <a:bodyPr/>
          <a:lstStyle/>
          <a:p>
            <a:r>
              <a:rPr lang="en-IN" dirty="0"/>
              <a:t>Comparison with other approaches</a:t>
            </a:r>
          </a:p>
        </p:txBody>
      </p:sp>
      <p:graphicFrame>
        <p:nvGraphicFramePr>
          <p:cNvPr id="7" name="Table 6">
            <a:extLst>
              <a:ext uri="{FF2B5EF4-FFF2-40B4-BE49-F238E27FC236}">
                <a16:creationId xmlns:a16="http://schemas.microsoft.com/office/drawing/2014/main" id="{5FD89E0D-06A8-7F9C-972A-6C80EE61842E}"/>
              </a:ext>
            </a:extLst>
          </p:cNvPr>
          <p:cNvGraphicFramePr>
            <a:graphicFrameLocks noGrp="1"/>
          </p:cNvGraphicFramePr>
          <p:nvPr>
            <p:extLst>
              <p:ext uri="{D42A27DB-BD31-4B8C-83A1-F6EECF244321}">
                <p14:modId xmlns:p14="http://schemas.microsoft.com/office/powerpoint/2010/main" val="1796859374"/>
              </p:ext>
            </p:extLst>
          </p:nvPr>
        </p:nvGraphicFramePr>
        <p:xfrm>
          <a:off x="6170212" y="2211771"/>
          <a:ext cx="4643560" cy="4335867"/>
        </p:xfrm>
        <a:graphic>
          <a:graphicData uri="http://schemas.openxmlformats.org/drawingml/2006/table">
            <a:tbl>
              <a:tblPr firstRow="1" firstCol="1" bandRow="1">
                <a:tableStyleId>{5C22544A-7EE6-4342-B048-85BDC9FD1C3A}</a:tableStyleId>
              </a:tblPr>
              <a:tblGrid>
                <a:gridCol w="825080">
                  <a:extLst>
                    <a:ext uri="{9D8B030D-6E8A-4147-A177-3AD203B41FA5}">
                      <a16:colId xmlns:a16="http://schemas.microsoft.com/office/drawing/2014/main" val="3358321690"/>
                    </a:ext>
                  </a:extLst>
                </a:gridCol>
                <a:gridCol w="1902498">
                  <a:extLst>
                    <a:ext uri="{9D8B030D-6E8A-4147-A177-3AD203B41FA5}">
                      <a16:colId xmlns:a16="http://schemas.microsoft.com/office/drawing/2014/main" val="3590476883"/>
                    </a:ext>
                  </a:extLst>
                </a:gridCol>
                <a:gridCol w="1915982">
                  <a:extLst>
                    <a:ext uri="{9D8B030D-6E8A-4147-A177-3AD203B41FA5}">
                      <a16:colId xmlns:a16="http://schemas.microsoft.com/office/drawing/2014/main" val="2138051815"/>
                    </a:ext>
                  </a:extLst>
                </a:gridCol>
              </a:tblGrid>
              <a:tr h="706360">
                <a:tc>
                  <a:txBody>
                    <a:bodyPr/>
                    <a:lstStyle/>
                    <a:p>
                      <a:pPr marL="72000">
                        <a:lnSpc>
                          <a:spcPct val="107000"/>
                        </a:lnSpc>
                        <a:spcAft>
                          <a:spcPts val="800"/>
                        </a:spcAft>
                      </a:pPr>
                      <a:r>
                        <a:rPr lang="en-IN" sz="1200" dirty="0">
                          <a:effectLst/>
                        </a:rPr>
                        <a:t>Field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nchor="ctr"/>
                </a:tc>
                <a:tc>
                  <a:txBody>
                    <a:bodyPr/>
                    <a:lstStyle/>
                    <a:p>
                      <a:pPr marL="72000">
                        <a:lnSpc>
                          <a:spcPct val="107000"/>
                        </a:lnSpc>
                        <a:spcAft>
                          <a:spcPts val="800"/>
                        </a:spcAft>
                      </a:pPr>
                      <a:r>
                        <a:rPr lang="en-IN" sz="1200" dirty="0">
                          <a:effectLst/>
                        </a:rPr>
                        <a:t>IIIT H Group2 Experiment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nchor="ctr"/>
                </a:tc>
                <a:tc>
                  <a:txBody>
                    <a:bodyPr/>
                    <a:lstStyle/>
                    <a:p>
                      <a:pPr marL="72000">
                        <a:lnSpc>
                          <a:spcPct val="107000"/>
                        </a:lnSpc>
                        <a:spcAft>
                          <a:spcPts val="800"/>
                        </a:spcAft>
                      </a:pPr>
                      <a:r>
                        <a:rPr lang="en-IN" sz="1200">
                          <a:effectLst/>
                        </a:rPr>
                        <a:t>Microsoft Hyderabad Team Experiment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nchor="ctr"/>
                </a:tc>
                <a:extLst>
                  <a:ext uri="{0D108BD9-81ED-4DB2-BD59-A6C34878D82A}">
                    <a16:rowId xmlns:a16="http://schemas.microsoft.com/office/drawing/2014/main" val="1730443807"/>
                  </a:ext>
                </a:extLst>
              </a:tr>
              <a:tr h="2143141">
                <a:tc>
                  <a:txBody>
                    <a:bodyPr/>
                    <a:lstStyle/>
                    <a:p>
                      <a:pPr marL="72000">
                        <a:lnSpc>
                          <a:spcPct val="107000"/>
                        </a:lnSpc>
                        <a:spcAft>
                          <a:spcPts val="800"/>
                        </a:spcAft>
                      </a:pPr>
                      <a:r>
                        <a:rPr lang="en-IN" sz="1200">
                          <a:effectLst/>
                        </a:rPr>
                        <a:t>Scope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dirty="0">
                          <a:effectLst/>
                        </a:rPr>
                        <a:t>Monolingual trained model for Hindi read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dirty="0">
                          <a:effectLst/>
                        </a:rPr>
                        <a:t>Bootstrapped multi-lingual, extending standard English phone set by including the extra phones present in Hindi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extLst>
                  <a:ext uri="{0D108BD9-81ED-4DB2-BD59-A6C34878D82A}">
                    <a16:rowId xmlns:a16="http://schemas.microsoft.com/office/drawing/2014/main" val="2307109546"/>
                  </a:ext>
                </a:extLst>
              </a:tr>
              <a:tr h="330586">
                <a:tc rowSpan="3">
                  <a:txBody>
                    <a:bodyPr/>
                    <a:lstStyle/>
                    <a:p>
                      <a:pPr marL="72000">
                        <a:lnSpc>
                          <a:spcPct val="107000"/>
                        </a:lnSpc>
                        <a:spcAft>
                          <a:spcPts val="800"/>
                        </a:spcAft>
                      </a:pPr>
                      <a:r>
                        <a:rPr lang="en-IN" sz="1200">
                          <a:effectLst/>
                        </a:rPr>
                        <a:t>Approach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a:effectLst/>
                        </a:rPr>
                        <a:t>HMM GMM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dirty="0">
                          <a:effectLst/>
                        </a:rPr>
                        <a:t>CD-DNN-HMM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extLst>
                  <a:ext uri="{0D108BD9-81ED-4DB2-BD59-A6C34878D82A}">
                    <a16:rowId xmlns:a16="http://schemas.microsoft.com/office/drawing/2014/main" val="340175766"/>
                  </a:ext>
                </a:extLst>
              </a:tr>
              <a:tr h="573734">
                <a:tc vMerge="1">
                  <a:txBody>
                    <a:bodyPr/>
                    <a:lstStyle/>
                    <a:p>
                      <a:endParaRPr lang="en-IN"/>
                    </a:p>
                  </a:txBody>
                  <a:tcPr/>
                </a:tc>
                <a:tc>
                  <a:txBody>
                    <a:bodyPr/>
                    <a:lstStyle/>
                    <a:p>
                      <a:pPr marL="72000">
                        <a:lnSpc>
                          <a:spcPct val="107000"/>
                        </a:lnSpc>
                        <a:spcAft>
                          <a:spcPts val="800"/>
                        </a:spcAft>
                      </a:pPr>
                      <a:r>
                        <a:rPr lang="en-IN" sz="1200">
                          <a:effectLst/>
                        </a:rPr>
                        <a:t>Linear discriminant analysis (LDA)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dirty="0">
                          <a:effectLst/>
                        </a:rPr>
                        <a:t>Singular Value Decomposition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extLst>
                  <a:ext uri="{0D108BD9-81ED-4DB2-BD59-A6C34878D82A}">
                    <a16:rowId xmlns:a16="http://schemas.microsoft.com/office/drawing/2014/main" val="4178937404"/>
                  </a:ext>
                </a:extLst>
              </a:tr>
              <a:tr h="374795">
                <a:tc vMerge="1">
                  <a:txBody>
                    <a:bodyPr/>
                    <a:lstStyle/>
                    <a:p>
                      <a:endParaRPr lang="en-IN"/>
                    </a:p>
                  </a:txBody>
                  <a:tcPr/>
                </a:tc>
                <a:tc>
                  <a:txBody>
                    <a:bodyPr/>
                    <a:lstStyle/>
                    <a:p>
                      <a:pPr marL="72000">
                        <a:lnSpc>
                          <a:spcPct val="107000"/>
                        </a:lnSpc>
                        <a:spcAft>
                          <a:spcPts val="800"/>
                        </a:spcAft>
                      </a:pPr>
                      <a:r>
                        <a:rPr lang="en-IN" sz="1200" dirty="0">
                          <a:effectLst/>
                        </a:rPr>
                        <a:t>Limited Lexicon (12078)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dirty="0">
                          <a:effectLst/>
                        </a:rPr>
                        <a:t>Exhaustive Lexicon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extLst>
                  <a:ext uri="{0D108BD9-81ED-4DB2-BD59-A6C34878D82A}">
                    <a16:rowId xmlns:a16="http://schemas.microsoft.com/office/drawing/2014/main" val="697293058"/>
                  </a:ext>
                </a:extLst>
              </a:tr>
              <a:tr h="207251">
                <a:tc>
                  <a:txBody>
                    <a:bodyPr/>
                    <a:lstStyle/>
                    <a:p>
                      <a:pPr marL="72000">
                        <a:lnSpc>
                          <a:spcPct val="107000"/>
                        </a:lnSpc>
                        <a:spcAft>
                          <a:spcPts val="800"/>
                        </a:spcAft>
                      </a:pPr>
                      <a:r>
                        <a:rPr lang="en-IN" sz="1200">
                          <a:effectLst/>
                        </a:rPr>
                        <a:t>Data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a:effectLst/>
                        </a:rPr>
                        <a:t>30 Hours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tc>
                  <a:txBody>
                    <a:bodyPr/>
                    <a:lstStyle/>
                    <a:p>
                      <a:pPr marL="72000">
                        <a:lnSpc>
                          <a:spcPct val="107000"/>
                        </a:lnSpc>
                        <a:spcAft>
                          <a:spcPts val="800"/>
                        </a:spcAft>
                      </a:pPr>
                      <a:r>
                        <a:rPr lang="en-IN" sz="1200" dirty="0">
                          <a:effectLst/>
                        </a:rPr>
                        <a:t>2200 hours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581" marR="7581" marT="0" marB="0"/>
                </a:tc>
                <a:extLst>
                  <a:ext uri="{0D108BD9-81ED-4DB2-BD59-A6C34878D82A}">
                    <a16:rowId xmlns:a16="http://schemas.microsoft.com/office/drawing/2014/main" val="954973969"/>
                  </a:ext>
                </a:extLst>
              </a:tr>
            </a:tbl>
          </a:graphicData>
        </a:graphic>
      </p:graphicFrame>
      <p:sp>
        <p:nvSpPr>
          <p:cNvPr id="9" name="TextBox 8">
            <a:extLst>
              <a:ext uri="{FF2B5EF4-FFF2-40B4-BE49-F238E27FC236}">
                <a16:creationId xmlns:a16="http://schemas.microsoft.com/office/drawing/2014/main" id="{C24D5911-2CB8-0648-A5C2-7AF21435BC6A}"/>
              </a:ext>
            </a:extLst>
          </p:cNvPr>
          <p:cNvSpPr txBox="1"/>
          <p:nvPr/>
        </p:nvSpPr>
        <p:spPr>
          <a:xfrm>
            <a:off x="745434" y="1211300"/>
            <a:ext cx="9877510" cy="968278"/>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compared our ASR approach to a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Bootstrapping Acoustic Models”</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DNN by Microsoft Hyderabad Team. The actual conference document can be found at -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https://ieeexplore.ieee.org/document/8077100/authors#authors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9AE3F65-645F-93F1-D04E-56E94B33661D}"/>
              </a:ext>
            </a:extLst>
          </p:cNvPr>
          <p:cNvSpPr txBox="1"/>
          <p:nvPr/>
        </p:nvSpPr>
        <p:spPr>
          <a:xfrm>
            <a:off x="677335" y="2219068"/>
            <a:ext cx="5286144" cy="4335867"/>
          </a:xfrm>
          <a:prstGeom prst="rect">
            <a:avLst/>
          </a:prstGeom>
          <a:noFill/>
        </p:spPr>
        <p:txBody>
          <a:bodyPr wrap="square">
            <a:spAutoFit/>
          </a:bodyPr>
          <a:lstStyle/>
          <a:p>
            <a:pPr algn="just">
              <a:spcAft>
                <a:spcPts val="1200"/>
              </a:spcAft>
            </a:pPr>
            <a:r>
              <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Comparison Report:</a:t>
            </a: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GMM (Gaussian Mixture Model) and DNN (Deep Neural Networks) are two ways to classify every frame in the speech, they both could be used together with HMM model and Viterbi algorithm to decode frame sequencies.</a:t>
            </a:r>
          </a:p>
          <a:p>
            <a:pPr algn="just">
              <a:spcAft>
                <a:spcPts val="1200"/>
              </a:spcAft>
            </a:pPr>
            <a:r>
              <a:rPr 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Observations:</a:t>
            </a:r>
            <a:endParaRPr lang="en-IN" sz="1400" b="1" dirty="0">
              <a:effectLst/>
              <a:latin typeface="Times New Roman" panose="02020603050405020304" pitchFamily="18" charset="0"/>
              <a:ea typeface="Times New Roman" panose="02020603050405020304" pitchFamily="18" charset="0"/>
            </a:endParaRPr>
          </a:p>
          <a:p>
            <a:pPr marL="342900" lvl="0" indent="-342900" algn="l">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GMM is faster to compute, easier to learn. </a:t>
            </a:r>
          </a:p>
          <a:p>
            <a:pPr marL="342900" lvl="0" indent="-342900" algn="just">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DNNs are more accurate classifiers. </a:t>
            </a:r>
          </a:p>
          <a:p>
            <a:pPr marL="342900" lvl="0" indent="-342900" algn="just">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DNN is very slow to train compared to GMM, they usually require GPU or lots of CPUs. </a:t>
            </a:r>
          </a:p>
          <a:p>
            <a:pPr algn="just">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Conclusion on the comparison:</a:t>
            </a:r>
            <a:r>
              <a:rPr lang="en-US" sz="1400" dirty="0">
                <a:effectLst/>
                <a:latin typeface="Calibri" panose="020F0502020204030204" pitchFamily="34" charset="0"/>
                <a:ea typeface="Calibri" panose="020F0502020204030204" pitchFamily="34" charset="0"/>
                <a:cs typeface="Times New Roman" panose="02020603050405020304" pitchFamily="18" charset="0"/>
              </a:rPr>
              <a:t> The real nature of speech in neither Gaussian nor Markovian. Thus, GMMHMM is just an approximation to make the model traceable and solvable. Today, with enough supervised data available, the progress of DNN including CTC, GPU hardware for optimization, etc. one can use the power of NN to train a discriminative model rather than a generative one. Moreover, NN where should to be a general function approximation thus are not limited by bias (if the number of units are unlimited).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547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98A1-F4C5-543E-5656-C5CDBB9E6BC0}"/>
              </a:ext>
            </a:extLst>
          </p:cNvPr>
          <p:cNvSpPr>
            <a:spLocks noGrp="1"/>
          </p:cNvSpPr>
          <p:nvPr>
            <p:ph type="title"/>
          </p:nvPr>
        </p:nvSpPr>
        <p:spPr/>
        <p:txBody>
          <a:bodyPr/>
          <a:lstStyle/>
          <a:p>
            <a:r>
              <a:rPr lang="en-IN" dirty="0"/>
              <a:t>Synopsis</a:t>
            </a:r>
          </a:p>
        </p:txBody>
      </p:sp>
      <p:sp>
        <p:nvSpPr>
          <p:cNvPr id="5" name="Content Placeholder 6">
            <a:extLst>
              <a:ext uri="{FF2B5EF4-FFF2-40B4-BE49-F238E27FC236}">
                <a16:creationId xmlns:a16="http://schemas.microsoft.com/office/drawing/2014/main" id="{40A5B95D-4EB0-EEAC-4ECB-C58B55EF559F}"/>
              </a:ext>
            </a:extLst>
          </p:cNvPr>
          <p:cNvSpPr>
            <a:spLocks noGrp="1"/>
          </p:cNvSpPr>
          <p:nvPr>
            <p:ph idx="1"/>
          </p:nvPr>
        </p:nvSpPr>
        <p:spPr>
          <a:xfrm>
            <a:off x="677333" y="1312778"/>
            <a:ext cx="9571897" cy="4935622"/>
          </a:xfrm>
        </p:spPr>
        <p:txBody>
          <a:bodyPr>
            <a:normAutofit/>
          </a:bodyPr>
          <a:lstStyle/>
          <a:p>
            <a:pPr marL="0" indent="0" algn="just">
              <a:buNone/>
            </a:pPr>
            <a:r>
              <a:rPr lang="en-US" dirty="0">
                <a:solidFill>
                  <a:schemeClr val="tx1"/>
                </a:solidFill>
              </a:rPr>
              <a:t>From a Machine Learning perspective, ASR is also really hard due to very high dimensional output space, and a complex sequence to sequence problem. The accuracy is also b</a:t>
            </a:r>
            <a:r>
              <a:rPr lang="en-US" sz="1800" dirty="0">
                <a:solidFill>
                  <a:schemeClr val="tx1"/>
                </a:solidFill>
              </a:rPr>
              <a:t>ased on various experimentation with rate of speech alterations, complex word </a:t>
            </a:r>
            <a:r>
              <a:rPr lang="en-US" dirty="0">
                <a:solidFill>
                  <a:schemeClr val="tx1"/>
                </a:solidFill>
              </a:rPr>
              <a:t>insertions (sandhi – </a:t>
            </a:r>
            <a:r>
              <a:rPr lang="en-US" dirty="0" err="1">
                <a:solidFill>
                  <a:schemeClr val="tx1"/>
                </a:solidFill>
              </a:rPr>
              <a:t>samas</a:t>
            </a:r>
            <a:r>
              <a:rPr lang="en-US" dirty="0">
                <a:solidFill>
                  <a:schemeClr val="tx1"/>
                </a:solidFill>
              </a:rPr>
              <a:t>) and insertion of other language words in the sentence. </a:t>
            </a:r>
          </a:p>
          <a:p>
            <a:pPr marL="0" indent="0" algn="just">
              <a:buNone/>
            </a:pPr>
            <a:r>
              <a:rPr lang="en-US" dirty="0">
                <a:solidFill>
                  <a:schemeClr val="tx1"/>
                </a:solidFill>
              </a:rPr>
              <a:t>While DNNs are more accurate, the limitations of available computational resources can restrict it’s usage in small scale experiments.</a:t>
            </a:r>
          </a:p>
          <a:p>
            <a:pPr marL="0" indent="0" algn="just">
              <a:buNone/>
            </a:pPr>
            <a:r>
              <a:rPr lang="en-US" dirty="0">
                <a:solidFill>
                  <a:schemeClr val="tx1"/>
                </a:solidFill>
              </a:rPr>
              <a:t>We have identified activities to enhance the accuracy of the model through:</a:t>
            </a:r>
          </a:p>
          <a:p>
            <a:pPr algn="just">
              <a:buFontTx/>
              <a:buChar char="-"/>
            </a:pPr>
            <a:r>
              <a:rPr lang="en-US" sz="1800" dirty="0">
                <a:solidFill>
                  <a:schemeClr val="tx1"/>
                </a:solidFill>
              </a:rPr>
              <a:t>More exposure to datasets</a:t>
            </a:r>
          </a:p>
          <a:p>
            <a:pPr algn="just">
              <a:buFontTx/>
              <a:buChar char="-"/>
            </a:pPr>
            <a:r>
              <a:rPr lang="en-US" dirty="0">
                <a:solidFill>
                  <a:schemeClr val="tx1"/>
                </a:solidFill>
              </a:rPr>
              <a:t>Including regional variation (spoken dialect) of the same language in the data</a:t>
            </a:r>
          </a:p>
          <a:p>
            <a:pPr algn="just">
              <a:buFontTx/>
              <a:buChar char="-"/>
            </a:pPr>
            <a:r>
              <a:rPr lang="en-US" dirty="0">
                <a:solidFill>
                  <a:schemeClr val="tx1"/>
                </a:solidFill>
              </a:rPr>
              <a:t>Expanding the Lexicon exposure of the model</a:t>
            </a:r>
          </a:p>
          <a:p>
            <a:pPr marL="0" indent="0" algn="just">
              <a:buNone/>
            </a:pPr>
            <a:endParaRPr lang="en-US" sz="1800" b="1" dirty="0">
              <a:solidFill>
                <a:schemeClr val="tx1"/>
              </a:solidFill>
            </a:endParaRPr>
          </a:p>
          <a:p>
            <a:pPr marL="0" indent="0" algn="just">
              <a:buNone/>
            </a:pPr>
            <a:r>
              <a:rPr lang="en-US" sz="1800" b="1" dirty="0">
                <a:solidFill>
                  <a:schemeClr val="tx1"/>
                </a:solidFill>
              </a:rPr>
              <a:t>The current model is a good candidate of command based usage of ASR (Home-Automation) and after improvement it may be utilized for translation usage.</a:t>
            </a:r>
          </a:p>
          <a:p>
            <a:pPr marL="0" indent="0" algn="just">
              <a:buNone/>
            </a:pPr>
            <a:endParaRPr lang="en-US" b="1" dirty="0">
              <a:solidFill>
                <a:schemeClr val="tx1"/>
              </a:solidFill>
            </a:endParaRPr>
          </a:p>
        </p:txBody>
      </p:sp>
    </p:spTree>
    <p:extLst>
      <p:ext uri="{BB962C8B-B14F-4D97-AF65-F5344CB8AC3E}">
        <p14:creationId xmlns:p14="http://schemas.microsoft.com/office/powerpoint/2010/main" val="321485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B1F154-1BDD-19FF-ABB7-8F65A6176F35}"/>
              </a:ext>
            </a:extLst>
          </p:cNvPr>
          <p:cNvSpPr>
            <a:spLocks noGrp="1"/>
          </p:cNvSpPr>
          <p:nvPr>
            <p:ph type="title"/>
          </p:nvPr>
        </p:nvSpPr>
        <p:spPr/>
        <p:txBody>
          <a:bodyPr>
            <a:normAutofit/>
          </a:bodyPr>
          <a:lstStyle/>
          <a:p>
            <a:pPr algn="ctr"/>
            <a:r>
              <a:rPr lang="en-IN" sz="7200" dirty="0"/>
              <a:t>Thankyou</a:t>
            </a:r>
          </a:p>
        </p:txBody>
      </p:sp>
    </p:spTree>
    <p:extLst>
      <p:ext uri="{BB962C8B-B14F-4D97-AF65-F5344CB8AC3E}">
        <p14:creationId xmlns:p14="http://schemas.microsoft.com/office/powerpoint/2010/main" val="326969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DAB-A9B6-4D55-A18B-4FCA5D5D418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0D61D5-C5EA-44E3-B772-E0EAEFF87EE4}"/>
              </a:ext>
            </a:extLst>
          </p:cNvPr>
          <p:cNvSpPr>
            <a:spLocks noGrp="1"/>
          </p:cNvSpPr>
          <p:nvPr>
            <p:ph idx="1"/>
          </p:nvPr>
        </p:nvSpPr>
        <p:spPr>
          <a:xfrm>
            <a:off x="677333" y="1431235"/>
            <a:ext cx="10374979" cy="4610127"/>
          </a:xfrm>
        </p:spPr>
        <p:txBody>
          <a:bodyPr>
            <a:normAutofit/>
          </a:bodyPr>
          <a:lstStyle/>
          <a:p>
            <a:r>
              <a:rPr lang="en-US" dirty="0"/>
              <a:t>https://www.atco2.org/news/automatic-speech-recognition-how-it-works --&gt; slide with methodologies</a:t>
            </a:r>
          </a:p>
          <a:p>
            <a:r>
              <a:rPr lang="en-US" dirty="0"/>
              <a:t>https://www.prnewswire.com/in/news-releases/speech-and-voice-recognition-market-to-rise-exponentially-at-a-cagr-of-19-8-cloud-based-segment-to-emerge-dominant-says-fortune-business-insights-828795577.html</a:t>
            </a:r>
          </a:p>
          <a:p>
            <a:r>
              <a:rPr lang="en-US" dirty="0"/>
              <a:t>https://www.esat.kuleuven.be/psi/spraak/theses/08-09-en/MDT.php</a:t>
            </a:r>
          </a:p>
          <a:p>
            <a:r>
              <a:rPr lang="en-US" dirty="0">
                <a:hlinkClick r:id="rId2"/>
              </a:rPr>
              <a:t>https://www.atco2.org/news/automatic-speech-recognition-how-it-works</a:t>
            </a:r>
            <a:endParaRPr lang="en-US" dirty="0"/>
          </a:p>
          <a:p>
            <a:r>
              <a:rPr lang="en-US" dirty="0"/>
              <a:t>https://maelfabien.github.io/machinelearning/speech_reco</a:t>
            </a:r>
            <a:r>
              <a:rPr lang="en-US"/>
              <a:t>/#feature-extraction-x</a:t>
            </a:r>
            <a:endParaRPr lang="en-US" dirty="0"/>
          </a:p>
        </p:txBody>
      </p:sp>
    </p:spTree>
    <p:extLst>
      <p:ext uri="{BB962C8B-B14F-4D97-AF65-F5344CB8AC3E}">
        <p14:creationId xmlns:p14="http://schemas.microsoft.com/office/powerpoint/2010/main" val="382601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0FF3-650D-EBC9-FD99-453BE977CF89}"/>
              </a:ext>
            </a:extLst>
          </p:cNvPr>
          <p:cNvSpPr>
            <a:spLocks noGrp="1"/>
          </p:cNvSpPr>
          <p:nvPr>
            <p:ph type="title"/>
          </p:nvPr>
        </p:nvSpPr>
        <p:spPr/>
        <p:txBody>
          <a:bodyPr/>
          <a:lstStyle/>
          <a:p>
            <a:r>
              <a:rPr lang="en-IN" dirty="0"/>
              <a:t>ASR Methodology</a:t>
            </a:r>
          </a:p>
        </p:txBody>
      </p:sp>
      <p:sp>
        <p:nvSpPr>
          <p:cNvPr id="3" name="Content Placeholder 2">
            <a:extLst>
              <a:ext uri="{FF2B5EF4-FFF2-40B4-BE49-F238E27FC236}">
                <a16:creationId xmlns:a16="http://schemas.microsoft.com/office/drawing/2014/main" id="{6886787F-13A2-327F-160B-F96D4C648A30}"/>
              </a:ext>
            </a:extLst>
          </p:cNvPr>
          <p:cNvSpPr>
            <a:spLocks noGrp="1"/>
          </p:cNvSpPr>
          <p:nvPr>
            <p:ph idx="1"/>
          </p:nvPr>
        </p:nvSpPr>
        <p:spPr>
          <a:xfrm>
            <a:off x="677333" y="1488613"/>
            <a:ext cx="4966435" cy="4983749"/>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automatic speech recognition, you do not train an Artificial Neural Network to make predictions on a set of 50’000 classes, each of them representing a word.</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Instead, an input sequence is taken and an output sequence is produced.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Each word is represented as a phoneme or sequence of phonemes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ASR model takes the speech, extracts relevant features in small chunks, matches it with acoustic and language model to provide a probable phoneme for that extract. The sequence of these output is then sequenced to form word/s.</a:t>
            </a:r>
          </a:p>
          <a:p>
            <a:endParaRPr lang="en-IN" dirty="0"/>
          </a:p>
        </p:txBody>
      </p:sp>
      <p:pic>
        <p:nvPicPr>
          <p:cNvPr id="4" name="Picture 3">
            <a:extLst>
              <a:ext uri="{FF2B5EF4-FFF2-40B4-BE49-F238E27FC236}">
                <a16:creationId xmlns:a16="http://schemas.microsoft.com/office/drawing/2014/main" id="{2F6DA6A0-8240-8D64-9226-FAB33EEFC1B8}"/>
              </a:ext>
            </a:extLst>
          </p:cNvPr>
          <p:cNvPicPr>
            <a:picLocks noChangeAspect="1"/>
          </p:cNvPicPr>
          <p:nvPr/>
        </p:nvPicPr>
        <p:blipFill>
          <a:blip r:embed="rId2"/>
          <a:stretch>
            <a:fillRect/>
          </a:stretch>
        </p:blipFill>
        <p:spPr>
          <a:xfrm>
            <a:off x="5788550" y="2475506"/>
            <a:ext cx="5152446" cy="2590800"/>
          </a:xfrm>
          <a:prstGeom prst="rect">
            <a:avLst/>
          </a:prstGeom>
        </p:spPr>
      </p:pic>
    </p:spTree>
    <p:extLst>
      <p:ext uri="{BB962C8B-B14F-4D97-AF65-F5344CB8AC3E}">
        <p14:creationId xmlns:p14="http://schemas.microsoft.com/office/powerpoint/2010/main" val="2934079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0832-42B6-4069-A80B-FF4123842971}"/>
              </a:ext>
            </a:extLst>
          </p:cNvPr>
          <p:cNvSpPr>
            <a:spLocks noGrp="1"/>
          </p:cNvSpPr>
          <p:nvPr>
            <p:ph type="title"/>
          </p:nvPr>
        </p:nvSpPr>
        <p:spPr/>
        <p:txBody>
          <a:bodyPr/>
          <a:lstStyle/>
          <a:p>
            <a:r>
              <a:rPr lang="en-US" dirty="0"/>
              <a:t>Mathematical Formulation</a:t>
            </a:r>
          </a:p>
        </p:txBody>
      </p:sp>
      <p:sp>
        <p:nvSpPr>
          <p:cNvPr id="6" name="Content Placeholder 6">
            <a:extLst>
              <a:ext uri="{FF2B5EF4-FFF2-40B4-BE49-F238E27FC236}">
                <a16:creationId xmlns:a16="http://schemas.microsoft.com/office/drawing/2014/main" id="{14EFD52C-3285-49CF-AB20-692155EEF063}"/>
              </a:ext>
            </a:extLst>
          </p:cNvPr>
          <p:cNvSpPr txBox="1">
            <a:spLocks/>
          </p:cNvSpPr>
          <p:nvPr/>
        </p:nvSpPr>
        <p:spPr>
          <a:xfrm>
            <a:off x="838200" y="1521982"/>
            <a:ext cx="4099559" cy="466725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Let us denote the optimal word sequence W</a:t>
            </a:r>
            <a:r>
              <a:rPr lang="en-IN" sz="1800" dirty="0">
                <a:effectLst/>
                <a:latin typeface="Cambria Math" panose="02040503050406030204" pitchFamily="18" charset="0"/>
                <a:ea typeface="Calibri" panose="020F0502020204030204" pitchFamily="34" charset="0"/>
                <a:cs typeface="Cambria Math" panose="020405030504060302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vocabulary. Let the input sequence of acoustic features be X.</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Statistically, our aim is to identify the optimal sequence such that: W</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=argmaxWP(W</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X)</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known as the “Fundamental Equation of Statistical Speech Processing”. Using Bayes Rule, we can rewrite is as: W</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=argmaxWP(X</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W)P(W)P(X)</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Finally, we suppose independence and remove the term P(X). Hence, we can re-formulate our problem as: W</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=argmaxWP(X</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W)P(W)</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Where: argmaxW is the search space, a function of the vocabulary, P(X</a:t>
            </a:r>
            <a:r>
              <a:rPr lang="en-IN" sz="1800" dirty="0">
                <a:effectLst/>
                <a:latin typeface="Cambria Math" panose="02040503050406030204" pitchFamily="18" charset="0"/>
                <a:ea typeface="Calibri" panose="020F0502020204030204" pitchFamily="34" charset="0"/>
                <a:cs typeface="Cambria Math" panose="02040503050406030204" pitchFamily="18" charset="0"/>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W) is called the acoustic model, P(W) is called the language model.</a:t>
            </a:r>
          </a:p>
        </p:txBody>
      </p:sp>
      <p:pic>
        <p:nvPicPr>
          <p:cNvPr id="3" name="Picture 2">
            <a:extLst>
              <a:ext uri="{FF2B5EF4-FFF2-40B4-BE49-F238E27FC236}">
                <a16:creationId xmlns:a16="http://schemas.microsoft.com/office/drawing/2014/main" id="{5D0B1AEE-A734-BD78-92A6-6DDBA60F77F0}"/>
              </a:ext>
            </a:extLst>
          </p:cNvPr>
          <p:cNvPicPr>
            <a:picLocks noChangeAspect="1"/>
          </p:cNvPicPr>
          <p:nvPr/>
        </p:nvPicPr>
        <p:blipFill>
          <a:blip r:embed="rId2"/>
          <a:stretch>
            <a:fillRect/>
          </a:stretch>
        </p:blipFill>
        <p:spPr>
          <a:xfrm>
            <a:off x="5199421" y="1862342"/>
            <a:ext cx="5498465" cy="3986530"/>
          </a:xfrm>
          <a:prstGeom prst="rect">
            <a:avLst/>
          </a:prstGeom>
        </p:spPr>
      </p:pic>
      <p:pic>
        <p:nvPicPr>
          <p:cNvPr id="8" name="Picture 7">
            <a:extLst>
              <a:ext uri="{FF2B5EF4-FFF2-40B4-BE49-F238E27FC236}">
                <a16:creationId xmlns:a16="http://schemas.microsoft.com/office/drawing/2014/main" id="{40672111-D0A0-CBD5-9552-645947FA6D8A}"/>
              </a:ext>
            </a:extLst>
          </p:cNvPr>
          <p:cNvPicPr>
            <a:picLocks noChangeAspect="1"/>
          </p:cNvPicPr>
          <p:nvPr/>
        </p:nvPicPr>
        <p:blipFill>
          <a:blip r:embed="rId3"/>
          <a:stretch>
            <a:fillRect/>
          </a:stretch>
        </p:blipFill>
        <p:spPr>
          <a:xfrm>
            <a:off x="5294037" y="4927601"/>
            <a:ext cx="5114222" cy="956033"/>
          </a:xfrm>
          <a:prstGeom prst="rect">
            <a:avLst/>
          </a:prstGeom>
        </p:spPr>
      </p:pic>
    </p:spTree>
    <p:extLst>
      <p:ext uri="{BB962C8B-B14F-4D97-AF65-F5344CB8AC3E}">
        <p14:creationId xmlns:p14="http://schemas.microsoft.com/office/powerpoint/2010/main" val="140252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F34B39-59AC-47C9-BC52-7560FA1C5B51}"/>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EDACCA66-E11A-40B9-A079-B5AA93F66714}"/>
              </a:ext>
            </a:extLst>
          </p:cNvPr>
          <p:cNvSpPr>
            <a:spLocks noGrp="1"/>
          </p:cNvSpPr>
          <p:nvPr>
            <p:ph idx="1"/>
          </p:nvPr>
        </p:nvSpPr>
        <p:spPr/>
        <p:txBody>
          <a:bodyPr>
            <a:normAutofit lnSpcReduction="10000"/>
          </a:bodyPr>
          <a:lstStyle/>
          <a:p>
            <a:r>
              <a:rPr lang="en-US" dirty="0"/>
              <a:t>Project Overview</a:t>
            </a:r>
          </a:p>
          <a:p>
            <a:r>
              <a:rPr lang="en-US" dirty="0"/>
              <a:t>Problem Statement</a:t>
            </a:r>
          </a:p>
          <a:p>
            <a:r>
              <a:rPr lang="en-US" dirty="0"/>
              <a:t>Objectives</a:t>
            </a:r>
          </a:p>
          <a:p>
            <a:r>
              <a:rPr lang="en-US" dirty="0"/>
              <a:t>Methodologies, Approach and Architecture</a:t>
            </a:r>
          </a:p>
          <a:p>
            <a:r>
              <a:rPr lang="en-US" dirty="0"/>
              <a:t>Project Status</a:t>
            </a:r>
          </a:p>
          <a:p>
            <a:r>
              <a:rPr lang="en-US" dirty="0"/>
              <a:t>Inference &amp; Analysis</a:t>
            </a:r>
          </a:p>
          <a:p>
            <a:r>
              <a:rPr lang="en-US" dirty="0"/>
              <a:t>Demo</a:t>
            </a:r>
          </a:p>
          <a:p>
            <a:r>
              <a:rPr lang="en-US" dirty="0"/>
              <a:t>Challenges</a:t>
            </a:r>
          </a:p>
          <a:p>
            <a:r>
              <a:rPr lang="en-US" dirty="0"/>
              <a:t>Comparison to DNN Method</a:t>
            </a:r>
          </a:p>
          <a:p>
            <a:r>
              <a:rPr lang="en-US" dirty="0"/>
              <a:t>Synopsis</a:t>
            </a:r>
          </a:p>
          <a:p>
            <a:endParaRPr lang="en-US" dirty="0"/>
          </a:p>
        </p:txBody>
      </p:sp>
    </p:spTree>
    <p:extLst>
      <p:ext uri="{BB962C8B-B14F-4D97-AF65-F5344CB8AC3E}">
        <p14:creationId xmlns:p14="http://schemas.microsoft.com/office/powerpoint/2010/main" val="4865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75EB-715D-4226-9C9D-63AD333BE469}"/>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F101267A-9F02-4A9D-AB33-86532E3B7CF9}"/>
              </a:ext>
            </a:extLst>
          </p:cNvPr>
          <p:cNvSpPr>
            <a:spLocks noGrp="1"/>
          </p:cNvSpPr>
          <p:nvPr>
            <p:ph idx="1"/>
          </p:nvPr>
        </p:nvSpPr>
        <p:spPr>
          <a:xfrm>
            <a:off x="677334" y="1821153"/>
            <a:ext cx="9675264" cy="4427247"/>
          </a:xfrm>
        </p:spPr>
        <p:txBody>
          <a:bodyPr>
            <a:normAutofit/>
          </a:bodyPr>
          <a:lstStyle/>
          <a:p>
            <a:pPr marL="0" indent="0">
              <a:buNone/>
            </a:pPr>
            <a:r>
              <a:rPr lang="en-US" dirty="0"/>
              <a:t>The project involves developing an Automatic speech recognition model for Hindi language. </a:t>
            </a:r>
          </a:p>
          <a:p>
            <a:pPr marL="0" indent="0">
              <a:buNone/>
            </a:pPr>
            <a:endParaRPr lang="en-US" dirty="0"/>
          </a:p>
          <a:p>
            <a:pPr marL="0" indent="0">
              <a:buNone/>
            </a:pPr>
            <a:r>
              <a:rPr lang="en-US" dirty="0"/>
              <a:t>Automatic speech recognition is the capability of a computer system to decipher spoken words and phrases from audio and transcribe them into written text.</a:t>
            </a:r>
          </a:p>
          <a:p>
            <a:pPr marL="0" indent="0">
              <a:buNone/>
            </a:pPr>
            <a:endParaRPr lang="en-US" dirty="0"/>
          </a:p>
          <a:p>
            <a:pPr marL="0" indent="0">
              <a:buNone/>
            </a:pPr>
            <a:r>
              <a:rPr lang="en-US" dirty="0"/>
              <a:t>We have chosen the Kaldi toolkit for training the ASR using some hours of transcribed data. Our model will be “Speaker independent” and utilize “Read and Recorded” data for training with limited “Lexicon”. </a:t>
            </a:r>
          </a:p>
          <a:p>
            <a:pPr marL="0" indent="0">
              <a:buNone/>
            </a:pPr>
            <a:r>
              <a:rPr lang="en-US" dirty="0"/>
              <a:t> </a:t>
            </a:r>
          </a:p>
          <a:p>
            <a:pPr marL="0" indent="0">
              <a:buNone/>
            </a:pPr>
            <a:r>
              <a:rPr lang="en-US" dirty="0"/>
              <a:t>We are going to adopt HMM (Hidden Markov Model), GMM (Gaussian Mixture Model) and Deep learning models to achieve the Speech-To-Text functionality. </a:t>
            </a:r>
          </a:p>
          <a:p>
            <a:pPr marL="0" indent="0">
              <a:buNone/>
            </a:pPr>
            <a:endParaRPr lang="en-US" dirty="0"/>
          </a:p>
        </p:txBody>
      </p:sp>
    </p:spTree>
    <p:extLst>
      <p:ext uri="{BB962C8B-B14F-4D97-AF65-F5344CB8AC3E}">
        <p14:creationId xmlns:p14="http://schemas.microsoft.com/office/powerpoint/2010/main" val="306437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9876B32-7F70-44B7-8A20-4C6673C96D7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D526EA2-AE39-45F1-B670-339A47EEAF38}"/>
              </a:ext>
            </a:extLst>
          </p:cNvPr>
          <p:cNvSpPr>
            <a:spLocks noGrp="1"/>
          </p:cNvSpPr>
          <p:nvPr>
            <p:ph idx="1"/>
          </p:nvPr>
        </p:nvSpPr>
        <p:spPr>
          <a:xfrm>
            <a:off x="737991" y="1424534"/>
            <a:ext cx="9725926" cy="5126578"/>
          </a:xfrm>
        </p:spPr>
        <p:txBody>
          <a:bodyPr>
            <a:normAutofit/>
          </a:bodyPr>
          <a:lstStyle/>
          <a:p>
            <a:pPr marL="0" indent="0">
              <a:buNone/>
            </a:pPr>
            <a:r>
              <a:rPr lang="en-US" dirty="0">
                <a:solidFill>
                  <a:schemeClr val="tx1"/>
                </a:solidFill>
              </a:rPr>
              <a:t>Industry requires ASR for a broad range of commercial products. Hence, ASR as user interface has become ever more useful and pervasive. </a:t>
            </a:r>
          </a:p>
          <a:p>
            <a:pPr marL="0" indent="0">
              <a:buNone/>
            </a:pPr>
            <a:endParaRPr lang="en-US" dirty="0">
              <a:solidFill>
                <a:schemeClr val="tx1"/>
              </a:solidFill>
            </a:endParaRPr>
          </a:p>
          <a:p>
            <a:pPr marL="0" indent="0">
              <a:buNone/>
            </a:pPr>
            <a:r>
              <a:rPr lang="en-US" dirty="0">
                <a:solidFill>
                  <a:schemeClr val="tx1"/>
                </a:solidFill>
              </a:rPr>
              <a:t>Users can control devices with the help of speech and voice as the audio and text received by such devices automatically gets converted into a machine-friendly format, making it easier for humans to operate devices without having to indulge time and effort by operating other devices such as a mouse, keyboard, and others.</a:t>
            </a:r>
          </a:p>
          <a:p>
            <a:pPr marL="0" indent="0">
              <a:buNone/>
            </a:pPr>
            <a:endParaRPr lang="en-US" dirty="0">
              <a:solidFill>
                <a:schemeClr val="tx1"/>
              </a:solidFill>
            </a:endParaRPr>
          </a:p>
          <a:p>
            <a:pPr marL="0" indent="0">
              <a:buNone/>
            </a:pPr>
            <a:r>
              <a:rPr lang="en-US" dirty="0">
                <a:solidFill>
                  <a:schemeClr val="tx1"/>
                </a:solidFill>
              </a:rPr>
              <a:t>However, reliably recognizing spoken words in realistic acoustic environments is still a challenge. For Indic languages the challenges of wider Phonetics usages, grammar, variations of pronunciation from region to region contribute to complexities of decoding.</a:t>
            </a:r>
            <a:endParaRPr lang="en-US" b="1" dirty="0">
              <a:solidFill>
                <a:schemeClr val="tx1"/>
              </a:solidFill>
            </a:endParaRPr>
          </a:p>
          <a:p>
            <a:pPr marL="0" indent="0">
              <a:buNone/>
            </a:pPr>
            <a:endParaRPr lang="en-US" b="1" dirty="0">
              <a:solidFill>
                <a:schemeClr val="tx1"/>
              </a:solidFill>
            </a:endParaRPr>
          </a:p>
          <a:p>
            <a:pPr marL="0" indent="0">
              <a:buNone/>
            </a:pPr>
            <a:r>
              <a:rPr lang="en-US" b="1" dirty="0">
                <a:solidFill>
                  <a:schemeClr val="tx1"/>
                </a:solidFill>
              </a:rPr>
              <a:t>Our Project focusses on a deployable model for Speech-text Conversion for Native Indian Languages – Hindi.</a:t>
            </a:r>
            <a:endParaRPr lang="en-US" dirty="0">
              <a:solidFill>
                <a:schemeClr val="tx1"/>
              </a:solidFill>
            </a:endParaRPr>
          </a:p>
          <a:p>
            <a:pPr marL="0" indent="0">
              <a:buNone/>
            </a:pPr>
            <a:endParaRPr lang="en-US" sz="1800" dirty="0">
              <a:solidFill>
                <a:schemeClr val="tx1"/>
              </a:solidFill>
            </a:endParaRPr>
          </a:p>
        </p:txBody>
      </p:sp>
    </p:spTree>
    <p:extLst>
      <p:ext uri="{BB962C8B-B14F-4D97-AF65-F5344CB8AC3E}">
        <p14:creationId xmlns:p14="http://schemas.microsoft.com/office/powerpoint/2010/main" val="1244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0C9E-D4AF-65E4-8968-B555D0F5667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C1478B9-6B85-F404-351C-369A7BC77745}"/>
              </a:ext>
            </a:extLst>
          </p:cNvPr>
          <p:cNvSpPr>
            <a:spLocks noGrp="1"/>
          </p:cNvSpPr>
          <p:nvPr>
            <p:ph idx="1"/>
          </p:nvPr>
        </p:nvSpPr>
        <p:spPr>
          <a:xfrm>
            <a:off x="677334" y="1866391"/>
            <a:ext cx="9881997" cy="3880773"/>
          </a:xfrm>
        </p:spPr>
        <p:txBody>
          <a:bodyPr/>
          <a:lstStyle/>
          <a:p>
            <a:pPr marL="0" indent="0">
              <a:lnSpc>
                <a:spcPct val="150000"/>
              </a:lnSpc>
              <a:buNone/>
            </a:pPr>
            <a:r>
              <a:rPr lang="en-IN" dirty="0"/>
              <a:t>1) The purpose of this project is to identify model accuracy for Indian language for a selected corpus and type of data. </a:t>
            </a:r>
          </a:p>
          <a:p>
            <a:pPr marL="0" indent="0">
              <a:lnSpc>
                <a:spcPct val="150000"/>
              </a:lnSpc>
              <a:buNone/>
            </a:pPr>
            <a:r>
              <a:rPr lang="en-IN" dirty="0"/>
              <a:t>2) In the process intention is to note various challenges that are encountered with Indian language ASR, such as individual phonetics / style of speech, environmental noises and semantics of the language.</a:t>
            </a:r>
          </a:p>
          <a:p>
            <a:pPr marL="0" indent="0">
              <a:lnSpc>
                <a:spcPct val="150000"/>
              </a:lnSpc>
              <a:buNone/>
            </a:pPr>
            <a:r>
              <a:rPr lang="en-IN" dirty="0"/>
              <a:t>3) Additionally, based on the observed challenges, identify opportunities for overcoming those challenges either by data collection or the way the model can be used.</a:t>
            </a:r>
          </a:p>
          <a:p>
            <a:pPr marL="0" indent="0">
              <a:lnSpc>
                <a:spcPct val="150000"/>
              </a:lnSpc>
              <a:buNone/>
            </a:pPr>
            <a:endParaRPr lang="en-IN" dirty="0"/>
          </a:p>
        </p:txBody>
      </p:sp>
    </p:spTree>
    <p:extLst>
      <p:ext uri="{BB962C8B-B14F-4D97-AF65-F5344CB8AC3E}">
        <p14:creationId xmlns:p14="http://schemas.microsoft.com/office/powerpoint/2010/main" val="320467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9C200F7-B275-AD32-F283-DEABD13CC0AE}"/>
              </a:ext>
            </a:extLst>
          </p:cNvPr>
          <p:cNvPicPr>
            <a:picLocks noChangeAspect="1"/>
          </p:cNvPicPr>
          <p:nvPr/>
        </p:nvPicPr>
        <p:blipFill>
          <a:blip r:embed="rId2"/>
          <a:stretch>
            <a:fillRect/>
          </a:stretch>
        </p:blipFill>
        <p:spPr>
          <a:xfrm>
            <a:off x="4501267" y="2345928"/>
            <a:ext cx="6399972" cy="3103082"/>
          </a:xfrm>
          <a:prstGeom prst="rect">
            <a:avLst/>
          </a:prstGeom>
        </p:spPr>
      </p:pic>
      <p:sp>
        <p:nvSpPr>
          <p:cNvPr id="2" name="Title 1">
            <a:extLst>
              <a:ext uri="{FF2B5EF4-FFF2-40B4-BE49-F238E27FC236}">
                <a16:creationId xmlns:a16="http://schemas.microsoft.com/office/drawing/2014/main" id="{0D168CD1-8890-4D64-9F8E-649753CB1F61}"/>
              </a:ext>
            </a:extLst>
          </p:cNvPr>
          <p:cNvSpPr>
            <a:spLocks noGrp="1"/>
          </p:cNvSpPr>
          <p:nvPr>
            <p:ph type="title"/>
          </p:nvPr>
        </p:nvSpPr>
        <p:spPr/>
        <p:txBody>
          <a:bodyPr/>
          <a:lstStyle/>
          <a:p>
            <a:r>
              <a:rPr lang="en-US" dirty="0"/>
              <a:t>Architecture and Approach</a:t>
            </a:r>
          </a:p>
        </p:txBody>
      </p:sp>
      <p:sp>
        <p:nvSpPr>
          <p:cNvPr id="7" name="TextBox 6">
            <a:extLst>
              <a:ext uri="{FF2B5EF4-FFF2-40B4-BE49-F238E27FC236}">
                <a16:creationId xmlns:a16="http://schemas.microsoft.com/office/drawing/2014/main" id="{C55BA615-7EEA-4476-A666-1E5723F4B1E1}"/>
              </a:ext>
            </a:extLst>
          </p:cNvPr>
          <p:cNvSpPr txBox="1"/>
          <p:nvPr/>
        </p:nvSpPr>
        <p:spPr>
          <a:xfrm>
            <a:off x="579328" y="1520308"/>
            <a:ext cx="4692387" cy="4915705"/>
          </a:xfrm>
          <a:prstGeom prst="rect">
            <a:avLst/>
          </a:prstGeom>
          <a:noFill/>
        </p:spPr>
        <p:txBody>
          <a:bodyPr wrap="square">
            <a:spAutoFit/>
          </a:bodyPr>
          <a:lstStyle/>
          <a:p>
            <a:pPr algn="just">
              <a:lnSpc>
                <a:spcPct val="107000"/>
              </a:lnSpc>
              <a:spcAft>
                <a:spcPts val="800"/>
              </a:spcAft>
            </a:pPr>
            <a:r>
              <a:rPr lang="en-IN" dirty="0"/>
              <a:t>The main blocks of ASR architectures are:</a:t>
            </a:r>
          </a:p>
          <a:p>
            <a:pPr marL="342900" lvl="0" indent="-342900" algn="just">
              <a:lnSpc>
                <a:spcPct val="107000"/>
              </a:lnSpc>
              <a:buFont typeface="+mj-lt"/>
              <a:buAutoNum type="alphaLcParenR"/>
            </a:pPr>
            <a:r>
              <a:rPr lang="en-IN" dirty="0"/>
              <a:t>Front-end – for speech recording and storage and output; pre-processing and Feature Extraction</a:t>
            </a:r>
          </a:p>
          <a:p>
            <a:pPr marL="342900" lvl="0" indent="-342900" algn="just">
              <a:lnSpc>
                <a:spcPct val="107000"/>
              </a:lnSpc>
              <a:buFont typeface="+mj-lt"/>
              <a:buAutoNum type="alphaLcParenR"/>
            </a:pPr>
            <a:r>
              <a:rPr lang="en-IN" dirty="0"/>
              <a:t>Back-End: for running conversion algorithms and decoding, includes:</a:t>
            </a:r>
          </a:p>
          <a:p>
            <a:pPr marL="742950" lvl="1" indent="-285750" algn="just">
              <a:lnSpc>
                <a:spcPct val="107000"/>
              </a:lnSpc>
              <a:buFont typeface="Symbol" panose="05050102010706020507" pitchFamily="18" charset="2"/>
              <a:buChar char=""/>
            </a:pPr>
            <a:r>
              <a:rPr lang="en-IN" dirty="0"/>
              <a:t>Acoustic Model for modelling the relationship between the audio signal and the phonetic units</a:t>
            </a:r>
          </a:p>
          <a:p>
            <a:pPr marL="742950" lvl="1" indent="-285750" algn="just">
              <a:lnSpc>
                <a:spcPct val="107000"/>
              </a:lnSpc>
              <a:buFont typeface="Symbol" panose="05050102010706020507" pitchFamily="18" charset="2"/>
              <a:buChar char=""/>
            </a:pPr>
            <a:r>
              <a:rPr lang="en-IN" dirty="0"/>
              <a:t>Recognition Layer models the relationship between audio signal with Language and Lexicons</a:t>
            </a:r>
          </a:p>
          <a:p>
            <a:pPr marL="742950" lvl="1" indent="-285750" algn="just">
              <a:lnSpc>
                <a:spcPct val="107000"/>
              </a:lnSpc>
              <a:spcAft>
                <a:spcPts val="800"/>
              </a:spcAft>
              <a:buFont typeface="Symbol" panose="05050102010706020507" pitchFamily="18" charset="2"/>
              <a:buChar char=""/>
            </a:pPr>
            <a:r>
              <a:rPr lang="en-IN" dirty="0"/>
              <a:t>Decoding Layer provides the most probable Phoneme as output using inputs from Acoustic and Recognition Network</a:t>
            </a:r>
          </a:p>
        </p:txBody>
      </p:sp>
    </p:spTree>
    <p:extLst>
      <p:ext uri="{BB962C8B-B14F-4D97-AF65-F5344CB8AC3E}">
        <p14:creationId xmlns:p14="http://schemas.microsoft.com/office/powerpoint/2010/main" val="127265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30EB-B27E-55C0-C33C-AAB76CBE9530}"/>
              </a:ext>
            </a:extLst>
          </p:cNvPr>
          <p:cNvSpPr>
            <a:spLocks noGrp="1"/>
          </p:cNvSpPr>
          <p:nvPr>
            <p:ph type="title"/>
          </p:nvPr>
        </p:nvSpPr>
        <p:spPr/>
        <p:txBody>
          <a:bodyPr/>
          <a:lstStyle/>
          <a:p>
            <a:r>
              <a:rPr lang="en-IN" dirty="0"/>
              <a:t>Project Status </a:t>
            </a:r>
          </a:p>
        </p:txBody>
      </p:sp>
      <p:graphicFrame>
        <p:nvGraphicFramePr>
          <p:cNvPr id="7" name="Table 6">
            <a:extLst>
              <a:ext uri="{FF2B5EF4-FFF2-40B4-BE49-F238E27FC236}">
                <a16:creationId xmlns:a16="http://schemas.microsoft.com/office/drawing/2014/main" id="{908AEB31-BCDB-7B6C-7930-9229DD405CFE}"/>
              </a:ext>
            </a:extLst>
          </p:cNvPr>
          <p:cNvGraphicFramePr>
            <a:graphicFrameLocks noGrp="1"/>
          </p:cNvGraphicFramePr>
          <p:nvPr>
            <p:extLst>
              <p:ext uri="{D42A27DB-BD31-4B8C-83A1-F6EECF244321}">
                <p14:modId xmlns:p14="http://schemas.microsoft.com/office/powerpoint/2010/main" val="3836898545"/>
              </p:ext>
            </p:extLst>
          </p:nvPr>
        </p:nvGraphicFramePr>
        <p:xfrm>
          <a:off x="677333" y="1483080"/>
          <a:ext cx="9993317" cy="5041178"/>
        </p:xfrm>
        <a:graphic>
          <a:graphicData uri="http://schemas.openxmlformats.org/drawingml/2006/table">
            <a:tbl>
              <a:tblPr>
                <a:tableStyleId>{E8B1032C-EA38-4F05-BA0D-38AFFFC7BED3}</a:tableStyleId>
              </a:tblPr>
              <a:tblGrid>
                <a:gridCol w="1288856">
                  <a:extLst>
                    <a:ext uri="{9D8B030D-6E8A-4147-A177-3AD203B41FA5}">
                      <a16:colId xmlns:a16="http://schemas.microsoft.com/office/drawing/2014/main" val="3538997565"/>
                    </a:ext>
                  </a:extLst>
                </a:gridCol>
                <a:gridCol w="1538262">
                  <a:extLst>
                    <a:ext uri="{9D8B030D-6E8A-4147-A177-3AD203B41FA5}">
                      <a16:colId xmlns:a16="http://schemas.microsoft.com/office/drawing/2014/main" val="2084409359"/>
                    </a:ext>
                  </a:extLst>
                </a:gridCol>
                <a:gridCol w="4542610">
                  <a:extLst>
                    <a:ext uri="{9D8B030D-6E8A-4147-A177-3AD203B41FA5}">
                      <a16:colId xmlns:a16="http://schemas.microsoft.com/office/drawing/2014/main" val="1796078746"/>
                    </a:ext>
                  </a:extLst>
                </a:gridCol>
                <a:gridCol w="1240092">
                  <a:extLst>
                    <a:ext uri="{9D8B030D-6E8A-4147-A177-3AD203B41FA5}">
                      <a16:colId xmlns:a16="http://schemas.microsoft.com/office/drawing/2014/main" val="2351011718"/>
                    </a:ext>
                  </a:extLst>
                </a:gridCol>
                <a:gridCol w="1383497">
                  <a:extLst>
                    <a:ext uri="{9D8B030D-6E8A-4147-A177-3AD203B41FA5}">
                      <a16:colId xmlns:a16="http://schemas.microsoft.com/office/drawing/2014/main" val="1688177954"/>
                    </a:ext>
                  </a:extLst>
                </a:gridCol>
              </a:tblGrid>
              <a:tr h="331239">
                <a:tc>
                  <a:txBody>
                    <a:bodyPr/>
                    <a:lstStyle/>
                    <a:p>
                      <a:pPr algn="l" fontAlgn="ctr"/>
                      <a:r>
                        <a:rPr lang="en-IN" sz="1100" b="1" u="none" strike="noStrike" dirty="0">
                          <a:effectLst/>
                        </a:rPr>
                        <a:t>Project Stages</a:t>
                      </a:r>
                      <a:endParaRPr lang="en-IN" sz="1100" b="1" i="0" u="none" strike="noStrike" dirty="0">
                        <a:solidFill>
                          <a:srgbClr val="000000"/>
                        </a:solidFill>
                        <a:effectLst/>
                        <a:latin typeface="Calibri" panose="020F0502020204030204" pitchFamily="34" charset="0"/>
                      </a:endParaRPr>
                    </a:p>
                  </a:txBody>
                  <a:tcPr marL="72000" marR="7543" marT="7543" marB="0" anchor="ctr">
                    <a:solidFill>
                      <a:schemeClr val="accent6">
                        <a:lumMod val="20000"/>
                        <a:lumOff val="80000"/>
                      </a:schemeClr>
                    </a:solidFill>
                  </a:tcPr>
                </a:tc>
                <a:tc>
                  <a:txBody>
                    <a:bodyPr/>
                    <a:lstStyle/>
                    <a:p>
                      <a:pPr algn="l" fontAlgn="ctr"/>
                      <a:r>
                        <a:rPr lang="en-IN" sz="1100" b="1" u="none" strike="noStrike" dirty="0">
                          <a:effectLst/>
                        </a:rPr>
                        <a:t>High Level Activities</a:t>
                      </a:r>
                      <a:endParaRPr lang="en-IN" sz="1100" b="1" i="0" u="none" strike="noStrike" dirty="0">
                        <a:solidFill>
                          <a:srgbClr val="000000"/>
                        </a:solidFill>
                        <a:effectLst/>
                        <a:latin typeface="Calibri" panose="020F0502020204030204" pitchFamily="34" charset="0"/>
                      </a:endParaRPr>
                    </a:p>
                  </a:txBody>
                  <a:tcPr marL="72000" marR="7543" marT="7543" marB="0" anchor="ctr">
                    <a:solidFill>
                      <a:schemeClr val="accent6">
                        <a:lumMod val="20000"/>
                        <a:lumOff val="80000"/>
                      </a:schemeClr>
                    </a:solidFill>
                  </a:tcPr>
                </a:tc>
                <a:tc>
                  <a:txBody>
                    <a:bodyPr/>
                    <a:lstStyle/>
                    <a:p>
                      <a:pPr algn="l" fontAlgn="ctr"/>
                      <a:r>
                        <a:rPr lang="en-IN" sz="1100" b="1" u="none" strike="noStrike" dirty="0">
                          <a:effectLst/>
                        </a:rPr>
                        <a:t>Activities completed</a:t>
                      </a:r>
                      <a:endParaRPr lang="en-IN" sz="1100" b="1" i="0" u="none" strike="noStrike" dirty="0">
                        <a:solidFill>
                          <a:srgbClr val="000000"/>
                        </a:solidFill>
                        <a:effectLst/>
                        <a:latin typeface="Calibri" panose="020F0502020204030204" pitchFamily="34" charset="0"/>
                      </a:endParaRPr>
                    </a:p>
                  </a:txBody>
                  <a:tcPr marL="72000" marR="7543" marT="7543" marB="0" anchor="ctr">
                    <a:solidFill>
                      <a:schemeClr val="accent6">
                        <a:lumMod val="20000"/>
                        <a:lumOff val="80000"/>
                      </a:schemeClr>
                    </a:solidFill>
                  </a:tcPr>
                </a:tc>
                <a:tc>
                  <a:txBody>
                    <a:bodyPr/>
                    <a:lstStyle/>
                    <a:p>
                      <a:pPr algn="l" fontAlgn="ctr"/>
                      <a:r>
                        <a:rPr lang="en-IN" sz="1100" b="1" u="none" strike="noStrike" dirty="0">
                          <a:effectLst/>
                        </a:rPr>
                        <a:t>Completion Status</a:t>
                      </a:r>
                      <a:endParaRPr lang="en-IN" sz="1100" b="1" i="0" u="none" strike="noStrike" dirty="0">
                        <a:solidFill>
                          <a:srgbClr val="000000"/>
                        </a:solidFill>
                        <a:effectLst/>
                        <a:latin typeface="Calibri" panose="020F0502020204030204" pitchFamily="34" charset="0"/>
                      </a:endParaRPr>
                    </a:p>
                  </a:txBody>
                  <a:tcPr marL="72000" marR="7543" marT="7543" marB="0" anchor="ctr">
                    <a:solidFill>
                      <a:schemeClr val="accent6">
                        <a:lumMod val="20000"/>
                        <a:lumOff val="80000"/>
                      </a:schemeClr>
                    </a:solidFill>
                  </a:tcPr>
                </a:tc>
                <a:tc>
                  <a:txBody>
                    <a:bodyPr/>
                    <a:lstStyle/>
                    <a:p>
                      <a:pPr algn="l" fontAlgn="ctr"/>
                      <a:r>
                        <a:rPr lang="en-IN" sz="1100" b="1" u="none" strike="noStrike" dirty="0">
                          <a:effectLst/>
                        </a:rPr>
                        <a:t>Date Completed</a:t>
                      </a:r>
                      <a:endParaRPr lang="en-IN" sz="1100" b="1" i="0" u="none" strike="noStrike" dirty="0">
                        <a:solidFill>
                          <a:srgbClr val="000000"/>
                        </a:solidFill>
                        <a:effectLst/>
                        <a:latin typeface="Calibri" panose="020F0502020204030204" pitchFamily="34" charset="0"/>
                      </a:endParaRPr>
                    </a:p>
                  </a:txBody>
                  <a:tcPr marL="72000" marR="7543" marT="7543" marB="0" anchor="ctr">
                    <a:solidFill>
                      <a:schemeClr val="accent6">
                        <a:lumMod val="20000"/>
                        <a:lumOff val="80000"/>
                      </a:schemeClr>
                    </a:solidFill>
                  </a:tcPr>
                </a:tc>
                <a:extLst>
                  <a:ext uri="{0D108BD9-81ED-4DB2-BD59-A6C34878D82A}">
                    <a16:rowId xmlns:a16="http://schemas.microsoft.com/office/drawing/2014/main" val="1201043"/>
                  </a:ext>
                </a:extLst>
              </a:tr>
              <a:tr h="761522">
                <a:tc rowSpan="2">
                  <a:txBody>
                    <a:bodyPr/>
                    <a:lstStyle/>
                    <a:p>
                      <a:pPr algn="l" fontAlgn="ctr"/>
                      <a:r>
                        <a:rPr lang="en-IN" sz="1100" b="1" u="none" strike="noStrike" dirty="0">
                          <a:effectLst/>
                        </a:rPr>
                        <a:t>Data Collection/Preparation</a:t>
                      </a:r>
                      <a:endParaRPr lang="en-IN" sz="1100" b="1" i="0" u="none" strike="noStrike" dirty="0">
                        <a:solidFill>
                          <a:srgbClr val="000000"/>
                        </a:solidFill>
                        <a:effectLst/>
                        <a:latin typeface="Calibri" panose="020F0502020204030204" pitchFamily="34" charset="0"/>
                      </a:endParaRPr>
                    </a:p>
                  </a:txBody>
                  <a:tcPr marL="72000" marR="7543" marT="7543" marB="0" anchor="ctr"/>
                </a:tc>
                <a:tc>
                  <a:txBody>
                    <a:bodyPr/>
                    <a:lstStyle/>
                    <a:p>
                      <a:pPr algn="l" fontAlgn="ctr"/>
                      <a:r>
                        <a:rPr lang="en-IN" sz="1100" u="none" strike="noStrike" dirty="0">
                          <a:effectLst/>
                        </a:rPr>
                        <a:t>Collect the Audio Files</a:t>
                      </a:r>
                      <a:endParaRPr lang="en-IN" sz="1100" b="0" i="0" u="none" strike="noStrike" dirty="0">
                        <a:solidFill>
                          <a:srgbClr val="000000"/>
                        </a:solidFill>
                        <a:effectLst/>
                        <a:latin typeface="Calibri" panose="020F0502020204030204" pitchFamily="34" charset="0"/>
                      </a:endParaRPr>
                    </a:p>
                  </a:txBody>
                  <a:tcPr marL="72000" marR="7543" marT="7543" marB="0" anchor="ctr"/>
                </a:tc>
                <a:tc rowSpan="2">
                  <a:txBody>
                    <a:bodyPr/>
                    <a:lstStyle/>
                    <a:p>
                      <a:pPr algn="l" fontAlgn="ctr"/>
                      <a:r>
                        <a:rPr lang="en-US" sz="1100" u="none" strike="noStrike" dirty="0">
                          <a:effectLst/>
                        </a:rPr>
                        <a:t>1. Install required tools and applications – WSL + Kaldi</a:t>
                      </a:r>
                      <a:br>
                        <a:rPr lang="en-US" sz="1100" u="none" strike="noStrike" dirty="0">
                          <a:effectLst/>
                        </a:rPr>
                      </a:br>
                      <a:r>
                        <a:rPr lang="en-US" sz="1100" u="none" strike="noStrike" dirty="0">
                          <a:effectLst/>
                        </a:rPr>
                        <a:t>2. Create folders for data, download and unzip data into the designated folders</a:t>
                      </a:r>
                      <a:br>
                        <a:rPr lang="en-US" sz="1100" u="none" strike="noStrike" dirty="0">
                          <a:effectLst/>
                        </a:rPr>
                      </a:br>
                      <a:r>
                        <a:rPr lang="en-US" sz="1100" u="none" strike="noStrike" dirty="0">
                          <a:effectLst/>
                        </a:rPr>
                        <a:t>3. Create </a:t>
                      </a:r>
                      <a:r>
                        <a:rPr lang="en-US" sz="1100" u="none" strike="noStrike" dirty="0" err="1">
                          <a:effectLst/>
                        </a:rPr>
                        <a:t>db</a:t>
                      </a:r>
                      <a:r>
                        <a:rPr lang="en-US" sz="1100" u="none" strike="noStrike" dirty="0">
                          <a:effectLst/>
                        </a:rPr>
                        <a:t> with two columns for train, test and dev </a:t>
                      </a:r>
                      <a:r>
                        <a:rPr lang="en-US" sz="1100" u="none" strike="noStrike" dirty="0" err="1">
                          <a:effectLst/>
                        </a:rPr>
                        <a:t>db</a:t>
                      </a:r>
                      <a:r>
                        <a:rPr lang="en-US" sz="1100" u="none" strike="noStrike" dirty="0">
                          <a:effectLst/>
                        </a:rPr>
                        <a:t>- 1) &lt;file name&gt; ,2) &lt;text&gt; (content of the audio file)</a:t>
                      </a:r>
                      <a:br>
                        <a:rPr lang="en-US" sz="1100" u="none" strike="noStrike" dirty="0">
                          <a:effectLst/>
                        </a:rPr>
                      </a:br>
                      <a:r>
                        <a:rPr lang="en-US" sz="1100" u="none" strike="noStrike" dirty="0">
                          <a:effectLst/>
                        </a:rPr>
                        <a:t>4.Audio normalization to single format - mp3 to wav as 16khz audio file</a:t>
                      </a:r>
                      <a:endParaRPr lang="en-US" sz="1100" b="0" i="0" u="none" strike="noStrike" dirty="0">
                        <a:solidFill>
                          <a:srgbClr val="000000"/>
                        </a:solidFill>
                        <a:effectLst/>
                        <a:latin typeface="Calibri" panose="020F0502020204030204" pitchFamily="34" charset="0"/>
                      </a:endParaRPr>
                    </a:p>
                  </a:txBody>
                  <a:tcPr marL="72000" marR="7543" marT="7543" marB="0" anchor="ctr"/>
                </a:tc>
                <a:tc rowSpan="2">
                  <a:txBody>
                    <a:bodyPr/>
                    <a:lstStyle/>
                    <a:p>
                      <a:pPr algn="ctr" fontAlgn="ctr"/>
                      <a:r>
                        <a:rPr lang="en-IN" sz="1100" b="1" u="none" strike="noStrike" dirty="0">
                          <a:effectLst/>
                        </a:rPr>
                        <a:t>Completed</a:t>
                      </a:r>
                      <a:endParaRPr lang="en-IN" sz="1100" b="1" i="0" u="none" strike="noStrike" dirty="0">
                        <a:solidFill>
                          <a:srgbClr val="000000"/>
                        </a:solidFill>
                        <a:effectLst/>
                        <a:latin typeface="Calibri" panose="020F0502020204030204" pitchFamily="34" charset="0"/>
                      </a:endParaRPr>
                    </a:p>
                  </a:txBody>
                  <a:tcPr marL="72000" marR="7543" marT="7543" marB="0" anchor="ctr"/>
                </a:tc>
                <a:tc rowSpan="2">
                  <a:txBody>
                    <a:bodyPr/>
                    <a:lstStyle/>
                    <a:p>
                      <a:pPr algn="ctr" fontAlgn="ctr"/>
                      <a:r>
                        <a:rPr lang="en-IN" sz="1100" b="1" u="none" strike="noStrike" dirty="0">
                          <a:effectLst/>
                        </a:rPr>
                        <a:t>26th November 2022</a:t>
                      </a:r>
                      <a:endParaRPr lang="en-IN" sz="1100" b="1" i="0" u="none" strike="noStrike" dirty="0">
                        <a:solidFill>
                          <a:srgbClr val="000000"/>
                        </a:solidFill>
                        <a:effectLst/>
                        <a:latin typeface="Calibri" panose="020F0502020204030204" pitchFamily="34" charset="0"/>
                      </a:endParaRPr>
                    </a:p>
                  </a:txBody>
                  <a:tcPr marL="72000" marR="7543" marT="7543" marB="0" anchor="ctr"/>
                </a:tc>
                <a:extLst>
                  <a:ext uri="{0D108BD9-81ED-4DB2-BD59-A6C34878D82A}">
                    <a16:rowId xmlns:a16="http://schemas.microsoft.com/office/drawing/2014/main" val="13194533"/>
                  </a:ext>
                </a:extLst>
              </a:tr>
              <a:tr h="561121">
                <a:tc vMerge="1">
                  <a:txBody>
                    <a:bodyPr/>
                    <a:lstStyle/>
                    <a:p>
                      <a:endParaRPr lang="en-IN"/>
                    </a:p>
                  </a:txBody>
                  <a:tcPr/>
                </a:tc>
                <a:tc>
                  <a:txBody>
                    <a:bodyPr/>
                    <a:lstStyle/>
                    <a:p>
                      <a:pPr algn="l" fontAlgn="ctr"/>
                      <a:r>
                        <a:rPr lang="en-IN" sz="1100" u="none" strike="noStrike" dirty="0">
                          <a:effectLst/>
                        </a:rPr>
                        <a:t>Pre-processing (Audio/Text)</a:t>
                      </a: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96934234"/>
                  </a:ext>
                </a:extLst>
              </a:tr>
              <a:tr h="192383">
                <a:tc rowSpan="5">
                  <a:txBody>
                    <a:bodyPr/>
                    <a:lstStyle/>
                    <a:p>
                      <a:pPr algn="l" fontAlgn="ctr"/>
                      <a:r>
                        <a:rPr lang="en-IN" sz="1100" b="1" u="none" strike="noStrike" dirty="0">
                          <a:effectLst/>
                        </a:rPr>
                        <a:t>Model Build/Test</a:t>
                      </a:r>
                      <a:endParaRPr lang="en-IN" sz="1100" b="1" i="0" u="none" strike="noStrike" dirty="0">
                        <a:solidFill>
                          <a:srgbClr val="000000"/>
                        </a:solidFill>
                        <a:effectLst/>
                        <a:latin typeface="Calibri" panose="020F0502020204030204" pitchFamily="34" charset="0"/>
                      </a:endParaRPr>
                    </a:p>
                  </a:txBody>
                  <a:tcPr marL="72000" marR="7543" marT="7543" marB="0" anchor="ctr"/>
                </a:tc>
                <a:tc>
                  <a:txBody>
                    <a:bodyPr/>
                    <a:lstStyle/>
                    <a:p>
                      <a:pPr algn="l" fontAlgn="ctr"/>
                      <a:r>
                        <a:rPr lang="en-IN" sz="1100" u="none" strike="noStrike" dirty="0">
                          <a:effectLst/>
                        </a:rPr>
                        <a:t>Feature Extraction</a:t>
                      </a:r>
                      <a:endParaRPr lang="en-IN" sz="1100" b="0" i="0" u="none" strike="noStrike" dirty="0">
                        <a:solidFill>
                          <a:srgbClr val="000000"/>
                        </a:solidFill>
                        <a:effectLst/>
                        <a:latin typeface="Calibri" panose="020F0502020204030204" pitchFamily="34" charset="0"/>
                      </a:endParaRPr>
                    </a:p>
                  </a:txBody>
                  <a:tcPr marL="72000" marR="7543" marT="7543" marB="0" anchor="ctr"/>
                </a:tc>
                <a:tc rowSpan="5">
                  <a:txBody>
                    <a:bodyPr/>
                    <a:lstStyle/>
                    <a:p>
                      <a:pPr algn="l" fontAlgn="ctr"/>
                      <a:r>
                        <a:rPr lang="en-US" sz="1100" u="none" strike="noStrike" dirty="0">
                          <a:effectLst/>
                        </a:rPr>
                        <a:t>1. Extract one each of </a:t>
                      </a:r>
                      <a:r>
                        <a:rPr lang="en-US" sz="1100" u="none" strike="noStrike" dirty="0" err="1">
                          <a:effectLst/>
                        </a:rPr>
                        <a:t>mfcc</a:t>
                      </a:r>
                      <a:r>
                        <a:rPr lang="en-US" sz="1100" u="none" strike="noStrike" dirty="0">
                          <a:effectLst/>
                        </a:rPr>
                        <a:t>, mono, tri1, tri2 for train and test dataset</a:t>
                      </a:r>
                      <a:br>
                        <a:rPr lang="en-US" sz="1100" u="none" strike="noStrike" dirty="0">
                          <a:effectLst/>
                        </a:rPr>
                      </a:br>
                      <a:r>
                        <a:rPr lang="en-US" sz="1100" u="none" strike="noStrike" dirty="0">
                          <a:effectLst/>
                        </a:rPr>
                        <a:t>2. Train the model</a:t>
                      </a:r>
                      <a:br>
                        <a:rPr lang="en-US" sz="1100" u="none" strike="noStrike" dirty="0">
                          <a:effectLst/>
                        </a:rPr>
                      </a:br>
                      <a:r>
                        <a:rPr lang="en-US" sz="1100" u="none" strike="noStrike" dirty="0">
                          <a:effectLst/>
                        </a:rPr>
                        <a:t>Note "Language Model" is ignored</a:t>
                      </a:r>
                      <a:endParaRPr lang="en-US" sz="1100" b="0" i="0" u="none" strike="noStrike" dirty="0">
                        <a:solidFill>
                          <a:srgbClr val="000000"/>
                        </a:solidFill>
                        <a:effectLst/>
                        <a:latin typeface="Calibri" panose="020F0502020204030204" pitchFamily="34" charset="0"/>
                      </a:endParaRPr>
                    </a:p>
                  </a:txBody>
                  <a:tcPr marL="72000" marR="7543" marT="7543" marB="0" anchor="ctr"/>
                </a:tc>
                <a:tc rowSpan="5">
                  <a:txBody>
                    <a:bodyPr/>
                    <a:lstStyle/>
                    <a:p>
                      <a:pPr algn="ctr" fontAlgn="ctr"/>
                      <a:r>
                        <a:rPr lang="en-IN" sz="1100" b="1" u="none" strike="noStrike" dirty="0">
                          <a:effectLst/>
                        </a:rPr>
                        <a:t>Completed</a:t>
                      </a:r>
                      <a:endParaRPr lang="en-IN" sz="1100" b="1" i="0" u="none" strike="noStrike" dirty="0">
                        <a:solidFill>
                          <a:srgbClr val="000000"/>
                        </a:solidFill>
                        <a:effectLst/>
                        <a:latin typeface="Calibri" panose="020F0502020204030204" pitchFamily="34" charset="0"/>
                      </a:endParaRPr>
                    </a:p>
                  </a:txBody>
                  <a:tcPr marL="72000" marR="7543" marT="7543" marB="0" anchor="ctr"/>
                </a:tc>
                <a:tc rowSpan="5">
                  <a:txBody>
                    <a:bodyPr/>
                    <a:lstStyle/>
                    <a:p>
                      <a:pPr algn="ctr" fontAlgn="ctr"/>
                      <a:r>
                        <a:rPr lang="en-IN" sz="1100" b="1" u="none" strike="noStrike" dirty="0">
                          <a:effectLst/>
                        </a:rPr>
                        <a:t>11th December 2022</a:t>
                      </a:r>
                      <a:endParaRPr lang="en-IN" sz="1100" b="1" i="0" u="none" strike="noStrike" dirty="0">
                        <a:solidFill>
                          <a:srgbClr val="000000"/>
                        </a:solidFill>
                        <a:effectLst/>
                        <a:latin typeface="Calibri" panose="020F0502020204030204" pitchFamily="34" charset="0"/>
                      </a:endParaRPr>
                    </a:p>
                  </a:txBody>
                  <a:tcPr marL="72000" marR="7543" marT="7543" marB="0" anchor="ctr"/>
                </a:tc>
                <a:extLst>
                  <a:ext uri="{0D108BD9-81ED-4DB2-BD59-A6C34878D82A}">
                    <a16:rowId xmlns:a16="http://schemas.microsoft.com/office/drawing/2014/main" val="3488833789"/>
                  </a:ext>
                </a:extLst>
              </a:tr>
              <a:tr h="323070">
                <a:tc vMerge="1">
                  <a:txBody>
                    <a:bodyPr/>
                    <a:lstStyle/>
                    <a:p>
                      <a:endParaRPr lang="en-IN"/>
                    </a:p>
                  </a:txBody>
                  <a:tcPr/>
                </a:tc>
                <a:tc>
                  <a:txBody>
                    <a:bodyPr/>
                    <a:lstStyle/>
                    <a:p>
                      <a:pPr algn="l" fontAlgn="ctr"/>
                      <a:r>
                        <a:rPr lang="en-IN" sz="1100" u="none" strike="noStrike" dirty="0">
                          <a:effectLst/>
                        </a:rPr>
                        <a:t>Feature Normalization</a:t>
                      </a: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dirty="0"/>
                    </a:p>
                  </a:txBody>
                  <a:tcPr/>
                </a:tc>
                <a:extLst>
                  <a:ext uri="{0D108BD9-81ED-4DB2-BD59-A6C34878D82A}">
                    <a16:rowId xmlns:a16="http://schemas.microsoft.com/office/drawing/2014/main" val="1043562453"/>
                  </a:ext>
                </a:extLst>
              </a:tr>
              <a:tr h="298287">
                <a:tc vMerge="1">
                  <a:txBody>
                    <a:bodyPr/>
                    <a:lstStyle/>
                    <a:p>
                      <a:endParaRPr lang="en-IN"/>
                    </a:p>
                  </a:txBody>
                  <a:tcPr/>
                </a:tc>
                <a:tc>
                  <a:txBody>
                    <a:bodyPr/>
                    <a:lstStyle/>
                    <a:p>
                      <a:pPr algn="l" fontAlgn="ctr"/>
                      <a:r>
                        <a:rPr lang="en-IN" sz="1100" u="none" strike="noStrike" dirty="0">
                          <a:effectLst/>
                        </a:rPr>
                        <a:t>Build/Train the Model</a:t>
                      </a: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155065061"/>
                  </a:ext>
                </a:extLst>
              </a:tr>
              <a:tr h="331239">
                <a:tc vMerge="1">
                  <a:txBody>
                    <a:bodyPr/>
                    <a:lstStyle/>
                    <a:p>
                      <a:endParaRPr lang="en-IN"/>
                    </a:p>
                  </a:txBody>
                  <a:tcPr/>
                </a:tc>
                <a:tc>
                  <a:txBody>
                    <a:bodyPr/>
                    <a:lstStyle/>
                    <a:p>
                      <a:pPr algn="l" fontAlgn="ctr"/>
                      <a:r>
                        <a:rPr lang="en-US" sz="1100" u="none" strike="noStrike" dirty="0">
                          <a:effectLst/>
                        </a:rPr>
                        <a:t>Test the Model with the Test Data</a:t>
                      </a:r>
                      <a:endParaRPr lang="en-US"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6274046"/>
                  </a:ext>
                </a:extLst>
              </a:tr>
              <a:tr h="192383">
                <a:tc vMerge="1">
                  <a:txBody>
                    <a:bodyPr/>
                    <a:lstStyle/>
                    <a:p>
                      <a:endParaRPr lang="en-IN"/>
                    </a:p>
                  </a:txBody>
                  <a:tcPr/>
                </a:tc>
                <a:tc>
                  <a:txBody>
                    <a:bodyPr/>
                    <a:lstStyle/>
                    <a:p>
                      <a:pPr algn="l" fontAlgn="ctr"/>
                      <a:r>
                        <a:rPr lang="en-IN" sz="1100" u="none" strike="noStrike" dirty="0">
                          <a:effectLst/>
                        </a:rPr>
                        <a:t>Blind Test</a:t>
                      </a: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130140753"/>
                  </a:ext>
                </a:extLst>
              </a:tr>
              <a:tr h="192383">
                <a:tc rowSpan="6">
                  <a:txBody>
                    <a:bodyPr/>
                    <a:lstStyle/>
                    <a:p>
                      <a:pPr algn="l" fontAlgn="ctr"/>
                      <a:r>
                        <a:rPr lang="en-IN" sz="1100" b="1" u="none" strike="noStrike" dirty="0">
                          <a:effectLst/>
                        </a:rPr>
                        <a:t>Deployment</a:t>
                      </a:r>
                      <a:endParaRPr lang="en-IN" sz="1100" b="1" i="0" u="none" strike="noStrike" dirty="0">
                        <a:solidFill>
                          <a:srgbClr val="000000"/>
                        </a:solidFill>
                        <a:effectLst/>
                        <a:latin typeface="Calibri" panose="020F0502020204030204" pitchFamily="34" charset="0"/>
                      </a:endParaRPr>
                    </a:p>
                  </a:txBody>
                  <a:tcPr marL="72000" marR="7543" marT="7543" marB="0" anchor="ctr"/>
                </a:tc>
                <a:tc>
                  <a:txBody>
                    <a:bodyPr/>
                    <a:lstStyle/>
                    <a:p>
                      <a:pPr algn="l" fontAlgn="ctr"/>
                      <a:endParaRPr lang="en-IN" sz="1100" b="0" i="0" u="none" strike="noStrike" dirty="0">
                        <a:solidFill>
                          <a:srgbClr val="000000"/>
                        </a:solidFill>
                        <a:effectLst/>
                        <a:latin typeface="Calibri" panose="020F0502020204030204" pitchFamily="34" charset="0"/>
                      </a:endParaRPr>
                    </a:p>
                  </a:txBody>
                  <a:tcPr marL="72000" marR="7543" marT="7543" marB="0" anchor="ctr"/>
                </a:tc>
                <a:tc rowSpan="6">
                  <a:txBody>
                    <a:bodyPr/>
                    <a:lstStyle/>
                    <a:p>
                      <a:pPr marL="228600" indent="-228600" algn="l" fontAlgn="ctr">
                        <a:buFont typeface="+mj-lt"/>
                        <a:buAutoNum type="arabicPeriod"/>
                      </a:pPr>
                      <a:r>
                        <a:rPr lang="en-US" sz="1100" u="none" strike="noStrike" dirty="0">
                          <a:effectLst/>
                        </a:rPr>
                        <a:t>Test Model with new User data </a:t>
                      </a:r>
                      <a:r>
                        <a:rPr lang="en-US" sz="1100" b="1" u="none" strike="noStrike" dirty="0">
                          <a:effectLst/>
                        </a:rPr>
                        <a:t>(Complete)</a:t>
                      </a:r>
                    </a:p>
                    <a:p>
                      <a:pPr marL="228600" marR="0" lvl="0" indent="-228600" algn="l" defTabSz="914400" rtl="0" eaLnBrk="1" fontAlgn="ctr" latinLnBrk="0" hangingPunct="1">
                        <a:lnSpc>
                          <a:spcPct val="100000"/>
                        </a:lnSpc>
                        <a:spcBef>
                          <a:spcPts val="0"/>
                        </a:spcBef>
                        <a:spcAft>
                          <a:spcPts val="0"/>
                        </a:spcAft>
                        <a:buClrTx/>
                        <a:buSzTx/>
                        <a:buFont typeface="+mj-lt"/>
                        <a:buAutoNum type="arabicPeriod"/>
                        <a:tabLst/>
                        <a:defRPr/>
                      </a:pPr>
                      <a:r>
                        <a:rPr lang="en-US" sz="1100" u="none" strike="noStrike" dirty="0">
                          <a:effectLst/>
                        </a:rPr>
                        <a:t>Fast API Backend creation and testing </a:t>
                      </a:r>
                      <a:r>
                        <a:rPr lang="en-US" sz="1100" b="1" u="none" strike="noStrike" dirty="0">
                          <a:effectLst/>
                        </a:rPr>
                        <a:t>(Complete) -</a:t>
                      </a:r>
                      <a:r>
                        <a:rPr lang="en-US" sz="1100" u="none" strike="noStrike" dirty="0">
                          <a:effectLst/>
                        </a:rPr>
                        <a:t> </a:t>
                      </a:r>
                    </a:p>
                    <a:p>
                      <a:pPr marL="685800" lvl="1" indent="-228600" algn="l" fontAlgn="ctr">
                        <a:buFont typeface="+mj-lt"/>
                        <a:buAutoNum type="alphaLcParenR"/>
                      </a:pPr>
                      <a:r>
                        <a:rPr lang="en-US" sz="1100" u="none" strike="noStrike" dirty="0">
                          <a:effectLst/>
                        </a:rPr>
                        <a:t>Record and save new audio in defined folder, pre-defined name (wav format , 16KHz)</a:t>
                      </a:r>
                    </a:p>
                    <a:p>
                      <a:pPr marL="685800" lvl="1" indent="-228600" algn="l" fontAlgn="ctr">
                        <a:buFont typeface="+mj-lt"/>
                        <a:buAutoNum type="alphaLcParenR"/>
                      </a:pPr>
                      <a:r>
                        <a:rPr lang="en-US" sz="1100" u="none" strike="noStrike" dirty="0">
                          <a:effectLst/>
                        </a:rPr>
                        <a:t>Run model on Audio</a:t>
                      </a:r>
                    </a:p>
                    <a:p>
                      <a:pPr marL="685800" lvl="1" indent="-228600" algn="l" fontAlgn="ctr">
                        <a:buFont typeface="+mj-lt"/>
                        <a:buAutoNum type="alphaLcParenR"/>
                      </a:pPr>
                      <a:r>
                        <a:rPr lang="en-US" sz="1100" u="none" strike="noStrike" dirty="0">
                          <a:effectLst/>
                        </a:rPr>
                        <a:t>Recover Decoded text </a:t>
                      </a:r>
                    </a:p>
                    <a:p>
                      <a:pPr marL="228600" marR="0" lvl="0" indent="-228600" algn="l" defTabSz="914400" rtl="0" eaLnBrk="1" fontAlgn="ctr" latinLnBrk="0" hangingPunct="1">
                        <a:lnSpc>
                          <a:spcPct val="100000"/>
                        </a:lnSpc>
                        <a:spcBef>
                          <a:spcPts val="0"/>
                        </a:spcBef>
                        <a:spcAft>
                          <a:spcPts val="0"/>
                        </a:spcAft>
                        <a:buClrTx/>
                        <a:buSzTx/>
                        <a:buFont typeface="+mj-lt"/>
                        <a:buAutoNum type="arabicPeriod"/>
                        <a:tabLst/>
                        <a:defRPr/>
                      </a:pPr>
                      <a:r>
                        <a:rPr lang="en-US" sz="1100" b="0" u="none" strike="noStrike" dirty="0">
                          <a:effectLst/>
                        </a:rPr>
                        <a:t>Inference</a:t>
                      </a:r>
                      <a:r>
                        <a:rPr lang="en-US" sz="1100" b="1" u="none" strike="noStrike" dirty="0">
                          <a:effectLst/>
                        </a:rPr>
                        <a:t> (Complete)</a:t>
                      </a:r>
                    </a:p>
                    <a:p>
                      <a:pPr marL="228600" indent="-228600" algn="l" fontAlgn="ctr">
                        <a:buFont typeface="+mj-lt"/>
                        <a:buAutoNum type="arabicPeriod"/>
                      </a:pPr>
                      <a:r>
                        <a:rPr lang="en-US" sz="1100" u="none" strike="noStrike" dirty="0">
                          <a:effectLst/>
                        </a:rPr>
                        <a:t>Frontend based on HTML </a:t>
                      </a:r>
                      <a:r>
                        <a:rPr lang="en-US" sz="1100" b="1" u="none" strike="noStrike" dirty="0">
                          <a:effectLst/>
                        </a:rPr>
                        <a:t>(Complete)</a:t>
                      </a:r>
                    </a:p>
                    <a:p>
                      <a:pPr marL="228600" marR="0" lvl="0" indent="-228600" algn="l" defTabSz="914400" rtl="0" eaLnBrk="1" fontAlgn="ctr" latinLnBrk="0" hangingPunct="1">
                        <a:lnSpc>
                          <a:spcPct val="100000"/>
                        </a:lnSpc>
                        <a:spcBef>
                          <a:spcPts val="0"/>
                        </a:spcBef>
                        <a:spcAft>
                          <a:spcPts val="0"/>
                        </a:spcAft>
                        <a:buClrTx/>
                        <a:buSzTx/>
                        <a:buFont typeface="+mj-lt"/>
                        <a:buAutoNum type="arabicPeriod"/>
                        <a:tabLst/>
                        <a:defRPr/>
                      </a:pPr>
                      <a:r>
                        <a:rPr lang="en-US" sz="1100" u="none" strike="noStrike" dirty="0">
                          <a:effectLst/>
                        </a:rPr>
                        <a:t>Integration of backend and Frontend </a:t>
                      </a:r>
                      <a:r>
                        <a:rPr lang="en-US" sz="1100" b="1" u="none" strike="noStrike" dirty="0">
                          <a:effectLst/>
                        </a:rPr>
                        <a:t>(Complete)</a:t>
                      </a:r>
                    </a:p>
                  </a:txBody>
                  <a:tcPr marL="72000" marR="7543" marT="7543" marB="0" anchor="ctr"/>
                </a:tc>
                <a:tc rowSpan="6">
                  <a:txBody>
                    <a:bodyPr/>
                    <a:lstStyle/>
                    <a:p>
                      <a:pPr algn="ctr" fontAlgn="ctr"/>
                      <a:r>
                        <a:rPr lang="en-IN" sz="1100" b="1" u="none" strike="noStrike" dirty="0">
                          <a:effectLst/>
                        </a:rPr>
                        <a:t>Completed</a:t>
                      </a:r>
                      <a:endParaRPr lang="en-IN" sz="1100" b="1" i="0" u="none" strike="noStrike" dirty="0">
                        <a:solidFill>
                          <a:srgbClr val="000000"/>
                        </a:solidFill>
                        <a:effectLst/>
                        <a:latin typeface="Calibri" panose="020F0502020204030204" pitchFamily="34" charset="0"/>
                      </a:endParaRPr>
                    </a:p>
                  </a:txBody>
                  <a:tcPr marL="72000" marR="7543" marT="7543" marB="0" anchor="ctr"/>
                </a:tc>
                <a:tc rowSpan="6">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100" b="1" u="none" strike="noStrike" dirty="0">
                          <a:effectLst/>
                        </a:rPr>
                        <a:t>11th February 2023</a:t>
                      </a:r>
                      <a:endParaRPr lang="en-IN" sz="1100" b="1" u="none" strike="noStrike" dirty="0">
                        <a:solidFill>
                          <a:srgbClr val="000000"/>
                        </a:solidFill>
                        <a:effectLst/>
                      </a:endParaRPr>
                    </a:p>
                    <a:p>
                      <a:pPr algn="ctr" fontAlgn="ctr"/>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2000" marR="7543" marT="7543" marB="0" anchor="ctr"/>
                </a:tc>
                <a:extLst>
                  <a:ext uri="{0D108BD9-81ED-4DB2-BD59-A6C34878D82A}">
                    <a16:rowId xmlns:a16="http://schemas.microsoft.com/office/drawing/2014/main" val="1328774205"/>
                  </a:ext>
                </a:extLst>
              </a:tr>
              <a:tr h="192383">
                <a:tc vMerge="1">
                  <a:txBody>
                    <a:bodyPr/>
                    <a:lstStyle/>
                    <a:p>
                      <a:endParaRPr lang="en-IN"/>
                    </a:p>
                  </a:txBody>
                  <a:tcPr/>
                </a:tc>
                <a:tc>
                  <a:txBody>
                    <a:bodyPr/>
                    <a:lstStyle/>
                    <a:p>
                      <a:pPr algn="l" fontAlgn="ctr"/>
                      <a:r>
                        <a:rPr lang="en-IN" sz="1100" u="none" strike="noStrike" dirty="0">
                          <a:effectLst/>
                        </a:rPr>
                        <a:t>REST API</a:t>
                      </a: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6346636"/>
                  </a:ext>
                </a:extLst>
              </a:tr>
              <a:tr h="192383">
                <a:tc vMerge="1">
                  <a:txBody>
                    <a:bodyPr/>
                    <a:lstStyle/>
                    <a:p>
                      <a:endParaRPr lang="en-IN"/>
                    </a:p>
                  </a:txBody>
                  <a:tcPr/>
                </a:tc>
                <a:tc>
                  <a:txBody>
                    <a:bodyPr/>
                    <a:lstStyle/>
                    <a:p>
                      <a:pPr marL="0" algn="l" defTabSz="457200" rtl="0" eaLnBrk="1" fontAlgn="ctr" latinLnBrk="0" hangingPunct="1"/>
                      <a:r>
                        <a:rPr lang="en-IN" sz="1100" u="none" strike="noStrike" kern="1200" dirty="0">
                          <a:solidFill>
                            <a:schemeClr val="tx1"/>
                          </a:solidFill>
                          <a:effectLst/>
                          <a:latin typeface="+mn-lt"/>
                          <a:ea typeface="+mn-ea"/>
                          <a:cs typeface="+mn-cs"/>
                        </a:rPr>
                        <a:t>HTML Front End</a:t>
                      </a: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040771369"/>
                  </a:ext>
                </a:extLst>
              </a:tr>
              <a:tr h="192383">
                <a:tc vMerge="1">
                  <a:txBody>
                    <a:bodyPr/>
                    <a:lstStyle/>
                    <a:p>
                      <a:endParaRPr lang="en-IN"/>
                    </a:p>
                  </a:txBody>
                  <a:tcPr/>
                </a:tc>
                <a:tc>
                  <a:txBody>
                    <a:bodyPr/>
                    <a:lstStyle/>
                    <a:p>
                      <a:pPr algn="l" fontAlgn="ct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70888711"/>
                  </a:ext>
                </a:extLst>
              </a:tr>
              <a:tr h="192383">
                <a:tc vMerge="1">
                  <a:txBody>
                    <a:bodyPr/>
                    <a:lstStyle/>
                    <a:p>
                      <a:endParaRPr lang="en-IN"/>
                    </a:p>
                  </a:txBody>
                  <a:tcPr/>
                </a:tc>
                <a:tc>
                  <a:txBody>
                    <a:bodyPr/>
                    <a:lstStyle/>
                    <a:p>
                      <a:pPr algn="l" fontAlgn="ctr"/>
                      <a:endParaRPr lang="en-IN" sz="1100" b="0" i="0" u="none" strike="noStrike">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33080406"/>
                  </a:ext>
                </a:extLst>
              </a:tr>
              <a:tr h="503152">
                <a:tc vMerge="1">
                  <a:txBody>
                    <a:bodyPr/>
                    <a:lstStyle/>
                    <a:p>
                      <a:endParaRPr lang="en-IN"/>
                    </a:p>
                  </a:txBody>
                  <a:tcPr/>
                </a:tc>
                <a:tc>
                  <a:txBody>
                    <a:bodyPr/>
                    <a:lstStyle/>
                    <a:p>
                      <a:pPr algn="l"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2000" marR="7543" marT="7543" marB="0" anchor="ct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733353462"/>
                  </a:ext>
                </a:extLst>
              </a:tr>
              <a:tr h="493214">
                <a:tc>
                  <a:txBody>
                    <a:bodyPr/>
                    <a:lstStyle/>
                    <a:p>
                      <a:pPr algn="l" fontAlgn="ctr"/>
                      <a:r>
                        <a:rPr lang="en-IN" sz="1100" b="1" i="0" u="none" strike="noStrike" dirty="0">
                          <a:solidFill>
                            <a:srgbClr val="000000"/>
                          </a:solidFill>
                          <a:effectLst/>
                          <a:latin typeface="Calibri" panose="020F0502020204030204" pitchFamily="34" charset="0"/>
                        </a:rPr>
                        <a:t>Report</a:t>
                      </a:r>
                    </a:p>
                  </a:txBody>
                  <a:tcPr marL="72000" marR="7543" marT="7543" marB="0" anchor="ctr"/>
                </a:tc>
                <a:tc>
                  <a:txBody>
                    <a:bodyPr/>
                    <a:lstStyle/>
                    <a:p>
                      <a:pPr algn="l" fontAlgn="ctr"/>
                      <a:r>
                        <a:rPr lang="en-IN" sz="1100" b="1" i="0" u="none" strike="noStrike" dirty="0">
                          <a:solidFill>
                            <a:srgbClr val="000000"/>
                          </a:solidFill>
                          <a:effectLst/>
                          <a:latin typeface="Calibri" panose="020F0502020204030204" pitchFamily="34" charset="0"/>
                        </a:rPr>
                        <a:t>Word and power point submission</a:t>
                      </a:r>
                    </a:p>
                  </a:txBody>
                  <a:tcPr marL="72000" marR="7543" marT="7543" marB="0" anchor="ctr"/>
                </a:tc>
                <a:tc>
                  <a:txBody>
                    <a:bodyPr/>
                    <a:lstStyle/>
                    <a:p>
                      <a:pPr marL="228600" marR="0" lvl="0" indent="-228600" algn="l" defTabSz="914400" rtl="0" eaLnBrk="1" fontAlgn="ctr" latinLnBrk="0" hangingPunct="1">
                        <a:lnSpc>
                          <a:spcPct val="100000"/>
                        </a:lnSpc>
                        <a:spcBef>
                          <a:spcPts val="0"/>
                        </a:spcBef>
                        <a:spcAft>
                          <a:spcPts val="0"/>
                        </a:spcAft>
                        <a:buClrTx/>
                        <a:buSzTx/>
                        <a:buFont typeface="+mj-lt"/>
                        <a:buAutoNum type="arabicPeriod"/>
                        <a:tabLst/>
                        <a:defRPr/>
                      </a:pPr>
                      <a:r>
                        <a:rPr lang="en-US" sz="1100" b="1" u="none" strike="noStrike" dirty="0">
                          <a:effectLst/>
                        </a:rPr>
                        <a:t>Report submission with Inferences</a:t>
                      </a:r>
                    </a:p>
                    <a:p>
                      <a:pPr marL="228600" marR="0" lvl="0" indent="-228600" algn="l" defTabSz="914400" rtl="0" eaLnBrk="1" fontAlgn="ctr" latinLnBrk="0" hangingPunct="1">
                        <a:lnSpc>
                          <a:spcPct val="100000"/>
                        </a:lnSpc>
                        <a:spcBef>
                          <a:spcPts val="0"/>
                        </a:spcBef>
                        <a:spcAft>
                          <a:spcPts val="0"/>
                        </a:spcAft>
                        <a:buClrTx/>
                        <a:buSzTx/>
                        <a:buFont typeface="+mj-lt"/>
                        <a:buAutoNum type="arabicPeriod"/>
                        <a:tabLst/>
                        <a:defRPr/>
                      </a:pPr>
                      <a:r>
                        <a:rPr lang="en-US" sz="1100" b="1" u="none" strike="noStrike" dirty="0">
                          <a:effectLst/>
                        </a:rPr>
                        <a:t>Presentation submission</a:t>
                      </a:r>
                    </a:p>
                  </a:txBody>
                  <a:tcPr marL="72000" marR="7543" marT="7543" marB="0" anchor="ctr"/>
                </a:tc>
                <a:tc>
                  <a:txBody>
                    <a:bodyPr/>
                    <a:lstStyle/>
                    <a:p>
                      <a:pPr algn="ctr" fontAlgn="ctr"/>
                      <a:r>
                        <a:rPr lang="en-IN" sz="1100" b="1" i="0" u="none" strike="noStrike" dirty="0">
                          <a:solidFill>
                            <a:srgbClr val="000000"/>
                          </a:solidFill>
                          <a:effectLst/>
                          <a:latin typeface="Calibri" panose="020F0502020204030204" pitchFamily="34" charset="0"/>
                        </a:rPr>
                        <a:t>Completed</a:t>
                      </a:r>
                    </a:p>
                  </a:txBody>
                  <a:tcPr marL="72000" marR="7543" marT="7543"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sz="1100" b="1" u="none" strike="noStrike" dirty="0">
                          <a:effectLst/>
                        </a:rPr>
                        <a:t>18th February 2023</a:t>
                      </a:r>
                      <a:endParaRPr lang="en-IN" sz="1100" b="1" u="none" strike="noStrike" dirty="0">
                        <a:solidFill>
                          <a:srgbClr val="000000"/>
                        </a:solidFill>
                        <a:effectLst/>
                      </a:endParaRPr>
                    </a:p>
                    <a:p>
                      <a:pPr algn="ctr" fontAlgn="ctr"/>
                      <a:endParaRPr lang="en-IN" sz="1100" b="1" i="0" u="none" strike="noStrike" dirty="0">
                        <a:solidFill>
                          <a:srgbClr val="000000"/>
                        </a:solidFill>
                        <a:effectLst/>
                        <a:latin typeface="Calibri" panose="020F0502020204030204" pitchFamily="34" charset="0"/>
                      </a:endParaRPr>
                    </a:p>
                  </a:txBody>
                  <a:tcPr marL="72000" marR="7543" marT="7543" marB="0" anchor="ctr"/>
                </a:tc>
                <a:extLst>
                  <a:ext uri="{0D108BD9-81ED-4DB2-BD59-A6C34878D82A}">
                    <a16:rowId xmlns:a16="http://schemas.microsoft.com/office/drawing/2014/main" val="4088978933"/>
                  </a:ext>
                </a:extLst>
              </a:tr>
            </a:tbl>
          </a:graphicData>
        </a:graphic>
      </p:graphicFrame>
    </p:spTree>
    <p:extLst>
      <p:ext uri="{BB962C8B-B14F-4D97-AF65-F5344CB8AC3E}">
        <p14:creationId xmlns:p14="http://schemas.microsoft.com/office/powerpoint/2010/main" val="87702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F1DF-9ECF-E667-5571-AC725E18BB89}"/>
              </a:ext>
            </a:extLst>
          </p:cNvPr>
          <p:cNvSpPr>
            <a:spLocks noGrp="1"/>
          </p:cNvSpPr>
          <p:nvPr>
            <p:ph type="title"/>
          </p:nvPr>
        </p:nvSpPr>
        <p:spPr>
          <a:xfrm>
            <a:off x="677334" y="609600"/>
            <a:ext cx="9723966" cy="880117"/>
          </a:xfrm>
        </p:spPr>
        <p:txBody>
          <a:bodyPr/>
          <a:lstStyle/>
          <a:p>
            <a:r>
              <a:rPr lang="en-IN" dirty="0"/>
              <a:t>Inferences and Outcomes</a:t>
            </a:r>
          </a:p>
        </p:txBody>
      </p:sp>
      <p:sp>
        <p:nvSpPr>
          <p:cNvPr id="7" name="Content Placeholder 6">
            <a:extLst>
              <a:ext uri="{FF2B5EF4-FFF2-40B4-BE49-F238E27FC236}">
                <a16:creationId xmlns:a16="http://schemas.microsoft.com/office/drawing/2014/main" id="{01ABD6E6-FA09-9778-33C0-0FB67207BA7D}"/>
              </a:ext>
            </a:extLst>
          </p:cNvPr>
          <p:cNvSpPr txBox="1">
            <a:spLocks/>
          </p:cNvSpPr>
          <p:nvPr/>
        </p:nvSpPr>
        <p:spPr>
          <a:xfrm>
            <a:off x="5234730" y="1362076"/>
            <a:ext cx="4949316" cy="2595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chemeClr val="tx1"/>
                </a:solidFill>
              </a:rPr>
              <a:t>Observations:</a:t>
            </a:r>
          </a:p>
          <a:p>
            <a:pPr marL="342900" indent="-342900" algn="just">
              <a:buFont typeface="Arial" panose="020B0604020202020204" pitchFamily="34" charset="0"/>
              <a:buAutoNum type="arabicParenR"/>
            </a:pPr>
            <a:r>
              <a:rPr lang="en-US" sz="1300" dirty="0">
                <a:solidFill>
                  <a:schemeClr val="tx1"/>
                </a:solidFill>
              </a:rPr>
              <a:t>Word Success rate at 95.20%, ignoring minor spelling errors</a:t>
            </a:r>
          </a:p>
          <a:p>
            <a:pPr marL="342900" indent="-342900" algn="just">
              <a:buFont typeface="Arial" panose="020B0604020202020204" pitchFamily="34" charset="0"/>
              <a:buAutoNum type="arabicParenR"/>
            </a:pPr>
            <a:r>
              <a:rPr lang="en-US" sz="1300" dirty="0">
                <a:solidFill>
                  <a:schemeClr val="tx1"/>
                </a:solidFill>
              </a:rPr>
              <a:t>Word Success rate including spelling errors is at ~93%</a:t>
            </a:r>
          </a:p>
          <a:p>
            <a:pPr marL="342900" indent="-342900" algn="just">
              <a:buFont typeface="Arial" panose="020B0604020202020204" pitchFamily="34" charset="0"/>
              <a:buAutoNum type="arabicParenR"/>
            </a:pPr>
            <a:r>
              <a:rPr lang="en-US" sz="1300" dirty="0">
                <a:solidFill>
                  <a:schemeClr val="tx1"/>
                </a:solidFill>
              </a:rPr>
              <a:t>~65% success rate by sentences, after ignoring minor spelling errors</a:t>
            </a:r>
          </a:p>
          <a:p>
            <a:pPr marL="342900" indent="-342900" algn="just">
              <a:buFont typeface="Arial" panose="020B0604020202020204" pitchFamily="34" charset="0"/>
              <a:buAutoNum type="arabicParenR"/>
            </a:pPr>
            <a:r>
              <a:rPr lang="en-US" sz="1300" dirty="0">
                <a:solidFill>
                  <a:schemeClr val="tx1"/>
                </a:solidFill>
              </a:rPr>
              <a:t>Long and complex words  have ~60% accuracy, while simple sentences have ~70% accuracy</a:t>
            </a:r>
          </a:p>
          <a:p>
            <a:pPr marL="342900" indent="-342900" algn="just">
              <a:buFont typeface="Arial" panose="020B0604020202020204" pitchFamily="34" charset="0"/>
              <a:buAutoNum type="arabicParenR"/>
            </a:pPr>
            <a:r>
              <a:rPr lang="en-US" sz="1300" dirty="0">
                <a:solidFill>
                  <a:schemeClr val="tx1"/>
                </a:solidFill>
              </a:rPr>
              <a:t>Good pauses between words increases success probability (almost 100% for simple sentences)</a:t>
            </a:r>
          </a:p>
        </p:txBody>
      </p:sp>
      <p:sp>
        <p:nvSpPr>
          <p:cNvPr id="8" name="Content Placeholder 6">
            <a:extLst>
              <a:ext uri="{FF2B5EF4-FFF2-40B4-BE49-F238E27FC236}">
                <a16:creationId xmlns:a16="http://schemas.microsoft.com/office/drawing/2014/main" id="{5460D123-8175-7831-3E32-B390C8069AC8}"/>
              </a:ext>
            </a:extLst>
          </p:cNvPr>
          <p:cNvSpPr txBox="1">
            <a:spLocks/>
          </p:cNvSpPr>
          <p:nvPr/>
        </p:nvSpPr>
        <p:spPr>
          <a:xfrm>
            <a:off x="677334" y="1362076"/>
            <a:ext cx="4480493" cy="23367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70000"/>
              </a:lnSpc>
              <a:buNone/>
            </a:pPr>
            <a:r>
              <a:rPr lang="en-US" sz="1800" b="1" dirty="0">
                <a:solidFill>
                  <a:schemeClr val="tx1"/>
                </a:solidFill>
              </a:rPr>
              <a:t>Inference construct:</a:t>
            </a:r>
          </a:p>
          <a:p>
            <a:pPr marL="0" indent="0" algn="just">
              <a:buNone/>
            </a:pPr>
            <a:r>
              <a:rPr lang="en-US" sz="1200" dirty="0">
                <a:solidFill>
                  <a:schemeClr val="tx1"/>
                </a:solidFill>
              </a:rPr>
              <a:t>60+ instances of recording and decoding used for inferences, including:</a:t>
            </a:r>
          </a:p>
          <a:p>
            <a:pPr algn="just">
              <a:buFontTx/>
              <a:buChar char="-"/>
            </a:pPr>
            <a:r>
              <a:rPr lang="en-US" sz="1200" dirty="0">
                <a:solidFill>
                  <a:schemeClr val="tx1"/>
                </a:solidFill>
              </a:rPr>
              <a:t>Simple word sentences</a:t>
            </a:r>
          </a:p>
          <a:p>
            <a:pPr algn="just">
              <a:buFontTx/>
              <a:buChar char="-"/>
            </a:pPr>
            <a:r>
              <a:rPr lang="en-US" sz="1200" dirty="0">
                <a:solidFill>
                  <a:schemeClr val="tx1"/>
                </a:solidFill>
              </a:rPr>
              <a:t>Sentences with complex words</a:t>
            </a:r>
          </a:p>
          <a:p>
            <a:pPr algn="just">
              <a:buFontTx/>
              <a:buChar char="-"/>
            </a:pPr>
            <a:r>
              <a:rPr lang="en-US" sz="1200" dirty="0">
                <a:solidFill>
                  <a:schemeClr val="tx1"/>
                </a:solidFill>
              </a:rPr>
              <a:t>Sentences with other regional language words – English, Tamil etc.</a:t>
            </a:r>
          </a:p>
          <a:p>
            <a:pPr algn="just">
              <a:buFontTx/>
              <a:buChar char="-"/>
            </a:pPr>
            <a:r>
              <a:rPr lang="en-US" sz="1200" dirty="0">
                <a:solidFill>
                  <a:schemeClr val="tx1"/>
                </a:solidFill>
              </a:rPr>
              <a:t>Same sentences repeated with more pauses (Individual word/ Isolated word)</a:t>
            </a:r>
          </a:p>
          <a:p>
            <a:pPr algn="just">
              <a:buFontTx/>
              <a:buChar char="-"/>
            </a:pPr>
            <a:r>
              <a:rPr lang="en-US" sz="1200" dirty="0">
                <a:solidFill>
                  <a:schemeClr val="tx1"/>
                </a:solidFill>
              </a:rPr>
              <a:t>Continuous speech (normal rate of speech)</a:t>
            </a:r>
          </a:p>
          <a:p>
            <a:pPr algn="just">
              <a:buFontTx/>
              <a:buChar char="-"/>
            </a:pPr>
            <a:endParaRPr lang="en-US" sz="1200" dirty="0">
              <a:solidFill>
                <a:schemeClr val="tx1"/>
              </a:solidFill>
            </a:endParaRPr>
          </a:p>
        </p:txBody>
      </p:sp>
      <p:graphicFrame>
        <p:nvGraphicFramePr>
          <p:cNvPr id="5" name="Table 4">
            <a:extLst>
              <a:ext uri="{FF2B5EF4-FFF2-40B4-BE49-F238E27FC236}">
                <a16:creationId xmlns:a16="http://schemas.microsoft.com/office/drawing/2014/main" id="{E00C3BD2-4A78-B48E-425D-D9567BEC6E26}"/>
              </a:ext>
            </a:extLst>
          </p:cNvPr>
          <p:cNvGraphicFramePr>
            <a:graphicFrameLocks noGrp="1"/>
          </p:cNvGraphicFramePr>
          <p:nvPr>
            <p:extLst>
              <p:ext uri="{D42A27DB-BD31-4B8C-83A1-F6EECF244321}">
                <p14:modId xmlns:p14="http://schemas.microsoft.com/office/powerpoint/2010/main" val="1830588152"/>
              </p:ext>
            </p:extLst>
          </p:nvPr>
        </p:nvGraphicFramePr>
        <p:xfrm>
          <a:off x="677334" y="3957141"/>
          <a:ext cx="9506712" cy="2424133"/>
        </p:xfrm>
        <a:graphic>
          <a:graphicData uri="http://schemas.openxmlformats.org/drawingml/2006/table">
            <a:tbl>
              <a:tblPr>
                <a:tableStyleId>{E8B1032C-EA38-4F05-BA0D-38AFFFC7BED3}</a:tableStyleId>
              </a:tblPr>
              <a:tblGrid>
                <a:gridCol w="1699324">
                  <a:extLst>
                    <a:ext uri="{9D8B030D-6E8A-4147-A177-3AD203B41FA5}">
                      <a16:colId xmlns:a16="http://schemas.microsoft.com/office/drawing/2014/main" val="3484817325"/>
                    </a:ext>
                  </a:extLst>
                </a:gridCol>
                <a:gridCol w="2401589">
                  <a:extLst>
                    <a:ext uri="{9D8B030D-6E8A-4147-A177-3AD203B41FA5}">
                      <a16:colId xmlns:a16="http://schemas.microsoft.com/office/drawing/2014/main" val="4040966169"/>
                    </a:ext>
                  </a:extLst>
                </a:gridCol>
                <a:gridCol w="2209100">
                  <a:extLst>
                    <a:ext uri="{9D8B030D-6E8A-4147-A177-3AD203B41FA5}">
                      <a16:colId xmlns:a16="http://schemas.microsoft.com/office/drawing/2014/main" val="1688010647"/>
                    </a:ext>
                  </a:extLst>
                </a:gridCol>
                <a:gridCol w="3196699">
                  <a:extLst>
                    <a:ext uri="{9D8B030D-6E8A-4147-A177-3AD203B41FA5}">
                      <a16:colId xmlns:a16="http://schemas.microsoft.com/office/drawing/2014/main" val="2042860753"/>
                    </a:ext>
                  </a:extLst>
                </a:gridCol>
              </a:tblGrid>
              <a:tr h="123402">
                <a:tc gridSpan="4">
                  <a:txBody>
                    <a:bodyPr/>
                    <a:lstStyle/>
                    <a:p>
                      <a:pPr algn="ctr" fontAlgn="ctr"/>
                      <a:r>
                        <a:rPr lang="en-IN" sz="1100" b="1" i="0" u="none" strike="noStrike" dirty="0">
                          <a:solidFill>
                            <a:schemeClr val="tx1"/>
                          </a:solidFill>
                          <a:effectLst/>
                          <a:latin typeface="Calibri" panose="020F0502020204030204" pitchFamily="34" charset="0"/>
                        </a:rPr>
                        <a:t>Inference Report – Error, causes and improvement journey</a:t>
                      </a:r>
                    </a:p>
                  </a:txBody>
                  <a:tcPr marL="7620" marR="7620" marT="7620" marB="0" anchor="ctr">
                    <a:solidFill>
                      <a:schemeClr val="accent6">
                        <a:lumMod val="20000"/>
                        <a:lumOff val="80000"/>
                      </a:schemeClr>
                    </a:solidFill>
                  </a:tcPr>
                </a:tc>
                <a:tc hMerge="1">
                  <a:txBody>
                    <a:bodyPr/>
                    <a:lstStyle/>
                    <a:p>
                      <a:pPr algn="l" fontAlgn="ctr"/>
                      <a:endParaRPr lang="en-IN" sz="1100" b="1" i="0" u="none" strike="noStrike" dirty="0">
                        <a:solidFill>
                          <a:srgbClr val="FFFFFF"/>
                        </a:solidFill>
                        <a:effectLst/>
                        <a:latin typeface="Calibri" panose="020F0502020204030204" pitchFamily="34" charset="0"/>
                      </a:endParaRPr>
                    </a:p>
                  </a:txBody>
                  <a:tcPr marL="7620" marR="7620" marT="7620" marB="0" anchor="ctr">
                    <a:solidFill>
                      <a:schemeClr val="accent6">
                        <a:lumMod val="20000"/>
                        <a:lumOff val="80000"/>
                      </a:schemeClr>
                    </a:solidFill>
                  </a:tcPr>
                </a:tc>
                <a:tc hMerge="1">
                  <a:txBody>
                    <a:bodyPr/>
                    <a:lstStyle/>
                    <a:p>
                      <a:pPr algn="l" fontAlgn="ctr"/>
                      <a:endParaRPr lang="en-IN" sz="1100" b="1" i="0" u="none" strike="noStrike" dirty="0">
                        <a:solidFill>
                          <a:srgbClr val="FFFFFF"/>
                        </a:solidFill>
                        <a:effectLst/>
                        <a:latin typeface="Calibri" panose="020F0502020204030204" pitchFamily="34" charset="0"/>
                      </a:endParaRPr>
                    </a:p>
                  </a:txBody>
                  <a:tcPr marL="7620" marR="7620" marT="7620" marB="0" anchor="ctr">
                    <a:solidFill>
                      <a:schemeClr val="accent6">
                        <a:lumMod val="20000"/>
                        <a:lumOff val="80000"/>
                      </a:schemeClr>
                    </a:solidFill>
                  </a:tcPr>
                </a:tc>
                <a:tc hMerge="1">
                  <a:txBody>
                    <a:bodyPr/>
                    <a:lstStyle/>
                    <a:p>
                      <a:pPr algn="l" fontAlgn="ctr"/>
                      <a:endParaRPr lang="en-IN" sz="1100" b="1" i="0" u="none" strike="noStrike" dirty="0">
                        <a:solidFill>
                          <a:srgbClr val="FFFFFF"/>
                        </a:solidFill>
                        <a:effectLst/>
                        <a:latin typeface="Calibri" panose="020F0502020204030204" pitchFamily="34" charset="0"/>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57640894"/>
                  </a:ext>
                </a:extLst>
              </a:tr>
              <a:tr h="84624">
                <a:tc>
                  <a:txBody>
                    <a:bodyPr/>
                    <a:lstStyle/>
                    <a:p>
                      <a:pPr algn="l" fontAlgn="ctr"/>
                      <a:r>
                        <a:rPr lang="en-IN" sz="1100" b="1" u="none" strike="noStrike" dirty="0">
                          <a:effectLst/>
                        </a:rPr>
                        <a:t>Terms</a:t>
                      </a:r>
                      <a:endParaRPr lang="en-IN" sz="1100" b="1" i="0" u="none" strike="noStrike" dirty="0">
                        <a:solidFill>
                          <a:srgbClr val="FFFFFF"/>
                        </a:solidFill>
                        <a:effectLst/>
                        <a:latin typeface="Calibri" panose="020F0502020204030204" pitchFamily="34" charset="0"/>
                      </a:endParaRPr>
                    </a:p>
                  </a:txBody>
                  <a:tcPr marL="72000" marR="7620" marT="7620" marB="0" anchor="ctr">
                    <a:solidFill>
                      <a:schemeClr val="accent6">
                        <a:lumMod val="20000"/>
                        <a:lumOff val="80000"/>
                      </a:schemeClr>
                    </a:solidFill>
                  </a:tcPr>
                </a:tc>
                <a:tc>
                  <a:txBody>
                    <a:bodyPr/>
                    <a:lstStyle/>
                    <a:p>
                      <a:pPr algn="l" fontAlgn="ctr"/>
                      <a:r>
                        <a:rPr lang="en-IN" sz="1100" b="1" u="none" strike="noStrike" dirty="0">
                          <a:effectLst/>
                        </a:rPr>
                        <a:t>Definition</a:t>
                      </a:r>
                      <a:endParaRPr lang="en-IN" sz="1100" b="1" i="0" u="none" strike="noStrike" dirty="0">
                        <a:solidFill>
                          <a:srgbClr val="FFFFFF"/>
                        </a:solidFill>
                        <a:effectLst/>
                        <a:latin typeface="Calibri" panose="020F0502020204030204" pitchFamily="34" charset="0"/>
                      </a:endParaRPr>
                    </a:p>
                  </a:txBody>
                  <a:tcPr marL="72000" marR="7620" marT="7620" marB="0" anchor="ctr">
                    <a:solidFill>
                      <a:schemeClr val="accent6">
                        <a:lumMod val="20000"/>
                        <a:lumOff val="80000"/>
                      </a:schemeClr>
                    </a:solidFill>
                  </a:tcPr>
                </a:tc>
                <a:tc>
                  <a:txBody>
                    <a:bodyPr/>
                    <a:lstStyle/>
                    <a:p>
                      <a:pPr algn="l" fontAlgn="ctr"/>
                      <a:r>
                        <a:rPr lang="en-IN" sz="1100" b="1" u="none" strike="noStrike" dirty="0">
                          <a:effectLst/>
                        </a:rPr>
                        <a:t>Observed Causes</a:t>
                      </a:r>
                      <a:endParaRPr lang="en-IN" sz="1100" b="1" i="0" u="none" strike="noStrike" dirty="0">
                        <a:solidFill>
                          <a:srgbClr val="FFFFFF"/>
                        </a:solidFill>
                        <a:effectLst/>
                        <a:latin typeface="Calibri" panose="020F0502020204030204" pitchFamily="34" charset="0"/>
                      </a:endParaRPr>
                    </a:p>
                  </a:txBody>
                  <a:tcPr marL="72000" marR="7620" marT="7620" marB="0" anchor="ctr">
                    <a:solidFill>
                      <a:schemeClr val="accent6">
                        <a:lumMod val="20000"/>
                        <a:lumOff val="80000"/>
                      </a:schemeClr>
                    </a:solidFill>
                  </a:tcPr>
                </a:tc>
                <a:tc>
                  <a:txBody>
                    <a:bodyPr/>
                    <a:lstStyle/>
                    <a:p>
                      <a:pPr algn="l" fontAlgn="ctr"/>
                      <a:r>
                        <a:rPr lang="en-IN" sz="1100" b="1" u="none" strike="noStrike" dirty="0">
                          <a:effectLst/>
                        </a:rPr>
                        <a:t>Possible Solution</a:t>
                      </a:r>
                      <a:endParaRPr lang="en-IN" sz="1100" b="1" i="0" u="none" strike="noStrike" dirty="0">
                        <a:solidFill>
                          <a:srgbClr val="FFFFFF"/>
                        </a:solidFill>
                        <a:effectLst/>
                        <a:latin typeface="Calibri" panose="020F0502020204030204" pitchFamily="34" charset="0"/>
                      </a:endParaRPr>
                    </a:p>
                  </a:txBody>
                  <a:tcPr marL="72000" marR="7620" marT="7620" marB="0" anchor="ctr">
                    <a:solidFill>
                      <a:schemeClr val="accent6">
                        <a:lumMod val="20000"/>
                        <a:lumOff val="80000"/>
                      </a:schemeClr>
                    </a:solidFill>
                  </a:tcPr>
                </a:tc>
                <a:extLst>
                  <a:ext uri="{0D108BD9-81ED-4DB2-BD59-A6C34878D82A}">
                    <a16:rowId xmlns:a16="http://schemas.microsoft.com/office/drawing/2014/main" val="2306652631"/>
                  </a:ext>
                </a:extLst>
              </a:tr>
              <a:tr h="374353">
                <a:tc>
                  <a:txBody>
                    <a:bodyPr/>
                    <a:lstStyle/>
                    <a:p>
                      <a:pPr algn="l" fontAlgn="ctr"/>
                      <a:r>
                        <a:rPr lang="en-IN" sz="1100" b="1" u="none" strike="noStrike" dirty="0">
                          <a:effectLst/>
                        </a:rPr>
                        <a:t>Decoding error</a:t>
                      </a:r>
                      <a:endParaRPr lang="en-IN" sz="1100" b="1" i="0" u="none" strike="noStrike" dirty="0">
                        <a:solidFill>
                          <a:srgbClr val="000000"/>
                        </a:solidFill>
                        <a:effectLst/>
                        <a:latin typeface="Calibri" panose="020F0502020204030204" pitchFamily="34" charset="0"/>
                      </a:endParaRPr>
                    </a:p>
                  </a:txBody>
                  <a:tcPr marL="72000" marR="7620" marT="7620" marB="0" anchor="ctr"/>
                </a:tc>
                <a:tc rowSpan="3">
                  <a:txBody>
                    <a:bodyPr/>
                    <a:lstStyle/>
                    <a:p>
                      <a:pPr algn="ctr" fontAlgn="ctr"/>
                      <a:r>
                        <a:rPr lang="en-US" sz="1100" u="none" strike="noStrike" dirty="0">
                          <a:effectLst/>
                        </a:rPr>
                        <a:t>Complete mis-representation of the word or word omitted completely (Substitution or Insertion or Deletion)</a:t>
                      </a:r>
                      <a:endParaRPr lang="en-US" sz="1100" b="0" i="0" u="none" strike="noStrike" dirty="0">
                        <a:solidFill>
                          <a:srgbClr val="000000"/>
                        </a:solidFill>
                        <a:effectLst/>
                        <a:latin typeface="Calibri" panose="020F0502020204030204" pitchFamily="34" charset="0"/>
                      </a:endParaRPr>
                    </a:p>
                  </a:txBody>
                  <a:tcPr marL="72000" marR="7620" marT="7620" marB="0" anchor="ctr"/>
                </a:tc>
                <a:tc>
                  <a:txBody>
                    <a:bodyPr/>
                    <a:lstStyle/>
                    <a:p>
                      <a:pPr algn="l" fontAlgn="ctr"/>
                      <a:r>
                        <a:rPr lang="en-IN" sz="1100" u="none" strike="noStrike" dirty="0">
                          <a:effectLst/>
                        </a:rPr>
                        <a:t>Complexity of word </a:t>
                      </a:r>
                      <a:endParaRPr lang="en-IN" sz="1100" b="0" i="0" u="none" strike="noStrike" dirty="0">
                        <a:solidFill>
                          <a:srgbClr val="000000"/>
                        </a:solidFill>
                        <a:effectLst/>
                        <a:latin typeface="Calibri" panose="020F0502020204030204" pitchFamily="34" charset="0"/>
                      </a:endParaRPr>
                    </a:p>
                  </a:txBody>
                  <a:tcPr marL="72000" marR="7620" marT="7620" marB="0" anchor="ctr"/>
                </a:tc>
                <a:tc>
                  <a:txBody>
                    <a:bodyPr/>
                    <a:lstStyle/>
                    <a:p>
                      <a:pPr algn="l" fontAlgn="ctr"/>
                      <a:r>
                        <a:rPr lang="en-US" sz="1100" u="none" strike="noStrike" dirty="0">
                          <a:effectLst/>
                        </a:rPr>
                        <a:t>More training with data with variations + Use of better Lexicon based model may reduce error</a:t>
                      </a:r>
                      <a:endParaRPr lang="en-US" sz="1100" b="0" i="0" u="none" strike="noStrike" dirty="0">
                        <a:solidFill>
                          <a:srgbClr val="000000"/>
                        </a:solidFill>
                        <a:effectLst/>
                        <a:latin typeface="Calibri" panose="020F0502020204030204" pitchFamily="34" charset="0"/>
                      </a:endParaRPr>
                    </a:p>
                  </a:txBody>
                  <a:tcPr marL="72000" marR="7620" marT="7620" marB="0" anchor="ctr"/>
                </a:tc>
                <a:extLst>
                  <a:ext uri="{0D108BD9-81ED-4DB2-BD59-A6C34878D82A}">
                    <a16:rowId xmlns:a16="http://schemas.microsoft.com/office/drawing/2014/main" val="1125822614"/>
                  </a:ext>
                </a:extLst>
              </a:tr>
              <a:tr h="745334">
                <a:tc>
                  <a:txBody>
                    <a:bodyPr/>
                    <a:lstStyle/>
                    <a:p>
                      <a:pPr algn="l" fontAlgn="ctr"/>
                      <a:r>
                        <a:rPr lang="en-IN" sz="1100" b="1" u="none" strike="noStrike" dirty="0">
                          <a:effectLst/>
                        </a:rPr>
                        <a:t>Decoding error</a:t>
                      </a:r>
                      <a:endParaRPr lang="en-IN" sz="1100" b="1" i="0" u="none" strike="noStrike" dirty="0">
                        <a:solidFill>
                          <a:srgbClr val="000000"/>
                        </a:solidFill>
                        <a:effectLst/>
                        <a:latin typeface="Calibri" panose="020F0502020204030204" pitchFamily="34" charset="0"/>
                      </a:endParaRPr>
                    </a:p>
                  </a:txBody>
                  <a:tcPr marL="72000" marR="7620" marT="7620" marB="0" anchor="ctr"/>
                </a:tc>
                <a:tc vMerge="1">
                  <a:txBody>
                    <a:bodyPr/>
                    <a:lstStyle/>
                    <a:p>
                      <a:endParaRPr lang="en-IN"/>
                    </a:p>
                  </a:txBody>
                  <a:tcPr/>
                </a:tc>
                <a:tc>
                  <a:txBody>
                    <a:bodyPr/>
                    <a:lstStyle/>
                    <a:p>
                      <a:pPr algn="l" fontAlgn="ctr"/>
                      <a:r>
                        <a:rPr lang="en-IN" sz="1100" u="none" strike="noStrike" dirty="0">
                          <a:effectLst/>
                        </a:rPr>
                        <a:t>Foreign language word inserted</a:t>
                      </a:r>
                      <a:endParaRPr lang="en-IN" sz="1100" b="0" i="0" u="none" strike="noStrike" dirty="0">
                        <a:solidFill>
                          <a:srgbClr val="000000"/>
                        </a:solidFill>
                        <a:effectLst/>
                        <a:latin typeface="Calibri" panose="020F0502020204030204" pitchFamily="34" charset="0"/>
                      </a:endParaRPr>
                    </a:p>
                  </a:txBody>
                  <a:tcPr marL="72000" marR="7620" marT="7620" marB="0" anchor="ctr"/>
                </a:tc>
                <a:tc>
                  <a:txBody>
                    <a:bodyPr/>
                    <a:lstStyle/>
                    <a:p>
                      <a:pPr algn="l" fontAlgn="ctr"/>
                      <a:r>
                        <a:rPr lang="en-US" sz="1100" u="none" strike="noStrike" dirty="0">
                          <a:effectLst/>
                        </a:rPr>
                        <a:t>Bring flexibility in model to accommodate regional language influences:</a:t>
                      </a:r>
                    </a:p>
                    <a:p>
                      <a:pPr algn="l" fontAlgn="ctr"/>
                      <a:r>
                        <a:rPr lang="en-US" sz="1100" u="none" strike="noStrike" dirty="0">
                          <a:effectLst/>
                        </a:rPr>
                        <a:t>re-training of model based on regional influenced data could open us possibility of accommodating words from other language</a:t>
                      </a:r>
                      <a:endParaRPr lang="en-US" sz="1100" b="0" i="0" u="none" strike="noStrike" dirty="0">
                        <a:solidFill>
                          <a:srgbClr val="000000"/>
                        </a:solidFill>
                        <a:effectLst/>
                        <a:latin typeface="Calibri" panose="020F0502020204030204" pitchFamily="34" charset="0"/>
                      </a:endParaRPr>
                    </a:p>
                  </a:txBody>
                  <a:tcPr marL="72000" marR="7620" marT="7620" marB="0" anchor="ctr"/>
                </a:tc>
                <a:extLst>
                  <a:ext uri="{0D108BD9-81ED-4DB2-BD59-A6C34878D82A}">
                    <a16:rowId xmlns:a16="http://schemas.microsoft.com/office/drawing/2014/main" val="669519601"/>
                  </a:ext>
                </a:extLst>
              </a:tr>
              <a:tr h="300157">
                <a:tc>
                  <a:txBody>
                    <a:bodyPr/>
                    <a:lstStyle/>
                    <a:p>
                      <a:pPr algn="l" fontAlgn="ctr"/>
                      <a:r>
                        <a:rPr lang="en-IN" sz="1100" b="1" u="none" strike="noStrike" dirty="0">
                          <a:effectLst/>
                        </a:rPr>
                        <a:t>Decoding error</a:t>
                      </a:r>
                      <a:endParaRPr lang="en-IN" sz="1100" b="1" i="0" u="none" strike="noStrike" dirty="0">
                        <a:solidFill>
                          <a:srgbClr val="000000"/>
                        </a:solidFill>
                        <a:effectLst/>
                        <a:latin typeface="Calibri" panose="020F0502020204030204" pitchFamily="34" charset="0"/>
                      </a:endParaRPr>
                    </a:p>
                  </a:txBody>
                  <a:tcPr marL="72000" marR="7620" marT="7620" marB="0" anchor="ctr"/>
                </a:tc>
                <a:tc vMerge="1">
                  <a:txBody>
                    <a:bodyPr/>
                    <a:lstStyle/>
                    <a:p>
                      <a:endParaRPr lang="en-IN"/>
                    </a:p>
                  </a:txBody>
                  <a:tcPr/>
                </a:tc>
                <a:tc>
                  <a:txBody>
                    <a:bodyPr/>
                    <a:lstStyle/>
                    <a:p>
                      <a:pPr algn="l" fontAlgn="ctr"/>
                      <a:r>
                        <a:rPr lang="en-US" sz="1100" u="none" strike="noStrike" dirty="0">
                          <a:effectLst/>
                        </a:rPr>
                        <a:t>Speech clarity - Phonetics or acoustic hardware</a:t>
                      </a:r>
                      <a:endParaRPr lang="en-US" sz="1100" b="0" i="0" u="none" strike="noStrike" dirty="0">
                        <a:solidFill>
                          <a:srgbClr val="000000"/>
                        </a:solidFill>
                        <a:effectLst/>
                        <a:latin typeface="Calibri" panose="020F0502020204030204" pitchFamily="34" charset="0"/>
                      </a:endParaRPr>
                    </a:p>
                  </a:txBody>
                  <a:tcPr marL="72000" marR="7620" marT="7620" marB="0" anchor="ctr"/>
                </a:tc>
                <a:tc>
                  <a:txBody>
                    <a:bodyPr/>
                    <a:lstStyle/>
                    <a:p>
                      <a:pPr algn="l" fontAlgn="ctr"/>
                      <a:r>
                        <a:rPr lang="en-US" sz="1100" u="none" strike="noStrike" dirty="0">
                          <a:effectLst/>
                        </a:rPr>
                        <a:t>Limited influence or option to correct</a:t>
                      </a:r>
                      <a:endParaRPr lang="en-US" sz="1100" b="0" i="0" u="none" strike="noStrike" dirty="0">
                        <a:solidFill>
                          <a:srgbClr val="000000"/>
                        </a:solidFill>
                        <a:effectLst/>
                        <a:latin typeface="Calibri" panose="020F0502020204030204" pitchFamily="34" charset="0"/>
                      </a:endParaRPr>
                    </a:p>
                  </a:txBody>
                  <a:tcPr marL="72000" marR="7620" marT="7620" marB="0" anchor="ctr"/>
                </a:tc>
                <a:extLst>
                  <a:ext uri="{0D108BD9-81ED-4DB2-BD59-A6C34878D82A}">
                    <a16:rowId xmlns:a16="http://schemas.microsoft.com/office/drawing/2014/main" val="1919782039"/>
                  </a:ext>
                </a:extLst>
              </a:tr>
              <a:tr h="374353">
                <a:tc>
                  <a:txBody>
                    <a:bodyPr/>
                    <a:lstStyle/>
                    <a:p>
                      <a:pPr algn="l" fontAlgn="ctr"/>
                      <a:r>
                        <a:rPr lang="en-IN" sz="1100" b="1" u="none" strike="noStrike" dirty="0">
                          <a:effectLst/>
                        </a:rPr>
                        <a:t>Spelling error</a:t>
                      </a:r>
                      <a:endParaRPr lang="en-IN" sz="1100" b="1" i="0" u="none" strike="noStrike" dirty="0">
                        <a:solidFill>
                          <a:srgbClr val="000000"/>
                        </a:solidFill>
                        <a:effectLst/>
                        <a:latin typeface="Calibri" panose="020F0502020204030204" pitchFamily="34" charset="0"/>
                      </a:endParaRPr>
                    </a:p>
                  </a:txBody>
                  <a:tcPr marL="72000" marR="7620" marT="7620" marB="0" anchor="ctr"/>
                </a:tc>
                <a:tc>
                  <a:txBody>
                    <a:bodyPr/>
                    <a:lstStyle/>
                    <a:p>
                      <a:pPr algn="l" fontAlgn="ctr"/>
                      <a:r>
                        <a:rPr lang="en-US" sz="1100" u="none" strike="noStrike">
                          <a:effectLst/>
                        </a:rPr>
                        <a:t>Minor error, however the word is still readable and comprehension is possible</a:t>
                      </a:r>
                      <a:endParaRPr lang="en-US" sz="1100" b="0" i="0" u="none" strike="noStrike">
                        <a:solidFill>
                          <a:srgbClr val="000000"/>
                        </a:solidFill>
                        <a:effectLst/>
                        <a:latin typeface="Calibri" panose="020F0502020204030204" pitchFamily="34" charset="0"/>
                      </a:endParaRPr>
                    </a:p>
                  </a:txBody>
                  <a:tcPr marL="72000" marR="7620" marT="7620" marB="0" anchor="ctr"/>
                </a:tc>
                <a:tc>
                  <a:txBody>
                    <a:bodyPr/>
                    <a:lstStyle/>
                    <a:p>
                      <a:pPr algn="l" fontAlgn="ctr"/>
                      <a:r>
                        <a:rPr lang="en-US" sz="1100" u="none" strike="noStrike" dirty="0">
                          <a:effectLst/>
                        </a:rPr>
                        <a:t>words broken into two words or "</a:t>
                      </a:r>
                      <a:r>
                        <a:rPr lang="en-US" sz="1100" u="none" strike="noStrike" dirty="0" err="1">
                          <a:effectLst/>
                        </a:rPr>
                        <a:t>Matra</a:t>
                      </a:r>
                      <a:r>
                        <a:rPr lang="en-US" sz="1100" u="none" strike="noStrike" dirty="0">
                          <a:effectLst/>
                        </a:rPr>
                        <a:t>" error</a:t>
                      </a:r>
                      <a:endParaRPr lang="en-US" sz="1100" b="0" i="0" u="none" strike="noStrike" dirty="0">
                        <a:solidFill>
                          <a:srgbClr val="000000"/>
                        </a:solidFill>
                        <a:effectLst/>
                        <a:latin typeface="Calibri" panose="020F0502020204030204" pitchFamily="34" charset="0"/>
                      </a:endParaRPr>
                    </a:p>
                  </a:txBody>
                  <a:tcPr marL="72000" marR="7620" marT="7620" marB="0" anchor="ctr"/>
                </a:tc>
                <a:tc>
                  <a:txBody>
                    <a:bodyPr/>
                    <a:lstStyle/>
                    <a:p>
                      <a:pPr marL="228600" indent="-228600" algn="l" fontAlgn="ctr">
                        <a:buAutoNum type="arabicParenR"/>
                      </a:pPr>
                      <a:r>
                        <a:rPr lang="en-US" sz="1100" u="none" strike="noStrike" dirty="0">
                          <a:effectLst/>
                        </a:rPr>
                        <a:t>Good pauses between words </a:t>
                      </a:r>
                    </a:p>
                    <a:p>
                      <a:pPr marL="228600" indent="-228600" algn="l" fontAlgn="ctr">
                        <a:buAutoNum type="arabicParenR"/>
                      </a:pPr>
                      <a:r>
                        <a:rPr lang="en-US" sz="1100" u="none" strike="noStrike" dirty="0">
                          <a:effectLst/>
                        </a:rPr>
                        <a:t>More training with data with variations + Use of Lexicon based model may reduce error</a:t>
                      </a:r>
                      <a:endParaRPr lang="en-US" sz="1100" b="0" i="0" u="none" strike="noStrike" dirty="0">
                        <a:solidFill>
                          <a:srgbClr val="000000"/>
                        </a:solidFill>
                        <a:effectLst/>
                        <a:latin typeface="Calibri" panose="020F0502020204030204" pitchFamily="34" charset="0"/>
                      </a:endParaRPr>
                    </a:p>
                  </a:txBody>
                  <a:tcPr marL="72000" marR="7620" marT="7620" marB="0" anchor="ctr"/>
                </a:tc>
                <a:extLst>
                  <a:ext uri="{0D108BD9-81ED-4DB2-BD59-A6C34878D82A}">
                    <a16:rowId xmlns:a16="http://schemas.microsoft.com/office/drawing/2014/main" val="764227608"/>
                  </a:ext>
                </a:extLst>
              </a:tr>
            </a:tbl>
          </a:graphicData>
        </a:graphic>
      </p:graphicFrame>
    </p:spTree>
    <p:extLst>
      <p:ext uri="{BB962C8B-B14F-4D97-AF65-F5344CB8AC3E}">
        <p14:creationId xmlns:p14="http://schemas.microsoft.com/office/powerpoint/2010/main" val="143942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BA5-D9FA-7BB5-60BC-7CB65A671E21}"/>
              </a:ext>
            </a:extLst>
          </p:cNvPr>
          <p:cNvSpPr>
            <a:spLocks noGrp="1"/>
          </p:cNvSpPr>
          <p:nvPr>
            <p:ph type="title"/>
          </p:nvPr>
        </p:nvSpPr>
        <p:spPr/>
        <p:txBody>
          <a:bodyPr/>
          <a:lstStyle/>
          <a:p>
            <a:r>
              <a:rPr lang="en-IN" dirty="0"/>
              <a:t>Report &amp; Analysis</a:t>
            </a:r>
          </a:p>
        </p:txBody>
      </p:sp>
      <p:graphicFrame>
        <p:nvGraphicFramePr>
          <p:cNvPr id="5" name="Table 4">
            <a:extLst>
              <a:ext uri="{FF2B5EF4-FFF2-40B4-BE49-F238E27FC236}">
                <a16:creationId xmlns:a16="http://schemas.microsoft.com/office/drawing/2014/main" id="{A71006B8-11AE-99D4-22D0-5AAB976C8F92}"/>
              </a:ext>
            </a:extLst>
          </p:cNvPr>
          <p:cNvGraphicFramePr>
            <a:graphicFrameLocks noGrp="1"/>
          </p:cNvGraphicFramePr>
          <p:nvPr>
            <p:extLst>
              <p:ext uri="{D42A27DB-BD31-4B8C-83A1-F6EECF244321}">
                <p14:modId xmlns:p14="http://schemas.microsoft.com/office/powerpoint/2010/main" val="4143106206"/>
              </p:ext>
            </p:extLst>
          </p:nvPr>
        </p:nvGraphicFramePr>
        <p:xfrm>
          <a:off x="795847" y="4781725"/>
          <a:ext cx="4785970" cy="1831074"/>
        </p:xfrm>
        <a:graphic>
          <a:graphicData uri="http://schemas.openxmlformats.org/drawingml/2006/table">
            <a:tbl>
              <a:tblPr>
                <a:tableStyleId>{912C8C85-51F0-491E-9774-3900AFEF0FD7}</a:tableStyleId>
              </a:tblPr>
              <a:tblGrid>
                <a:gridCol w="1051062">
                  <a:extLst>
                    <a:ext uri="{9D8B030D-6E8A-4147-A177-3AD203B41FA5}">
                      <a16:colId xmlns:a16="http://schemas.microsoft.com/office/drawing/2014/main" val="1226717120"/>
                    </a:ext>
                  </a:extLst>
                </a:gridCol>
                <a:gridCol w="2445869">
                  <a:extLst>
                    <a:ext uri="{9D8B030D-6E8A-4147-A177-3AD203B41FA5}">
                      <a16:colId xmlns:a16="http://schemas.microsoft.com/office/drawing/2014/main" val="1383629649"/>
                    </a:ext>
                  </a:extLst>
                </a:gridCol>
                <a:gridCol w="1289039">
                  <a:extLst>
                    <a:ext uri="{9D8B030D-6E8A-4147-A177-3AD203B41FA5}">
                      <a16:colId xmlns:a16="http://schemas.microsoft.com/office/drawing/2014/main" val="1509008637"/>
                    </a:ext>
                  </a:extLst>
                </a:gridCol>
              </a:tblGrid>
              <a:tr h="163213">
                <a:tc gridSpan="3">
                  <a:txBody>
                    <a:bodyPr/>
                    <a:lstStyle/>
                    <a:p>
                      <a:pPr algn="ctr" fontAlgn="b"/>
                      <a:r>
                        <a:rPr lang="en-IN" sz="1100" b="1" u="none" strike="noStrike" dirty="0">
                          <a:effectLst/>
                        </a:rPr>
                        <a:t>Experiment Type Definitions</a:t>
                      </a:r>
                      <a:endParaRPr lang="en-IN" sz="1100" b="1" i="0" u="none" strike="noStrike" dirty="0">
                        <a:solidFill>
                          <a:srgbClr val="FFFFFF"/>
                        </a:solidFill>
                        <a:effectLst/>
                        <a:latin typeface="Calibri" panose="020F0502020204030204" pitchFamily="34" charset="0"/>
                      </a:endParaRPr>
                    </a:p>
                  </a:txBody>
                  <a:tcPr marL="0" marR="0" marT="0" marB="0" anchor="b">
                    <a:solidFill>
                      <a:schemeClr val="bg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0957645"/>
                  </a:ext>
                </a:extLst>
              </a:tr>
              <a:tr h="299223">
                <a:tc>
                  <a:txBody>
                    <a:bodyPr/>
                    <a:lstStyle/>
                    <a:p>
                      <a:pPr algn="l" fontAlgn="ctr"/>
                      <a:r>
                        <a:rPr lang="en-IN" sz="1100" b="1" u="none" strike="noStrike" dirty="0">
                          <a:effectLst/>
                        </a:rPr>
                        <a:t>Experiment Type</a:t>
                      </a:r>
                      <a:endParaRPr lang="en-IN" sz="1100" b="1" i="0" u="none" strike="noStrike" dirty="0">
                        <a:solidFill>
                          <a:srgbClr val="FFFFFF"/>
                        </a:solidFill>
                        <a:effectLst/>
                        <a:latin typeface="Calibri" panose="020F0502020204030204" pitchFamily="34" charset="0"/>
                      </a:endParaRPr>
                    </a:p>
                  </a:txBody>
                  <a:tcPr marL="72000" marR="0" marT="0" marB="0" anchor="ctr">
                    <a:solidFill>
                      <a:schemeClr val="bg2"/>
                    </a:solidFill>
                  </a:tcPr>
                </a:tc>
                <a:tc>
                  <a:txBody>
                    <a:bodyPr/>
                    <a:lstStyle/>
                    <a:p>
                      <a:pPr algn="l" fontAlgn="ctr"/>
                      <a:r>
                        <a:rPr lang="en-IN" sz="1100" b="1" u="none" strike="noStrike" dirty="0">
                          <a:effectLst/>
                        </a:rPr>
                        <a:t>Definition</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solidFill>
                  </a:tcPr>
                </a:tc>
                <a:tc>
                  <a:txBody>
                    <a:bodyPr/>
                    <a:lstStyle/>
                    <a:p>
                      <a:pPr algn="l" fontAlgn="ctr"/>
                      <a:r>
                        <a:rPr lang="en-IN" sz="1100" b="1" u="none" strike="noStrike" dirty="0">
                          <a:effectLst/>
                        </a:rPr>
                        <a:t>Success Rate</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solidFill>
                  </a:tcPr>
                </a:tc>
                <a:extLst>
                  <a:ext uri="{0D108BD9-81ED-4DB2-BD59-A6C34878D82A}">
                    <a16:rowId xmlns:a16="http://schemas.microsoft.com/office/drawing/2014/main" val="3219247569"/>
                  </a:ext>
                </a:extLst>
              </a:tr>
              <a:tr h="326425">
                <a:tc>
                  <a:txBody>
                    <a:bodyPr/>
                    <a:lstStyle/>
                    <a:p>
                      <a:pPr algn="l" fontAlgn="ctr"/>
                      <a:r>
                        <a:rPr lang="en-IN" sz="1100" u="none" strike="noStrike" dirty="0">
                          <a:effectLst/>
                        </a:rPr>
                        <a:t>NP</a:t>
                      </a:r>
                      <a:endParaRPr lang="en-IN" sz="1100" b="0" i="0" u="none" strike="noStrike" dirty="0">
                        <a:solidFill>
                          <a:srgbClr val="000000"/>
                        </a:solidFill>
                        <a:effectLst/>
                        <a:latin typeface="Calibri" panose="020F0502020204030204" pitchFamily="34" charset="0"/>
                      </a:endParaRPr>
                    </a:p>
                  </a:txBody>
                  <a:tcPr marL="72000" marR="0" marT="0" marB="0" anchor="ctr"/>
                </a:tc>
                <a:tc>
                  <a:txBody>
                    <a:bodyPr/>
                    <a:lstStyle/>
                    <a:p>
                      <a:pPr algn="l" fontAlgn="ctr"/>
                      <a:r>
                        <a:rPr lang="en-US" sz="1100" u="none" strike="noStrike" dirty="0">
                          <a:effectLst/>
                        </a:rPr>
                        <a:t>Complex Sentence with normal rate of individual speech</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65.2%</a:t>
                      </a:r>
                    </a:p>
                  </a:txBody>
                  <a:tcPr marL="0" marR="0" marT="0" marB="0" anchor="ctr"/>
                </a:tc>
                <a:extLst>
                  <a:ext uri="{0D108BD9-81ED-4DB2-BD59-A6C34878D82A}">
                    <a16:rowId xmlns:a16="http://schemas.microsoft.com/office/drawing/2014/main" val="3521329501"/>
                  </a:ext>
                </a:extLst>
              </a:tr>
              <a:tr h="496437">
                <a:tc>
                  <a:txBody>
                    <a:bodyPr/>
                    <a:lstStyle/>
                    <a:p>
                      <a:pPr algn="l" fontAlgn="ctr"/>
                      <a:r>
                        <a:rPr lang="en-IN" sz="1100" u="none" strike="noStrike" dirty="0">
                          <a:effectLst/>
                        </a:rPr>
                        <a:t>SP</a:t>
                      </a:r>
                      <a:endParaRPr lang="en-IN" sz="1100" b="0" i="0" u="none" strike="noStrike" dirty="0">
                        <a:solidFill>
                          <a:srgbClr val="000000"/>
                        </a:solidFill>
                        <a:effectLst/>
                        <a:latin typeface="Calibri" panose="020F0502020204030204" pitchFamily="34" charset="0"/>
                      </a:endParaRPr>
                    </a:p>
                  </a:txBody>
                  <a:tcPr marL="72000" marR="0" marT="0" marB="0" anchor="ctr"/>
                </a:tc>
                <a:tc>
                  <a:txBody>
                    <a:bodyPr/>
                    <a:lstStyle/>
                    <a:p>
                      <a:pPr algn="l" fontAlgn="ctr"/>
                      <a:r>
                        <a:rPr lang="en-US" sz="1100" u="none" strike="noStrike" dirty="0">
                          <a:effectLst/>
                        </a:rPr>
                        <a:t>Isolated word or slow rate of individual speech with simple words</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100.0%</a:t>
                      </a:r>
                    </a:p>
                  </a:txBody>
                  <a:tcPr marL="0" marR="0" marT="0" marB="0" anchor="ctr"/>
                </a:tc>
                <a:extLst>
                  <a:ext uri="{0D108BD9-81ED-4DB2-BD59-A6C34878D82A}">
                    <a16:rowId xmlns:a16="http://schemas.microsoft.com/office/drawing/2014/main" val="2693423956"/>
                  </a:ext>
                </a:extLst>
              </a:tr>
              <a:tr h="496437">
                <a:tc>
                  <a:txBody>
                    <a:bodyPr/>
                    <a:lstStyle/>
                    <a:p>
                      <a:pPr algn="l" fontAlgn="ctr"/>
                      <a:r>
                        <a:rPr lang="en-IN" sz="1100" u="none" strike="noStrike" dirty="0">
                          <a:effectLst/>
                        </a:rPr>
                        <a:t>FP</a:t>
                      </a:r>
                      <a:endParaRPr lang="en-IN" sz="1100" b="0" i="0" u="none" strike="noStrike" dirty="0">
                        <a:solidFill>
                          <a:srgbClr val="000000"/>
                        </a:solidFill>
                        <a:effectLst/>
                        <a:latin typeface="Calibri" panose="020F0502020204030204" pitchFamily="34" charset="0"/>
                      </a:endParaRPr>
                    </a:p>
                  </a:txBody>
                  <a:tcPr marL="72000" marR="0" marT="0" marB="0" anchor="ctr"/>
                </a:tc>
                <a:tc>
                  <a:txBody>
                    <a:bodyPr/>
                    <a:lstStyle/>
                    <a:p>
                      <a:pPr algn="l" fontAlgn="ctr"/>
                      <a:r>
                        <a:rPr lang="en-US" sz="1100" u="none" strike="noStrike" dirty="0">
                          <a:effectLst/>
                        </a:rPr>
                        <a:t>Continuous speech with Fast rate of individual speech</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30.0%</a:t>
                      </a:r>
                    </a:p>
                  </a:txBody>
                  <a:tcPr marL="0" marR="0" marT="0" marB="0" anchor="ctr"/>
                </a:tc>
                <a:extLst>
                  <a:ext uri="{0D108BD9-81ED-4DB2-BD59-A6C34878D82A}">
                    <a16:rowId xmlns:a16="http://schemas.microsoft.com/office/drawing/2014/main" val="2429965790"/>
                  </a:ext>
                </a:extLst>
              </a:tr>
            </a:tbl>
          </a:graphicData>
        </a:graphic>
      </p:graphicFrame>
      <p:graphicFrame>
        <p:nvGraphicFramePr>
          <p:cNvPr id="6" name="Table 5">
            <a:extLst>
              <a:ext uri="{FF2B5EF4-FFF2-40B4-BE49-F238E27FC236}">
                <a16:creationId xmlns:a16="http://schemas.microsoft.com/office/drawing/2014/main" id="{4A73C8C8-B73C-D510-1A5C-8FEA854C8CDF}"/>
              </a:ext>
            </a:extLst>
          </p:cNvPr>
          <p:cNvGraphicFramePr>
            <a:graphicFrameLocks noGrp="1"/>
          </p:cNvGraphicFramePr>
          <p:nvPr>
            <p:extLst>
              <p:ext uri="{D42A27DB-BD31-4B8C-83A1-F6EECF244321}">
                <p14:modId xmlns:p14="http://schemas.microsoft.com/office/powerpoint/2010/main" val="176912657"/>
              </p:ext>
            </p:extLst>
          </p:nvPr>
        </p:nvGraphicFramePr>
        <p:xfrm>
          <a:off x="5772647" y="4781725"/>
          <a:ext cx="4578573" cy="1783974"/>
        </p:xfrm>
        <a:graphic>
          <a:graphicData uri="http://schemas.openxmlformats.org/drawingml/2006/table">
            <a:tbl>
              <a:tblPr>
                <a:tableStyleId>{912C8C85-51F0-491E-9774-3900AFEF0FD7}</a:tableStyleId>
              </a:tblPr>
              <a:tblGrid>
                <a:gridCol w="843141">
                  <a:extLst>
                    <a:ext uri="{9D8B030D-6E8A-4147-A177-3AD203B41FA5}">
                      <a16:colId xmlns:a16="http://schemas.microsoft.com/office/drawing/2014/main" val="1488384497"/>
                    </a:ext>
                  </a:extLst>
                </a:gridCol>
                <a:gridCol w="1579553">
                  <a:extLst>
                    <a:ext uri="{9D8B030D-6E8A-4147-A177-3AD203B41FA5}">
                      <a16:colId xmlns:a16="http://schemas.microsoft.com/office/drawing/2014/main" val="3660426958"/>
                    </a:ext>
                  </a:extLst>
                </a:gridCol>
                <a:gridCol w="832468">
                  <a:extLst>
                    <a:ext uri="{9D8B030D-6E8A-4147-A177-3AD203B41FA5}">
                      <a16:colId xmlns:a16="http://schemas.microsoft.com/office/drawing/2014/main" val="4264805236"/>
                    </a:ext>
                  </a:extLst>
                </a:gridCol>
                <a:gridCol w="1323411">
                  <a:extLst>
                    <a:ext uri="{9D8B030D-6E8A-4147-A177-3AD203B41FA5}">
                      <a16:colId xmlns:a16="http://schemas.microsoft.com/office/drawing/2014/main" val="2951855042"/>
                    </a:ext>
                  </a:extLst>
                </a:gridCol>
              </a:tblGrid>
              <a:tr h="529645">
                <a:tc>
                  <a:txBody>
                    <a:bodyPr/>
                    <a:lstStyle/>
                    <a:p>
                      <a:pPr algn="ctr" fontAlgn="ctr"/>
                      <a:r>
                        <a:rPr lang="en-IN" sz="1100" b="1" u="none" strike="noStrike" dirty="0">
                          <a:effectLst/>
                        </a:rPr>
                        <a:t>Complexity Type</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solidFill>
                  </a:tcPr>
                </a:tc>
                <a:tc>
                  <a:txBody>
                    <a:bodyPr/>
                    <a:lstStyle/>
                    <a:p>
                      <a:pPr algn="ctr" fontAlgn="ctr"/>
                      <a:r>
                        <a:rPr lang="en-IN" sz="1100" b="1" u="none" strike="noStrike" dirty="0">
                          <a:effectLst/>
                        </a:rPr>
                        <a:t>Error</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solidFill>
                  </a:tcPr>
                </a:tc>
                <a:tc>
                  <a:txBody>
                    <a:bodyPr/>
                    <a:lstStyle/>
                    <a:p>
                      <a:pPr algn="ctr" fontAlgn="ctr"/>
                      <a:r>
                        <a:rPr lang="en-IN" sz="1100" b="1" u="none" strike="noStrike" dirty="0">
                          <a:effectLst/>
                        </a:rPr>
                        <a:t>Total</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solidFill>
                  </a:tcPr>
                </a:tc>
                <a:tc>
                  <a:txBody>
                    <a:bodyPr/>
                    <a:lstStyle/>
                    <a:p>
                      <a:pPr algn="ctr" fontAlgn="ctr"/>
                      <a:r>
                        <a:rPr lang="en-IN" sz="1100" b="1" u="none" strike="noStrike" dirty="0">
                          <a:effectLst/>
                        </a:rPr>
                        <a:t>Success Percentage</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solidFill>
                  </a:tcPr>
                </a:tc>
                <a:extLst>
                  <a:ext uri="{0D108BD9-81ED-4DB2-BD59-A6C34878D82A}">
                    <a16:rowId xmlns:a16="http://schemas.microsoft.com/office/drawing/2014/main" val="3262701187"/>
                  </a:ext>
                </a:extLst>
              </a:tr>
              <a:tr h="481728">
                <a:tc>
                  <a:txBody>
                    <a:bodyPr/>
                    <a:lstStyle/>
                    <a:p>
                      <a:pPr algn="ctr" fontAlgn="ctr"/>
                      <a:r>
                        <a:rPr lang="en-IN" sz="1100" u="none" strike="noStrike" dirty="0">
                          <a:effectLst/>
                        </a:rPr>
                        <a:t>Simple sentence</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b="1" i="0" u="none" strike="noStrike" dirty="0">
                          <a:solidFill>
                            <a:srgbClr val="000000"/>
                          </a:solidFill>
                          <a:effectLst/>
                          <a:latin typeface="Calibri" panose="020F0502020204030204" pitchFamily="34" charset="0"/>
                        </a:rPr>
                        <a:t>13</a:t>
                      </a: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43</a:t>
                      </a:r>
                    </a:p>
                  </a:txBody>
                  <a:tcPr marL="7620" marR="7620" marT="7620" marB="0" anchor="ctr"/>
                </a:tc>
                <a:tc>
                  <a:txBody>
                    <a:bodyPr/>
                    <a:lstStyle/>
                    <a:p>
                      <a:pPr algn="ctr" fontAlgn="b"/>
                      <a:r>
                        <a:rPr lang="en-IN" sz="1100" b="1" i="0" u="none" strike="noStrike">
                          <a:solidFill>
                            <a:srgbClr val="000000"/>
                          </a:solidFill>
                          <a:effectLst/>
                          <a:latin typeface="Calibri" panose="020F0502020204030204" pitchFamily="34" charset="0"/>
                        </a:rPr>
                        <a:t>69.8%</a:t>
                      </a:r>
                    </a:p>
                  </a:txBody>
                  <a:tcPr marL="7620" marR="7620" marT="7620" marB="0" anchor="ctr"/>
                </a:tc>
                <a:extLst>
                  <a:ext uri="{0D108BD9-81ED-4DB2-BD59-A6C34878D82A}">
                    <a16:rowId xmlns:a16="http://schemas.microsoft.com/office/drawing/2014/main" val="2009748386"/>
                  </a:ext>
                </a:extLst>
              </a:tr>
              <a:tr h="290873">
                <a:tc>
                  <a:txBody>
                    <a:bodyPr/>
                    <a:lstStyle/>
                    <a:p>
                      <a:pPr algn="ctr" fontAlgn="ctr"/>
                      <a:r>
                        <a:rPr lang="en-IN" sz="1100" u="none" strike="noStrike">
                          <a:effectLst/>
                        </a:rPr>
                        <a:t>Foreign Word</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b="1"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9</a:t>
                      </a: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44.4%</a:t>
                      </a:r>
                    </a:p>
                  </a:txBody>
                  <a:tcPr marL="7620" marR="7620" marT="7620" marB="0" anchor="ctr"/>
                </a:tc>
                <a:extLst>
                  <a:ext uri="{0D108BD9-81ED-4DB2-BD59-A6C34878D82A}">
                    <a16:rowId xmlns:a16="http://schemas.microsoft.com/office/drawing/2014/main" val="2155237145"/>
                  </a:ext>
                </a:extLst>
              </a:tr>
              <a:tr h="481728">
                <a:tc>
                  <a:txBody>
                    <a:bodyPr/>
                    <a:lstStyle/>
                    <a:p>
                      <a:pPr algn="ctr" fontAlgn="ctr"/>
                      <a:r>
                        <a:rPr lang="en-IN" sz="1100" u="none" strike="noStrike" dirty="0">
                          <a:effectLst/>
                        </a:rPr>
                        <a:t>Complex Word</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b="1"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12</a:t>
                      </a:r>
                    </a:p>
                  </a:txBody>
                  <a:tcPr marL="7620" marR="7620" marT="7620" marB="0" anchor="ctr"/>
                </a:tc>
                <a:tc>
                  <a:txBody>
                    <a:bodyPr/>
                    <a:lstStyle/>
                    <a:p>
                      <a:pPr algn="ctr" fontAlgn="b"/>
                      <a:r>
                        <a:rPr lang="en-IN" sz="1100" b="1" i="0" u="none" strike="noStrike" dirty="0">
                          <a:solidFill>
                            <a:srgbClr val="000000"/>
                          </a:solidFill>
                          <a:effectLst/>
                          <a:latin typeface="Calibri" panose="020F0502020204030204" pitchFamily="34" charset="0"/>
                        </a:rPr>
                        <a:t>58.3%</a:t>
                      </a:r>
                    </a:p>
                  </a:txBody>
                  <a:tcPr marL="7620" marR="7620" marT="7620" marB="0" anchor="ctr"/>
                </a:tc>
                <a:extLst>
                  <a:ext uri="{0D108BD9-81ED-4DB2-BD59-A6C34878D82A}">
                    <a16:rowId xmlns:a16="http://schemas.microsoft.com/office/drawing/2014/main" val="4196039305"/>
                  </a:ext>
                </a:extLst>
              </a:tr>
            </a:tbl>
          </a:graphicData>
        </a:graphic>
      </p:graphicFrame>
      <p:sp>
        <p:nvSpPr>
          <p:cNvPr id="11" name="TextBox 10">
            <a:extLst>
              <a:ext uri="{FF2B5EF4-FFF2-40B4-BE49-F238E27FC236}">
                <a16:creationId xmlns:a16="http://schemas.microsoft.com/office/drawing/2014/main" id="{D5F07A14-9BAC-26B5-31A2-947EA01B3122}"/>
              </a:ext>
            </a:extLst>
          </p:cNvPr>
          <p:cNvSpPr txBox="1"/>
          <p:nvPr/>
        </p:nvSpPr>
        <p:spPr>
          <a:xfrm>
            <a:off x="795847" y="4375459"/>
            <a:ext cx="4578574" cy="369332"/>
          </a:xfrm>
          <a:prstGeom prst="rect">
            <a:avLst/>
          </a:prstGeom>
          <a:noFill/>
        </p:spPr>
        <p:txBody>
          <a:bodyPr wrap="square">
            <a:spAutoFit/>
          </a:bodyPr>
          <a:lstStyle/>
          <a:p>
            <a:r>
              <a:rPr lang="en-US" b="1" dirty="0"/>
              <a:t>Success Rate w.r.t. Sentences</a:t>
            </a:r>
          </a:p>
        </p:txBody>
      </p:sp>
      <p:sp>
        <p:nvSpPr>
          <p:cNvPr id="12" name="TextBox 11">
            <a:extLst>
              <a:ext uri="{FF2B5EF4-FFF2-40B4-BE49-F238E27FC236}">
                <a16:creationId xmlns:a16="http://schemas.microsoft.com/office/drawing/2014/main" id="{8A66FD57-A7E9-40B8-F6D5-B57142E4F833}"/>
              </a:ext>
            </a:extLst>
          </p:cNvPr>
          <p:cNvSpPr txBox="1"/>
          <p:nvPr/>
        </p:nvSpPr>
        <p:spPr>
          <a:xfrm>
            <a:off x="5772646" y="4381158"/>
            <a:ext cx="4578574" cy="369332"/>
          </a:xfrm>
          <a:prstGeom prst="rect">
            <a:avLst/>
          </a:prstGeom>
          <a:noFill/>
        </p:spPr>
        <p:txBody>
          <a:bodyPr wrap="square">
            <a:spAutoFit/>
          </a:bodyPr>
          <a:lstStyle/>
          <a:p>
            <a:r>
              <a:rPr lang="en-US" b="1" dirty="0"/>
              <a:t>Types of Sentences/ Total Sentences</a:t>
            </a:r>
          </a:p>
        </p:txBody>
      </p:sp>
      <p:sp>
        <p:nvSpPr>
          <p:cNvPr id="14" name="Content Placeholder 6">
            <a:extLst>
              <a:ext uri="{FF2B5EF4-FFF2-40B4-BE49-F238E27FC236}">
                <a16:creationId xmlns:a16="http://schemas.microsoft.com/office/drawing/2014/main" id="{321AE4A9-C2D0-4632-2136-E3B780515BCD}"/>
              </a:ext>
            </a:extLst>
          </p:cNvPr>
          <p:cNvSpPr>
            <a:spLocks noGrp="1"/>
          </p:cNvSpPr>
          <p:nvPr>
            <p:ph idx="1"/>
          </p:nvPr>
        </p:nvSpPr>
        <p:spPr>
          <a:xfrm>
            <a:off x="677334" y="1312778"/>
            <a:ext cx="9554616" cy="1320801"/>
          </a:xfrm>
        </p:spPr>
        <p:txBody>
          <a:bodyPr>
            <a:normAutofit/>
          </a:bodyPr>
          <a:lstStyle/>
          <a:p>
            <a:pPr marL="0" indent="0" algn="just">
              <a:buNone/>
            </a:pPr>
            <a:r>
              <a:rPr lang="en-US" sz="1800" dirty="0">
                <a:solidFill>
                  <a:schemeClr val="tx1"/>
                </a:solidFill>
              </a:rPr>
              <a:t>The model has provided good performance for simple sentences and isolated word sequences. </a:t>
            </a:r>
            <a:r>
              <a:rPr lang="en-US" dirty="0">
                <a:solidFill>
                  <a:schemeClr val="tx1"/>
                </a:solidFill>
              </a:rPr>
              <a:t>Performance of sentence types includes utterance of same sentence with various rate of speech, with slow pace and environment playing a role in accuracy of decoding.</a:t>
            </a:r>
          </a:p>
        </p:txBody>
      </p:sp>
      <p:graphicFrame>
        <p:nvGraphicFramePr>
          <p:cNvPr id="3" name="Table 2">
            <a:extLst>
              <a:ext uri="{FF2B5EF4-FFF2-40B4-BE49-F238E27FC236}">
                <a16:creationId xmlns:a16="http://schemas.microsoft.com/office/drawing/2014/main" id="{5E5E95CE-BF2F-04B9-85A3-A049D3C48310}"/>
              </a:ext>
            </a:extLst>
          </p:cNvPr>
          <p:cNvGraphicFramePr>
            <a:graphicFrameLocks noGrp="1"/>
          </p:cNvGraphicFramePr>
          <p:nvPr>
            <p:extLst>
              <p:ext uri="{D42A27DB-BD31-4B8C-83A1-F6EECF244321}">
                <p14:modId xmlns:p14="http://schemas.microsoft.com/office/powerpoint/2010/main" val="753025439"/>
              </p:ext>
            </p:extLst>
          </p:nvPr>
        </p:nvGraphicFramePr>
        <p:xfrm>
          <a:off x="795847" y="2969704"/>
          <a:ext cx="4905367" cy="1405758"/>
        </p:xfrm>
        <a:graphic>
          <a:graphicData uri="http://schemas.openxmlformats.org/drawingml/2006/table">
            <a:tbl>
              <a:tblPr>
                <a:tableStyleId>{912C8C85-51F0-491E-9774-3900AFEF0FD7}</a:tableStyleId>
              </a:tblPr>
              <a:tblGrid>
                <a:gridCol w="1107937">
                  <a:extLst>
                    <a:ext uri="{9D8B030D-6E8A-4147-A177-3AD203B41FA5}">
                      <a16:colId xmlns:a16="http://schemas.microsoft.com/office/drawing/2014/main" val="4020878583"/>
                    </a:ext>
                  </a:extLst>
                </a:gridCol>
                <a:gridCol w="807356">
                  <a:extLst>
                    <a:ext uri="{9D8B030D-6E8A-4147-A177-3AD203B41FA5}">
                      <a16:colId xmlns:a16="http://schemas.microsoft.com/office/drawing/2014/main" val="3900767923"/>
                    </a:ext>
                  </a:extLst>
                </a:gridCol>
                <a:gridCol w="630340">
                  <a:extLst>
                    <a:ext uri="{9D8B030D-6E8A-4147-A177-3AD203B41FA5}">
                      <a16:colId xmlns:a16="http://schemas.microsoft.com/office/drawing/2014/main" val="804134043"/>
                    </a:ext>
                  </a:extLst>
                </a:gridCol>
                <a:gridCol w="1002079">
                  <a:extLst>
                    <a:ext uri="{9D8B030D-6E8A-4147-A177-3AD203B41FA5}">
                      <a16:colId xmlns:a16="http://schemas.microsoft.com/office/drawing/2014/main" val="917654858"/>
                    </a:ext>
                  </a:extLst>
                </a:gridCol>
                <a:gridCol w="1357655">
                  <a:extLst>
                    <a:ext uri="{9D8B030D-6E8A-4147-A177-3AD203B41FA5}">
                      <a16:colId xmlns:a16="http://schemas.microsoft.com/office/drawing/2014/main" val="1297445621"/>
                    </a:ext>
                  </a:extLst>
                </a:gridCol>
              </a:tblGrid>
              <a:tr h="278828">
                <a:tc>
                  <a:txBody>
                    <a:bodyPr/>
                    <a:lstStyle/>
                    <a:p>
                      <a:pPr algn="ctr" fontAlgn="ctr"/>
                      <a:r>
                        <a:rPr lang="en-IN" sz="1100" b="1" u="none" strike="noStrike" dirty="0">
                          <a:effectLst/>
                        </a:rPr>
                        <a:t>Complexity Type</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Substitution</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Deletion</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Insertion</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Success Percentage</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extLst>
                  <a:ext uri="{0D108BD9-81ED-4DB2-BD59-A6C34878D82A}">
                    <a16:rowId xmlns:a16="http://schemas.microsoft.com/office/drawing/2014/main" val="1592529961"/>
                  </a:ext>
                </a:extLst>
              </a:tr>
              <a:tr h="278828">
                <a:tc>
                  <a:txBody>
                    <a:bodyPr/>
                    <a:lstStyle/>
                    <a:p>
                      <a:pPr algn="ctr" fontAlgn="ctr"/>
                      <a:r>
                        <a:rPr lang="en-IN" sz="1100" u="none" strike="noStrike" dirty="0">
                          <a:effectLst/>
                        </a:rPr>
                        <a:t>Simple sentence</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b="0" i="0" u="none" strike="noStrike">
                          <a:solidFill>
                            <a:srgbClr val="000000"/>
                          </a:solidFill>
                          <a:effectLst/>
                          <a:latin typeface="Calibri" panose="020F0502020204030204" pitchFamily="34" charset="0"/>
                        </a:rPr>
                        <a:t>19</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96.4%</a:t>
                      </a:r>
                    </a:p>
                  </a:txBody>
                  <a:tcPr marL="7620" marR="7620" marT="7620" marB="0" anchor="b"/>
                </a:tc>
                <a:extLst>
                  <a:ext uri="{0D108BD9-81ED-4DB2-BD59-A6C34878D82A}">
                    <a16:rowId xmlns:a16="http://schemas.microsoft.com/office/drawing/2014/main" val="566370922"/>
                  </a:ext>
                </a:extLst>
              </a:tr>
              <a:tr h="278828">
                <a:tc>
                  <a:txBody>
                    <a:bodyPr/>
                    <a:lstStyle/>
                    <a:p>
                      <a:pPr algn="ctr" fontAlgn="ctr"/>
                      <a:r>
                        <a:rPr lang="en-IN" sz="1100" u="none" strike="noStrike">
                          <a:effectLst/>
                        </a:rPr>
                        <a:t>Foreign Word</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99.1%</a:t>
                      </a:r>
                    </a:p>
                  </a:txBody>
                  <a:tcPr marL="7620" marR="7620" marT="7620" marB="0" anchor="b"/>
                </a:tc>
                <a:extLst>
                  <a:ext uri="{0D108BD9-81ED-4DB2-BD59-A6C34878D82A}">
                    <a16:rowId xmlns:a16="http://schemas.microsoft.com/office/drawing/2014/main" val="864600963"/>
                  </a:ext>
                </a:extLst>
              </a:tr>
              <a:tr h="278828">
                <a:tc>
                  <a:txBody>
                    <a:bodyPr/>
                    <a:lstStyle/>
                    <a:p>
                      <a:pPr algn="ctr" fontAlgn="ctr"/>
                      <a:r>
                        <a:rPr lang="en-IN" sz="1100" u="none" strike="noStrike">
                          <a:effectLst/>
                        </a:rPr>
                        <a:t>Complex Word</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b="0" i="0" u="none" strike="noStrike">
                          <a:solidFill>
                            <a:srgbClr val="000000"/>
                          </a:solidFill>
                          <a:effectLst/>
                          <a:latin typeface="Calibri" panose="020F0502020204030204" pitchFamily="34" charset="0"/>
                        </a:rPr>
                        <a:t>9</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98.4%</a:t>
                      </a:r>
                    </a:p>
                  </a:txBody>
                  <a:tcPr marL="7620" marR="7620" marT="7620" marB="0" anchor="b"/>
                </a:tc>
                <a:extLst>
                  <a:ext uri="{0D108BD9-81ED-4DB2-BD59-A6C34878D82A}">
                    <a16:rowId xmlns:a16="http://schemas.microsoft.com/office/drawing/2014/main" val="1479382375"/>
                  </a:ext>
                </a:extLst>
              </a:tr>
              <a:tr h="290446">
                <a:tc>
                  <a:txBody>
                    <a:bodyPr/>
                    <a:lstStyle/>
                    <a:p>
                      <a:pPr algn="ctr" fontAlgn="ctr"/>
                      <a:r>
                        <a:rPr lang="en-IN" sz="1100" u="none" strike="noStrike" dirty="0">
                          <a:effectLst/>
                        </a:rPr>
                        <a:t>Total</a:t>
                      </a:r>
                      <a:endParaRPr lang="en-IN" sz="1100" b="0"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0" i="0" u="none" strike="noStrike">
                          <a:solidFill>
                            <a:srgbClr val="FFFFFF"/>
                          </a:solidFill>
                          <a:effectLst/>
                          <a:latin typeface="Calibri" panose="020F0502020204030204" pitchFamily="34" charset="0"/>
                        </a:rPr>
                        <a:t>33</a:t>
                      </a:r>
                    </a:p>
                  </a:txBody>
                  <a:tcPr marL="7620" marR="7620" marT="7620" marB="0" anchor="ctr">
                    <a:solidFill>
                      <a:schemeClr val="bg2">
                        <a:lumMod val="75000"/>
                      </a:schemeClr>
                    </a:solidFill>
                  </a:tcPr>
                </a:tc>
                <a:tc>
                  <a:txBody>
                    <a:bodyPr/>
                    <a:lstStyle/>
                    <a:p>
                      <a:pPr algn="ctr" fontAlgn="ctr"/>
                      <a:r>
                        <a:rPr lang="en-IN" sz="1100" b="0" i="0" u="none" strike="noStrike">
                          <a:solidFill>
                            <a:srgbClr val="FFFFFF"/>
                          </a:solidFill>
                          <a:effectLst/>
                          <a:latin typeface="Calibri" panose="020F0502020204030204" pitchFamily="34" charset="0"/>
                        </a:rPr>
                        <a:t>0</a:t>
                      </a:r>
                    </a:p>
                  </a:txBody>
                  <a:tcPr marL="7620" marR="7620" marT="7620" marB="0" anchor="ctr">
                    <a:solidFill>
                      <a:schemeClr val="bg2">
                        <a:lumMod val="75000"/>
                      </a:schemeClr>
                    </a:solidFill>
                  </a:tcPr>
                </a:tc>
                <a:tc>
                  <a:txBody>
                    <a:bodyPr/>
                    <a:lstStyle/>
                    <a:p>
                      <a:pPr algn="ctr" fontAlgn="ctr"/>
                      <a:r>
                        <a:rPr lang="en-IN" sz="1100" b="0" i="0" u="none" strike="noStrike">
                          <a:solidFill>
                            <a:srgbClr val="FFFFFF"/>
                          </a:solidFill>
                          <a:effectLst/>
                          <a:latin typeface="Calibri" panose="020F0502020204030204" pitchFamily="34" charset="0"/>
                        </a:rPr>
                        <a:t>1</a:t>
                      </a:r>
                    </a:p>
                  </a:txBody>
                  <a:tcPr marL="7620" marR="7620" marT="7620" marB="0" anchor="ctr">
                    <a:solidFill>
                      <a:schemeClr val="bg2">
                        <a:lumMod val="75000"/>
                      </a:schemeClr>
                    </a:solidFill>
                  </a:tcPr>
                </a:tc>
                <a:tc>
                  <a:txBody>
                    <a:bodyPr/>
                    <a:lstStyle/>
                    <a:p>
                      <a:pPr algn="ctr" fontAlgn="ctr"/>
                      <a:r>
                        <a:rPr lang="en-IN" sz="1100" b="0" i="0" u="none" strike="noStrike" dirty="0">
                          <a:solidFill>
                            <a:srgbClr val="FFFFFF"/>
                          </a:solidFill>
                          <a:effectLst/>
                          <a:latin typeface="Calibri" panose="020F0502020204030204" pitchFamily="34" charset="0"/>
                        </a:rPr>
                        <a:t>93.95%</a:t>
                      </a:r>
                    </a:p>
                  </a:txBody>
                  <a:tcPr marL="7620" marR="7620" marT="7620" marB="0" anchor="ctr">
                    <a:solidFill>
                      <a:schemeClr val="bg2">
                        <a:lumMod val="75000"/>
                      </a:schemeClr>
                    </a:solidFill>
                  </a:tcPr>
                </a:tc>
                <a:extLst>
                  <a:ext uri="{0D108BD9-81ED-4DB2-BD59-A6C34878D82A}">
                    <a16:rowId xmlns:a16="http://schemas.microsoft.com/office/drawing/2014/main" val="3927563826"/>
                  </a:ext>
                </a:extLst>
              </a:tr>
            </a:tbl>
          </a:graphicData>
        </a:graphic>
      </p:graphicFrame>
      <p:sp>
        <p:nvSpPr>
          <p:cNvPr id="4" name="TextBox 3">
            <a:extLst>
              <a:ext uri="{FF2B5EF4-FFF2-40B4-BE49-F238E27FC236}">
                <a16:creationId xmlns:a16="http://schemas.microsoft.com/office/drawing/2014/main" id="{84B67B5D-6EB0-B581-3F55-8FC838DD7C30}"/>
              </a:ext>
            </a:extLst>
          </p:cNvPr>
          <p:cNvSpPr txBox="1"/>
          <p:nvPr/>
        </p:nvSpPr>
        <p:spPr>
          <a:xfrm>
            <a:off x="677334" y="2504280"/>
            <a:ext cx="4578574" cy="369332"/>
          </a:xfrm>
          <a:prstGeom prst="rect">
            <a:avLst/>
          </a:prstGeom>
          <a:noFill/>
        </p:spPr>
        <p:txBody>
          <a:bodyPr wrap="square">
            <a:spAutoFit/>
          </a:bodyPr>
          <a:lstStyle/>
          <a:p>
            <a:r>
              <a:rPr lang="en-US" b="1" dirty="0"/>
              <a:t>Success Rate by Word </a:t>
            </a:r>
          </a:p>
        </p:txBody>
      </p:sp>
      <p:graphicFrame>
        <p:nvGraphicFramePr>
          <p:cNvPr id="7" name="Table 6">
            <a:extLst>
              <a:ext uri="{FF2B5EF4-FFF2-40B4-BE49-F238E27FC236}">
                <a16:creationId xmlns:a16="http://schemas.microsoft.com/office/drawing/2014/main" id="{711DEB08-F2E0-87CE-4825-F61B68EE8A33}"/>
              </a:ext>
            </a:extLst>
          </p:cNvPr>
          <p:cNvGraphicFramePr>
            <a:graphicFrameLocks noGrp="1"/>
          </p:cNvGraphicFramePr>
          <p:nvPr>
            <p:extLst>
              <p:ext uri="{D42A27DB-BD31-4B8C-83A1-F6EECF244321}">
                <p14:modId xmlns:p14="http://schemas.microsoft.com/office/powerpoint/2010/main" val="4281993414"/>
              </p:ext>
            </p:extLst>
          </p:nvPr>
        </p:nvGraphicFramePr>
        <p:xfrm>
          <a:off x="5772646" y="2967990"/>
          <a:ext cx="4578575" cy="1413169"/>
        </p:xfrm>
        <a:graphic>
          <a:graphicData uri="http://schemas.openxmlformats.org/drawingml/2006/table">
            <a:tbl>
              <a:tblPr>
                <a:tableStyleId>{912C8C85-51F0-491E-9774-3900AFEF0FD7}</a:tableStyleId>
              </a:tblPr>
              <a:tblGrid>
                <a:gridCol w="843141">
                  <a:extLst>
                    <a:ext uri="{9D8B030D-6E8A-4147-A177-3AD203B41FA5}">
                      <a16:colId xmlns:a16="http://schemas.microsoft.com/office/drawing/2014/main" val="1678508728"/>
                    </a:ext>
                  </a:extLst>
                </a:gridCol>
                <a:gridCol w="1579555">
                  <a:extLst>
                    <a:ext uri="{9D8B030D-6E8A-4147-A177-3AD203B41FA5}">
                      <a16:colId xmlns:a16="http://schemas.microsoft.com/office/drawing/2014/main" val="398997433"/>
                    </a:ext>
                  </a:extLst>
                </a:gridCol>
                <a:gridCol w="832468">
                  <a:extLst>
                    <a:ext uri="{9D8B030D-6E8A-4147-A177-3AD203B41FA5}">
                      <a16:colId xmlns:a16="http://schemas.microsoft.com/office/drawing/2014/main" val="738037060"/>
                    </a:ext>
                  </a:extLst>
                </a:gridCol>
                <a:gridCol w="1323411">
                  <a:extLst>
                    <a:ext uri="{9D8B030D-6E8A-4147-A177-3AD203B41FA5}">
                      <a16:colId xmlns:a16="http://schemas.microsoft.com/office/drawing/2014/main" val="1628589402"/>
                    </a:ext>
                  </a:extLst>
                </a:gridCol>
              </a:tblGrid>
              <a:tr h="280298">
                <a:tc>
                  <a:txBody>
                    <a:bodyPr/>
                    <a:lstStyle/>
                    <a:p>
                      <a:pPr algn="ctr" fontAlgn="ctr"/>
                      <a:r>
                        <a:rPr lang="en-IN" sz="1100" b="1" u="none" strike="noStrike" dirty="0">
                          <a:effectLst/>
                        </a:rPr>
                        <a:t>Word Error</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Error</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Total Words</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1" u="none" strike="noStrike" dirty="0">
                          <a:effectLst/>
                        </a:rPr>
                        <a:t>Error Percentage</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extLst>
                  <a:ext uri="{0D108BD9-81ED-4DB2-BD59-A6C34878D82A}">
                    <a16:rowId xmlns:a16="http://schemas.microsoft.com/office/drawing/2014/main" val="564018716"/>
                  </a:ext>
                </a:extLst>
              </a:tr>
              <a:tr h="280298">
                <a:tc>
                  <a:txBody>
                    <a:bodyPr/>
                    <a:lstStyle/>
                    <a:p>
                      <a:pPr algn="ctr" fontAlgn="ctr"/>
                      <a:r>
                        <a:rPr lang="en-IN" sz="1100" u="none" strike="noStrike">
                          <a:effectLst/>
                        </a:rPr>
                        <a:t>Substitution</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b="0" i="0" u="none" strike="noStrike">
                          <a:solidFill>
                            <a:srgbClr val="000000"/>
                          </a:solidFill>
                          <a:effectLst/>
                          <a:latin typeface="Calibri" panose="020F0502020204030204" pitchFamily="34" charset="0"/>
                        </a:rPr>
                        <a:t>33</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542</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5.9%</a:t>
                      </a:r>
                    </a:p>
                  </a:txBody>
                  <a:tcPr marL="7620" marR="7620" marT="7620" marB="0" anchor="b"/>
                </a:tc>
                <a:extLst>
                  <a:ext uri="{0D108BD9-81ED-4DB2-BD59-A6C34878D82A}">
                    <a16:rowId xmlns:a16="http://schemas.microsoft.com/office/drawing/2014/main" val="4250359075"/>
                  </a:ext>
                </a:extLst>
              </a:tr>
              <a:tr h="280298">
                <a:tc>
                  <a:txBody>
                    <a:bodyPr/>
                    <a:lstStyle/>
                    <a:p>
                      <a:pPr algn="ctr" fontAlgn="ctr"/>
                      <a:r>
                        <a:rPr lang="en-IN" sz="1100" u="none" strike="noStrike">
                          <a:effectLst/>
                        </a:rPr>
                        <a:t>Deletion</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0.0%</a:t>
                      </a:r>
                    </a:p>
                  </a:txBody>
                  <a:tcPr marL="7620" marR="7620" marT="7620" marB="0" anchor="b"/>
                </a:tc>
                <a:extLst>
                  <a:ext uri="{0D108BD9-81ED-4DB2-BD59-A6C34878D82A}">
                    <a16:rowId xmlns:a16="http://schemas.microsoft.com/office/drawing/2014/main" val="1987835394"/>
                  </a:ext>
                </a:extLst>
              </a:tr>
              <a:tr h="280298">
                <a:tc>
                  <a:txBody>
                    <a:bodyPr/>
                    <a:lstStyle/>
                    <a:p>
                      <a:pPr algn="ctr" fontAlgn="ctr"/>
                      <a:r>
                        <a:rPr lang="en-IN" sz="1100" u="none" strike="noStrike">
                          <a:effectLst/>
                        </a:rPr>
                        <a:t>Insertion</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20</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0.2%</a:t>
                      </a:r>
                    </a:p>
                  </a:txBody>
                  <a:tcPr marL="7620" marR="7620" marT="7620" marB="0" anchor="b"/>
                </a:tc>
                <a:extLst>
                  <a:ext uri="{0D108BD9-81ED-4DB2-BD59-A6C34878D82A}">
                    <a16:rowId xmlns:a16="http://schemas.microsoft.com/office/drawing/2014/main" val="2086139946"/>
                  </a:ext>
                </a:extLst>
              </a:tr>
              <a:tr h="291977">
                <a:tc>
                  <a:txBody>
                    <a:bodyPr/>
                    <a:lstStyle/>
                    <a:p>
                      <a:pPr algn="ctr" fontAlgn="ctr"/>
                      <a:r>
                        <a:rPr lang="en-IN" sz="1100" b="1" u="none" strike="noStrike" dirty="0">
                          <a:effectLst/>
                        </a:rPr>
                        <a:t>Total</a:t>
                      </a:r>
                      <a:endParaRPr lang="en-IN" sz="1100" b="1" i="0" u="none" strike="noStrike" dirty="0">
                        <a:solidFill>
                          <a:srgbClr val="FFFFFF"/>
                        </a:solidFill>
                        <a:effectLst/>
                        <a:latin typeface="Calibri" panose="020F0502020204030204" pitchFamily="34" charset="0"/>
                      </a:endParaRPr>
                    </a:p>
                  </a:txBody>
                  <a:tcPr marL="0" marR="0" marT="0" marB="0" anchor="ctr">
                    <a:solidFill>
                      <a:schemeClr val="bg2">
                        <a:lumMod val="75000"/>
                      </a:schemeClr>
                    </a:solidFill>
                  </a:tcPr>
                </a:tc>
                <a:tc>
                  <a:txBody>
                    <a:bodyPr/>
                    <a:lstStyle/>
                    <a:p>
                      <a:pPr algn="ctr" fontAlgn="ctr"/>
                      <a:r>
                        <a:rPr lang="en-IN" sz="1100" b="0" i="0" u="none" strike="noStrike">
                          <a:solidFill>
                            <a:srgbClr val="FFFFFF"/>
                          </a:solidFill>
                          <a:effectLst/>
                          <a:latin typeface="Calibri" panose="020F0502020204030204" pitchFamily="34" charset="0"/>
                        </a:rPr>
                        <a:t>34</a:t>
                      </a:r>
                    </a:p>
                  </a:txBody>
                  <a:tcPr marL="7620" marR="7620" marT="7620" marB="0" anchor="ctr">
                    <a:solidFill>
                      <a:schemeClr val="bg2">
                        <a:lumMod val="75000"/>
                      </a:schemeClr>
                    </a:solidFill>
                  </a:tcPr>
                </a:tc>
                <a:tc>
                  <a:txBody>
                    <a:bodyPr/>
                    <a:lstStyle/>
                    <a:p>
                      <a:pPr algn="ctr" fontAlgn="ctr"/>
                      <a:r>
                        <a:rPr lang="en-IN" sz="1100" b="0" i="0" u="none" strike="noStrike">
                          <a:solidFill>
                            <a:srgbClr val="FFFFFF"/>
                          </a:solidFill>
                          <a:effectLst/>
                          <a:latin typeface="Calibri" panose="020F0502020204030204" pitchFamily="34" charset="0"/>
                        </a:rPr>
                        <a:t>562</a:t>
                      </a:r>
                    </a:p>
                  </a:txBody>
                  <a:tcPr marL="7620" marR="7620" marT="7620" marB="0" anchor="ctr">
                    <a:solidFill>
                      <a:schemeClr val="bg2">
                        <a:lumMod val="75000"/>
                      </a:schemeClr>
                    </a:solidFill>
                  </a:tcPr>
                </a:tc>
                <a:tc>
                  <a:txBody>
                    <a:bodyPr/>
                    <a:lstStyle/>
                    <a:p>
                      <a:pPr algn="ctr" fontAlgn="ctr"/>
                      <a:r>
                        <a:rPr lang="en-IN" sz="1100" b="0" i="0" u="none" strike="noStrike" dirty="0">
                          <a:solidFill>
                            <a:srgbClr val="FFFFFF"/>
                          </a:solidFill>
                          <a:effectLst/>
                          <a:latin typeface="Calibri" panose="020F0502020204030204" pitchFamily="34" charset="0"/>
                        </a:rPr>
                        <a:t>6.05%</a:t>
                      </a:r>
                    </a:p>
                  </a:txBody>
                  <a:tcPr marL="7620" marR="7620" marT="7620" marB="0" anchor="ctr">
                    <a:solidFill>
                      <a:schemeClr val="bg2">
                        <a:lumMod val="75000"/>
                      </a:schemeClr>
                    </a:solidFill>
                  </a:tcPr>
                </a:tc>
                <a:extLst>
                  <a:ext uri="{0D108BD9-81ED-4DB2-BD59-A6C34878D82A}">
                    <a16:rowId xmlns:a16="http://schemas.microsoft.com/office/drawing/2014/main" val="93631364"/>
                  </a:ext>
                </a:extLst>
              </a:tr>
            </a:tbl>
          </a:graphicData>
        </a:graphic>
      </p:graphicFrame>
      <p:sp>
        <p:nvSpPr>
          <p:cNvPr id="8" name="TextBox 7">
            <a:extLst>
              <a:ext uri="{FF2B5EF4-FFF2-40B4-BE49-F238E27FC236}">
                <a16:creationId xmlns:a16="http://schemas.microsoft.com/office/drawing/2014/main" id="{7F145EE0-93DA-3620-2829-00E4A5F40ED0}"/>
              </a:ext>
            </a:extLst>
          </p:cNvPr>
          <p:cNvSpPr txBox="1"/>
          <p:nvPr/>
        </p:nvSpPr>
        <p:spPr>
          <a:xfrm>
            <a:off x="5772646" y="2549310"/>
            <a:ext cx="4578574" cy="369332"/>
          </a:xfrm>
          <a:prstGeom prst="rect">
            <a:avLst/>
          </a:prstGeom>
          <a:noFill/>
        </p:spPr>
        <p:txBody>
          <a:bodyPr wrap="square">
            <a:spAutoFit/>
          </a:bodyPr>
          <a:lstStyle/>
          <a:p>
            <a:r>
              <a:rPr lang="en-US" b="1" dirty="0"/>
              <a:t>Word Error Rate</a:t>
            </a:r>
          </a:p>
        </p:txBody>
      </p:sp>
    </p:spTree>
    <p:extLst>
      <p:ext uri="{BB962C8B-B14F-4D97-AF65-F5344CB8AC3E}">
        <p14:creationId xmlns:p14="http://schemas.microsoft.com/office/powerpoint/2010/main" val="5869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TM04033927[[fn=Main Event]]</Template>
  <TotalTime>11310</TotalTime>
  <Words>2667</Words>
  <Application>Microsoft Office PowerPoint</Application>
  <PresentationFormat>Widescreen</PresentationFormat>
  <Paragraphs>410</Paragraphs>
  <Slides>18</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Symbol</vt:lpstr>
      <vt:lpstr>Times New Roman</vt:lpstr>
      <vt:lpstr>Trebuchet MS</vt:lpstr>
      <vt:lpstr>Wingdings 3</vt:lpstr>
      <vt:lpstr>Facet</vt:lpstr>
      <vt:lpstr>Automatic Speech Recognition</vt:lpstr>
      <vt:lpstr>Contents</vt:lpstr>
      <vt:lpstr>Project Overview</vt:lpstr>
      <vt:lpstr>Problem Statement</vt:lpstr>
      <vt:lpstr>Objectives</vt:lpstr>
      <vt:lpstr>Architecture and Approach</vt:lpstr>
      <vt:lpstr>Project Status </vt:lpstr>
      <vt:lpstr>Inferences and Outcomes</vt:lpstr>
      <vt:lpstr>Report &amp; Analysis</vt:lpstr>
      <vt:lpstr>Utterance category wise report</vt:lpstr>
      <vt:lpstr>DEMO</vt:lpstr>
      <vt:lpstr>Challenges</vt:lpstr>
      <vt:lpstr>Comparison with other approaches</vt:lpstr>
      <vt:lpstr>Synopsis</vt:lpstr>
      <vt:lpstr>Thankyou</vt:lpstr>
      <vt:lpstr>References</vt:lpstr>
      <vt:lpstr>ASR Methodology</vt:lpstr>
      <vt:lpstr>Mathematical Formulation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Speech Recognition</dc:title>
  <dc:creator>Kommagouni, Pravalika</dc:creator>
  <cp:lastModifiedBy>Nav Pallav</cp:lastModifiedBy>
  <cp:revision>6</cp:revision>
  <dcterms:created xsi:type="dcterms:W3CDTF">2022-11-20T03:48:17Z</dcterms:created>
  <dcterms:modified xsi:type="dcterms:W3CDTF">2023-02-26T02:57:08Z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2022-11-20T03:48:17Z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f75b30ad-ab7a-4569-aa87-b7ede89701d1</vt:lpwstr>
  </property>
  <property fmtid="{D5CDD505-2E9C-101B-9397-08002B2CF9AE}" pid="8" name="MSIP_Label_ea60d57e-af5b-4752-ac57-3e4f28ca11dc_ContentBits">
    <vt:lpwstr>0</vt:lpwstr>
  </property>
</Properties>
</file>