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297F25-1A48-4EDB-975A-B9E48B08825A}" v="21" dt="2020-04-16T16:37:33.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preet Sharma" userId="d5d742eb16ba1ba3" providerId="LiveId" clId="{CD297F25-1A48-4EDB-975A-B9E48B08825A}"/>
    <pc:docChg chg="undo custSel mod addSld delSld modSld modMainMaster">
      <pc:chgData name="Navpreet Sharma" userId="d5d742eb16ba1ba3" providerId="LiveId" clId="{CD297F25-1A48-4EDB-975A-B9E48B08825A}" dt="2020-04-16T16:40:36.279" v="86" actId="5793"/>
      <pc:docMkLst>
        <pc:docMk/>
      </pc:docMkLst>
      <pc:sldChg chg="addSp delSp modSp mod setBg delDesignElem">
        <pc:chgData name="Navpreet Sharma" userId="d5d742eb16ba1ba3" providerId="LiveId" clId="{CD297F25-1A48-4EDB-975A-B9E48B08825A}" dt="2020-04-16T16:35:27.067" v="53"/>
        <pc:sldMkLst>
          <pc:docMk/>
          <pc:sldMk cId="2951159480" sldId="256"/>
        </pc:sldMkLst>
        <pc:spChg chg="mod">
          <ac:chgData name="Navpreet Sharma" userId="d5d742eb16ba1ba3" providerId="LiveId" clId="{CD297F25-1A48-4EDB-975A-B9E48B08825A}" dt="2020-04-16T16:31:03.061" v="16" actId="26606"/>
          <ac:spMkLst>
            <pc:docMk/>
            <pc:sldMk cId="2951159480" sldId="256"/>
            <ac:spMk id="2" creationId="{FCB42A48-88DC-49F2-B67F-7CC457846BA7}"/>
          </ac:spMkLst>
        </pc:spChg>
        <pc:spChg chg="mod">
          <ac:chgData name="Navpreet Sharma" userId="d5d742eb16ba1ba3" providerId="LiveId" clId="{CD297F25-1A48-4EDB-975A-B9E48B08825A}" dt="2020-04-16T16:31:03.061" v="16" actId="26606"/>
          <ac:spMkLst>
            <pc:docMk/>
            <pc:sldMk cId="2951159480" sldId="256"/>
            <ac:spMk id="3" creationId="{B3F12E18-D095-4C21-ADAD-C3FC0CA9CCCA}"/>
          </ac:spMkLst>
        </pc:spChg>
        <pc:spChg chg="add del">
          <ac:chgData name="Navpreet Sharma" userId="d5d742eb16ba1ba3" providerId="LiveId" clId="{CD297F25-1A48-4EDB-975A-B9E48B08825A}" dt="2020-04-16T16:35:27.067" v="53"/>
          <ac:spMkLst>
            <pc:docMk/>
            <pc:sldMk cId="2951159480" sldId="256"/>
            <ac:spMk id="71" creationId="{3EDD119B-6BFA-4C3F-90CE-97DAFD604ECC}"/>
          </ac:spMkLst>
        </pc:spChg>
        <pc:spChg chg="add del">
          <ac:chgData name="Navpreet Sharma" userId="d5d742eb16ba1ba3" providerId="LiveId" clId="{CD297F25-1A48-4EDB-975A-B9E48B08825A}" dt="2020-04-16T16:31:03.061" v="16" actId="26606"/>
          <ac:spMkLst>
            <pc:docMk/>
            <pc:sldMk cId="2951159480" sldId="256"/>
            <ac:spMk id="76" creationId="{6F9EB9F2-07E2-4D64-BBD8-BB5B217F1218}"/>
          </ac:spMkLst>
        </pc:spChg>
        <pc:spChg chg="add del">
          <ac:chgData name="Navpreet Sharma" userId="d5d742eb16ba1ba3" providerId="LiveId" clId="{CD297F25-1A48-4EDB-975A-B9E48B08825A}" dt="2020-04-16T16:34:46.284" v="39" actId="26606"/>
          <ac:spMkLst>
            <pc:docMk/>
            <pc:sldMk cId="2951159480" sldId="256"/>
            <ac:spMk id="80" creationId="{3EDD119B-6BFA-4C3F-90CE-97DAFD604ECC}"/>
          </ac:spMkLst>
        </pc:spChg>
        <pc:cxnChg chg="add del">
          <ac:chgData name="Navpreet Sharma" userId="d5d742eb16ba1ba3" providerId="LiveId" clId="{CD297F25-1A48-4EDB-975A-B9E48B08825A}" dt="2020-04-16T16:35:27.067" v="53"/>
          <ac:cxnSpMkLst>
            <pc:docMk/>
            <pc:sldMk cId="2951159480" sldId="256"/>
            <ac:cxnSpMk id="52" creationId="{DC1572D0-F0FD-4D84-8F82-DC59140EB9BB}"/>
          </ac:cxnSpMkLst>
        </pc:cxnChg>
        <pc:cxnChg chg="add del">
          <ac:chgData name="Navpreet Sharma" userId="d5d742eb16ba1ba3" providerId="LiveId" clId="{CD297F25-1A48-4EDB-975A-B9E48B08825A}" dt="2020-04-16T16:31:03.061" v="16" actId="26606"/>
          <ac:cxnSpMkLst>
            <pc:docMk/>
            <pc:sldMk cId="2951159480" sldId="256"/>
            <ac:cxnSpMk id="78" creationId="{F0C57C7C-DFE9-4A1E-B7A9-DF40E63366BB}"/>
          </ac:cxnSpMkLst>
        </pc:cxnChg>
        <pc:cxnChg chg="add del">
          <ac:chgData name="Navpreet Sharma" userId="d5d742eb16ba1ba3" providerId="LiveId" clId="{CD297F25-1A48-4EDB-975A-B9E48B08825A}" dt="2020-04-16T16:34:46.284" v="39" actId="26606"/>
          <ac:cxnSpMkLst>
            <pc:docMk/>
            <pc:sldMk cId="2951159480" sldId="256"/>
            <ac:cxnSpMk id="81" creationId="{DC1572D0-F0FD-4D84-8F82-DC59140EB9BB}"/>
          </ac:cxnSpMkLst>
        </pc:cxnChg>
      </pc:sldChg>
      <pc:sldChg chg="addSp delSp modSp mod setBg setClrOvrMap delDesignElem">
        <pc:chgData name="Navpreet Sharma" userId="d5d742eb16ba1ba3" providerId="LiveId" clId="{CD297F25-1A48-4EDB-975A-B9E48B08825A}" dt="2020-04-16T16:34:52.637" v="50" actId="26606"/>
        <pc:sldMkLst>
          <pc:docMk/>
          <pc:sldMk cId="3292351827" sldId="257"/>
        </pc:sldMkLst>
        <pc:spChg chg="mod">
          <ac:chgData name="Navpreet Sharma" userId="d5d742eb16ba1ba3" providerId="LiveId" clId="{CD297F25-1A48-4EDB-975A-B9E48B08825A}" dt="2020-04-16T16:34:52.637" v="50" actId="26606"/>
          <ac:spMkLst>
            <pc:docMk/>
            <pc:sldMk cId="3292351827" sldId="257"/>
            <ac:spMk id="2" creationId="{F0EEA1AD-39CE-429F-807D-936D65CBFB6D}"/>
          </ac:spMkLst>
        </pc:spChg>
        <pc:spChg chg="add del">
          <ac:chgData name="Navpreet Sharma" userId="d5d742eb16ba1ba3" providerId="LiveId" clId="{CD297F25-1A48-4EDB-975A-B9E48B08825A}" dt="2020-04-16T16:34:52.637" v="50" actId="26606"/>
          <ac:spMkLst>
            <pc:docMk/>
            <pc:sldMk cId="3292351827" sldId="257"/>
            <ac:spMk id="3" creationId="{D8A1F839-4B21-411F-99B7-372CDC4E3CCC}"/>
          </ac:spMkLst>
        </pc:spChg>
        <pc:spChg chg="add del mod">
          <ac:chgData name="Navpreet Sharma" userId="d5d742eb16ba1ba3" providerId="LiveId" clId="{CD297F25-1A48-4EDB-975A-B9E48B08825A}" dt="2020-04-16T16:33:19.577" v="28"/>
          <ac:spMkLst>
            <pc:docMk/>
            <pc:sldMk cId="3292351827" sldId="257"/>
            <ac:spMk id="4" creationId="{9B71DAEB-71CD-457E-97C1-0A5B0636E9F9}"/>
          </ac:spMkLst>
        </pc:spChg>
        <pc:spChg chg="add del">
          <ac:chgData name="Navpreet Sharma" userId="d5d742eb16ba1ba3" providerId="LiveId" clId="{CD297F25-1A48-4EDB-975A-B9E48B08825A}" dt="2020-04-16T16:34:43.073" v="36" actId="26606"/>
          <ac:spMkLst>
            <pc:docMk/>
            <pc:sldMk cId="3292351827" sldId="257"/>
            <ac:spMk id="9" creationId="{C5E6CFF1-2F42-4E10-9A97-F116F46F53FE}"/>
          </ac:spMkLst>
        </pc:spChg>
        <pc:spChg chg="add del">
          <ac:chgData name="Navpreet Sharma" userId="d5d742eb16ba1ba3" providerId="LiveId" clId="{CD297F25-1A48-4EDB-975A-B9E48B08825A}" dt="2020-04-16T16:34:52.637" v="50" actId="26606"/>
          <ac:spMkLst>
            <pc:docMk/>
            <pc:sldMk cId="3292351827" sldId="257"/>
            <ac:spMk id="10" creationId="{4351DFE5-F63D-4BE0-BDA9-E3EB88F01AA5}"/>
          </ac:spMkLst>
        </pc:spChg>
        <pc:spChg chg="add del mod">
          <ac:chgData name="Navpreet Sharma" userId="d5d742eb16ba1ba3" providerId="LiveId" clId="{CD297F25-1A48-4EDB-975A-B9E48B08825A}" dt="2020-04-16T16:33:19.577" v="28"/>
          <ac:spMkLst>
            <pc:docMk/>
            <pc:sldMk cId="3292351827" sldId="257"/>
            <ac:spMk id="11" creationId="{6F4A0A4D-2676-4E5C-BD75-FAAECD8C97EE}"/>
          </ac:spMkLst>
        </pc:spChg>
        <pc:spChg chg="add del">
          <ac:chgData name="Navpreet Sharma" userId="d5d742eb16ba1ba3" providerId="LiveId" clId="{CD297F25-1A48-4EDB-975A-B9E48B08825A}" dt="2020-04-16T16:34:40.078" v="34" actId="26606"/>
          <ac:spMkLst>
            <pc:docMk/>
            <pc:sldMk cId="3292351827" sldId="257"/>
            <ac:spMk id="16" creationId="{FCEC2294-5A7B-45E5-9251-C1AA89F4ADCF}"/>
          </ac:spMkLst>
        </pc:spChg>
        <pc:spChg chg="add del">
          <ac:chgData name="Navpreet Sharma" userId="d5d742eb16ba1ba3" providerId="LiveId" clId="{CD297F25-1A48-4EDB-975A-B9E48B08825A}" dt="2020-04-16T16:34:48.320" v="41" actId="26606"/>
          <ac:spMkLst>
            <pc:docMk/>
            <pc:sldMk cId="3292351827" sldId="257"/>
            <ac:spMk id="17" creationId="{08E89D5E-1885-4160-AC77-CC471DD1D0DB}"/>
          </ac:spMkLst>
        </pc:spChg>
        <pc:spChg chg="add del mod">
          <ac:chgData name="Navpreet Sharma" userId="d5d742eb16ba1ba3" providerId="LiveId" clId="{CD297F25-1A48-4EDB-975A-B9E48B08825A}" dt="2020-04-16T16:33:18.550" v="27"/>
          <ac:spMkLst>
            <pc:docMk/>
            <pc:sldMk cId="3292351827" sldId="257"/>
            <ac:spMk id="23" creationId="{96B35D22-EBFE-46A2-B8FD-3CE8DA89312D}"/>
          </ac:spMkLst>
        </pc:spChg>
        <pc:spChg chg="add del">
          <ac:chgData name="Navpreet Sharma" userId="d5d742eb16ba1ba3" providerId="LiveId" clId="{CD297F25-1A48-4EDB-975A-B9E48B08825A}" dt="2020-04-16T16:34:47.325" v="40" actId="26606"/>
          <ac:spMkLst>
            <pc:docMk/>
            <pc:sldMk cId="3292351827" sldId="257"/>
            <ac:spMk id="24" creationId="{D55CD764-972B-4CA5-A885-53E55C63E174}"/>
          </ac:spMkLst>
        </pc:spChg>
        <pc:spChg chg="add del mod">
          <ac:chgData name="Navpreet Sharma" userId="d5d742eb16ba1ba3" providerId="LiveId" clId="{CD297F25-1A48-4EDB-975A-B9E48B08825A}" dt="2020-04-16T16:33:18.550" v="27"/>
          <ac:spMkLst>
            <pc:docMk/>
            <pc:sldMk cId="3292351827" sldId="257"/>
            <ac:spMk id="25" creationId="{1CD35D27-A645-4BFB-AC33-D4B52CD78D21}"/>
          </ac:spMkLst>
        </pc:spChg>
        <pc:spChg chg="add del">
          <ac:chgData name="Navpreet Sharma" userId="d5d742eb16ba1ba3" providerId="LiveId" clId="{CD297F25-1A48-4EDB-975A-B9E48B08825A}" dt="2020-04-16T16:34:47.325" v="40" actId="26606"/>
          <ac:spMkLst>
            <pc:docMk/>
            <pc:sldMk cId="3292351827" sldId="257"/>
            <ac:spMk id="26" creationId="{34165AB3-7006-4430-BCE3-25476BE13322}"/>
          </ac:spMkLst>
        </pc:spChg>
        <pc:spChg chg="add del mod">
          <ac:chgData name="Navpreet Sharma" userId="d5d742eb16ba1ba3" providerId="LiveId" clId="{CD297F25-1A48-4EDB-975A-B9E48B08825A}" dt="2020-04-16T16:34:38.388" v="32"/>
          <ac:spMkLst>
            <pc:docMk/>
            <pc:sldMk cId="3292351827" sldId="257"/>
            <ac:spMk id="49" creationId="{5E818E69-6244-4484-9994-ADBEEA93A41C}"/>
          </ac:spMkLst>
        </pc:spChg>
        <pc:spChg chg="add del">
          <ac:chgData name="Navpreet Sharma" userId="d5d742eb16ba1ba3" providerId="LiveId" clId="{CD297F25-1A48-4EDB-975A-B9E48B08825A}" dt="2020-04-16T16:34:47.325" v="40" actId="26606"/>
          <ac:spMkLst>
            <pc:docMk/>
            <pc:sldMk cId="3292351827" sldId="257"/>
            <ac:spMk id="50" creationId="{E3E51905-F374-4E1A-97CF-B741584B74D5}"/>
          </ac:spMkLst>
        </pc:spChg>
        <pc:spChg chg="add del mod">
          <ac:chgData name="Navpreet Sharma" userId="d5d742eb16ba1ba3" providerId="LiveId" clId="{CD297F25-1A48-4EDB-975A-B9E48B08825A}" dt="2020-04-16T16:34:38.388" v="32"/>
          <ac:spMkLst>
            <pc:docMk/>
            <pc:sldMk cId="3292351827" sldId="257"/>
            <ac:spMk id="51" creationId="{5C8348A3-F159-4269-AE9A-F8F788C0D505}"/>
          </ac:spMkLst>
        </pc:spChg>
        <pc:grpChg chg="add del">
          <ac:chgData name="Navpreet Sharma" userId="d5d742eb16ba1ba3" providerId="LiveId" clId="{CD297F25-1A48-4EDB-975A-B9E48B08825A}" dt="2020-04-16T16:34:47.325" v="40" actId="26606"/>
          <ac:grpSpMkLst>
            <pc:docMk/>
            <pc:sldMk cId="3292351827" sldId="257"/>
            <ac:grpSpMk id="28" creationId="{5B725D86-3DE6-4E0C-851E-E1DD45A555EE}"/>
          </ac:grpSpMkLst>
        </pc:grpChg>
        <pc:graphicFrameChg chg="add del mod modGraphic">
          <ac:chgData name="Navpreet Sharma" userId="d5d742eb16ba1ba3" providerId="LiveId" clId="{CD297F25-1A48-4EDB-975A-B9E48B08825A}" dt="2020-04-16T16:34:52.637" v="50" actId="26606"/>
          <ac:graphicFrameMkLst>
            <pc:docMk/>
            <pc:sldMk cId="3292351827" sldId="257"/>
            <ac:graphicFrameMk id="6" creationId="{860A7831-25C9-4CAC-898B-42992D71DC9A}"/>
          </ac:graphicFrameMkLst>
        </pc:graphicFrameChg>
        <pc:picChg chg="add del mod">
          <ac:chgData name="Navpreet Sharma" userId="d5d742eb16ba1ba3" providerId="LiveId" clId="{CD297F25-1A48-4EDB-975A-B9E48B08825A}" dt="2020-04-16T16:34:43.073" v="36" actId="26606"/>
          <ac:picMkLst>
            <pc:docMk/>
            <pc:sldMk cId="3292351827" sldId="257"/>
            <ac:picMk id="8" creationId="{058B2922-1885-4014-A5AD-9508C054C5DA}"/>
          </ac:picMkLst>
        </pc:picChg>
        <pc:picChg chg="add del">
          <ac:chgData name="Navpreet Sharma" userId="d5d742eb16ba1ba3" providerId="LiveId" clId="{CD297F25-1A48-4EDB-975A-B9E48B08825A}" dt="2020-04-16T16:34:52.637" v="50" actId="26606"/>
          <ac:picMkLst>
            <pc:docMk/>
            <pc:sldMk cId="3292351827" sldId="257"/>
            <ac:picMk id="12" creationId="{02DD2BC0-6F29-4B4F-8D61-2DCF6D2E8E73}"/>
          </ac:picMkLst>
        </pc:picChg>
        <pc:cxnChg chg="add del">
          <ac:chgData name="Navpreet Sharma" userId="d5d742eb16ba1ba3" providerId="LiveId" clId="{CD297F25-1A48-4EDB-975A-B9E48B08825A}" dt="2020-04-16T16:34:43.073" v="36" actId="26606"/>
          <ac:cxnSpMkLst>
            <pc:docMk/>
            <pc:sldMk cId="3292351827" sldId="257"/>
            <ac:cxnSpMk id="14" creationId="{67182200-4859-4C8D-BCBB-55B245C28BA3}"/>
          </ac:cxnSpMkLst>
        </pc:cxnChg>
        <pc:cxnChg chg="add del">
          <ac:chgData name="Navpreet Sharma" userId="d5d742eb16ba1ba3" providerId="LiveId" clId="{CD297F25-1A48-4EDB-975A-B9E48B08825A}" dt="2020-04-16T16:34:48.320" v="41" actId="26606"/>
          <ac:cxnSpMkLst>
            <pc:docMk/>
            <pc:sldMk cId="3292351827" sldId="257"/>
            <ac:cxnSpMk id="19" creationId="{550D2BD1-98F9-412D-905B-3A843EF4078B}"/>
          </ac:cxnSpMkLst>
        </pc:cxnChg>
        <pc:cxnChg chg="add del">
          <ac:chgData name="Navpreet Sharma" userId="d5d742eb16ba1ba3" providerId="LiveId" clId="{CD297F25-1A48-4EDB-975A-B9E48B08825A}" dt="2020-04-16T16:34:40.078" v="34" actId="26606"/>
          <ac:cxnSpMkLst>
            <pc:docMk/>
            <pc:sldMk cId="3292351827" sldId="257"/>
            <ac:cxnSpMk id="21" creationId="{67182200-4859-4C8D-BCBB-55B245C28BA3}"/>
          </ac:cxnSpMkLst>
        </pc:cxnChg>
      </pc:sldChg>
      <pc:sldChg chg="addSp delSp modSp mod setBg">
        <pc:chgData name="Navpreet Sharma" userId="d5d742eb16ba1ba3" providerId="LiveId" clId="{CD297F25-1A48-4EDB-975A-B9E48B08825A}" dt="2020-04-16T16:34:52.481" v="49" actId="26606"/>
        <pc:sldMkLst>
          <pc:docMk/>
          <pc:sldMk cId="2598007205" sldId="258"/>
        </pc:sldMkLst>
        <pc:spChg chg="mod">
          <ac:chgData name="Navpreet Sharma" userId="d5d742eb16ba1ba3" providerId="LiveId" clId="{CD297F25-1A48-4EDB-975A-B9E48B08825A}" dt="2020-04-16T16:34:52.481" v="49" actId="26606"/>
          <ac:spMkLst>
            <pc:docMk/>
            <pc:sldMk cId="2598007205" sldId="258"/>
            <ac:spMk id="2" creationId="{29DACDEC-DBC2-491F-97A1-20E290E26880}"/>
          </ac:spMkLst>
        </pc:spChg>
        <pc:spChg chg="add del">
          <ac:chgData name="Navpreet Sharma" userId="d5d742eb16ba1ba3" providerId="LiveId" clId="{CD297F25-1A48-4EDB-975A-B9E48B08825A}" dt="2020-04-16T16:34:52.481" v="49" actId="26606"/>
          <ac:spMkLst>
            <pc:docMk/>
            <pc:sldMk cId="2598007205" sldId="258"/>
            <ac:spMk id="3" creationId="{7A87EEF0-5D3A-420A-9EA1-C43AF8237A41}"/>
          </ac:spMkLst>
        </pc:spChg>
        <pc:spChg chg="add del">
          <ac:chgData name="Navpreet Sharma" userId="d5d742eb16ba1ba3" providerId="LiveId" clId="{CD297F25-1A48-4EDB-975A-B9E48B08825A}" dt="2020-04-16T16:34:52.481" v="49" actId="26606"/>
          <ac:spMkLst>
            <pc:docMk/>
            <pc:sldMk cId="2598007205" sldId="258"/>
            <ac:spMk id="8" creationId="{4351DFE5-F63D-4BE0-BDA9-E3EB88F01AA5}"/>
          </ac:spMkLst>
        </pc:spChg>
        <pc:spChg chg="add del">
          <ac:chgData name="Navpreet Sharma" userId="d5d742eb16ba1ba3" providerId="LiveId" clId="{CD297F25-1A48-4EDB-975A-B9E48B08825A}" dt="2020-04-16T16:26:31.925" v="2" actId="26606"/>
          <ac:spMkLst>
            <pc:docMk/>
            <pc:sldMk cId="2598007205" sldId="258"/>
            <ac:spMk id="10" creationId="{4351DFE5-F63D-4BE0-BDA9-E3EB88F01AA5}"/>
          </ac:spMkLst>
        </pc:spChg>
        <pc:spChg chg="add del mod">
          <ac:chgData name="Navpreet Sharma" userId="d5d742eb16ba1ba3" providerId="LiveId" clId="{CD297F25-1A48-4EDB-975A-B9E48B08825A}" dt="2020-04-16T16:34:52.481" v="49" actId="26606"/>
          <ac:spMkLst>
            <pc:docMk/>
            <pc:sldMk cId="2598007205" sldId="258"/>
            <ac:spMk id="15" creationId="{7A87EEF0-5D3A-420A-9EA1-C43AF8237A41}"/>
          </ac:spMkLst>
        </pc:spChg>
        <pc:spChg chg="add del">
          <ac:chgData name="Navpreet Sharma" userId="d5d742eb16ba1ba3" providerId="LiveId" clId="{CD297F25-1A48-4EDB-975A-B9E48B08825A}" dt="2020-04-16T16:34:52.275" v="48" actId="26606"/>
          <ac:spMkLst>
            <pc:docMk/>
            <pc:sldMk cId="2598007205" sldId="258"/>
            <ac:spMk id="20" creationId="{4351DFE5-F63D-4BE0-BDA9-E3EB88F01AA5}"/>
          </ac:spMkLst>
        </pc:spChg>
        <pc:spChg chg="add del">
          <ac:chgData name="Navpreet Sharma" userId="d5d742eb16ba1ba3" providerId="LiveId" clId="{CD297F25-1A48-4EDB-975A-B9E48B08825A}" dt="2020-04-16T16:34:44.763" v="37" actId="26606"/>
          <ac:spMkLst>
            <pc:docMk/>
            <pc:sldMk cId="2598007205" sldId="258"/>
            <ac:spMk id="27" creationId="{8D70B121-56F4-4848-B38B-182089D909FA}"/>
          </ac:spMkLst>
        </pc:spChg>
        <pc:graphicFrameChg chg="add del">
          <ac:chgData name="Navpreet Sharma" userId="d5d742eb16ba1ba3" providerId="LiveId" clId="{CD297F25-1A48-4EDB-975A-B9E48B08825A}" dt="2020-04-16T16:26:31.925" v="2" actId="26606"/>
          <ac:graphicFrameMkLst>
            <pc:docMk/>
            <pc:sldMk cId="2598007205" sldId="258"/>
            <ac:graphicFrameMk id="5" creationId="{C7655885-5FF1-4C23-9A1D-A5A3A8352547}"/>
          </ac:graphicFrameMkLst>
        </pc:graphicFrameChg>
        <pc:picChg chg="add del">
          <ac:chgData name="Navpreet Sharma" userId="d5d742eb16ba1ba3" providerId="LiveId" clId="{CD297F25-1A48-4EDB-975A-B9E48B08825A}" dt="2020-04-16T16:26:31.925" v="2" actId="26606"/>
          <ac:picMkLst>
            <pc:docMk/>
            <pc:sldMk cId="2598007205" sldId="258"/>
            <ac:picMk id="12" creationId="{02DD2BC0-6F29-4B4F-8D61-2DCF6D2E8E73}"/>
          </ac:picMkLst>
        </pc:picChg>
        <pc:picChg chg="add del">
          <ac:chgData name="Navpreet Sharma" userId="d5d742eb16ba1ba3" providerId="LiveId" clId="{CD297F25-1A48-4EDB-975A-B9E48B08825A}" dt="2020-04-16T16:34:52.481" v="49" actId="26606"/>
          <ac:picMkLst>
            <pc:docMk/>
            <pc:sldMk cId="2598007205" sldId="258"/>
            <ac:picMk id="14" creationId="{3AA16612-ACD2-4A16-8F2B-4514FD6BF28F}"/>
          </ac:picMkLst>
        </pc:picChg>
        <pc:picChg chg="add del">
          <ac:chgData name="Navpreet Sharma" userId="d5d742eb16ba1ba3" providerId="LiveId" clId="{CD297F25-1A48-4EDB-975A-B9E48B08825A}" dt="2020-04-16T16:34:52.275" v="48" actId="26606"/>
          <ac:picMkLst>
            <pc:docMk/>
            <pc:sldMk cId="2598007205" sldId="258"/>
            <ac:picMk id="22" creationId="{3AA16612-ACD2-4A16-8F2B-4514FD6BF28F}"/>
          </ac:picMkLst>
        </pc:picChg>
        <pc:cxnChg chg="add del">
          <ac:chgData name="Navpreet Sharma" userId="d5d742eb16ba1ba3" providerId="LiveId" clId="{CD297F25-1A48-4EDB-975A-B9E48B08825A}" dt="2020-04-16T16:34:44.763" v="37" actId="26606"/>
          <ac:cxnSpMkLst>
            <pc:docMk/>
            <pc:sldMk cId="2598007205" sldId="258"/>
            <ac:cxnSpMk id="29" creationId="{2D72A2C9-F3CA-4216-8BAD-FA4C970C3C4E}"/>
          </ac:cxnSpMkLst>
        </pc:cxnChg>
      </pc:sldChg>
      <pc:sldChg chg="addSp delSp modSp mod setBg">
        <pc:chgData name="Navpreet Sharma" userId="d5d742eb16ba1ba3" providerId="LiveId" clId="{CD297F25-1A48-4EDB-975A-B9E48B08825A}" dt="2020-04-16T16:35:27.322" v="54" actId="27636"/>
        <pc:sldMkLst>
          <pc:docMk/>
          <pc:sldMk cId="166410690" sldId="259"/>
        </pc:sldMkLst>
        <pc:spChg chg="mod">
          <ac:chgData name="Navpreet Sharma" userId="d5d742eb16ba1ba3" providerId="LiveId" clId="{CD297F25-1A48-4EDB-975A-B9E48B08825A}" dt="2020-04-16T16:34:52.061" v="47" actId="26606"/>
          <ac:spMkLst>
            <pc:docMk/>
            <pc:sldMk cId="166410690" sldId="259"/>
            <ac:spMk id="2" creationId="{7C291217-6956-41D9-A606-2D1E6F2AAA14}"/>
          </ac:spMkLst>
        </pc:spChg>
        <pc:spChg chg="mod">
          <ac:chgData name="Navpreet Sharma" userId="d5d742eb16ba1ba3" providerId="LiveId" clId="{CD297F25-1A48-4EDB-975A-B9E48B08825A}" dt="2020-04-16T16:35:27.322" v="54" actId="27636"/>
          <ac:spMkLst>
            <pc:docMk/>
            <pc:sldMk cId="166410690" sldId="259"/>
            <ac:spMk id="3" creationId="{38010BD7-9439-42DB-9211-CA9D3527BAD9}"/>
          </ac:spMkLst>
        </pc:spChg>
        <pc:spChg chg="add del">
          <ac:chgData name="Navpreet Sharma" userId="d5d742eb16ba1ba3" providerId="LiveId" clId="{CD297F25-1A48-4EDB-975A-B9E48B08825A}" dt="2020-04-16T16:34:52.061" v="47" actId="26606"/>
          <ac:spMkLst>
            <pc:docMk/>
            <pc:sldMk cId="166410690" sldId="259"/>
            <ac:spMk id="8" creationId="{4351DFE5-F63D-4BE0-BDA9-E3EB88F01AA5}"/>
          </ac:spMkLst>
        </pc:spChg>
        <pc:picChg chg="add del">
          <ac:chgData name="Navpreet Sharma" userId="d5d742eb16ba1ba3" providerId="LiveId" clId="{CD297F25-1A48-4EDB-975A-B9E48B08825A}" dt="2020-04-16T16:34:52.061" v="47" actId="26606"/>
          <ac:picMkLst>
            <pc:docMk/>
            <pc:sldMk cId="166410690" sldId="259"/>
            <ac:picMk id="10" creationId="{3AA16612-ACD2-4A16-8F2B-4514FD6BF28F}"/>
          </ac:picMkLst>
        </pc:picChg>
      </pc:sldChg>
      <pc:sldChg chg="modSp mod">
        <pc:chgData name="Navpreet Sharma" userId="d5d742eb16ba1ba3" providerId="LiveId" clId="{CD297F25-1A48-4EDB-975A-B9E48B08825A}" dt="2020-04-16T16:38:13.570" v="65" actId="20577"/>
        <pc:sldMkLst>
          <pc:docMk/>
          <pc:sldMk cId="1479143142" sldId="260"/>
        </pc:sldMkLst>
        <pc:spChg chg="mod">
          <ac:chgData name="Navpreet Sharma" userId="d5d742eb16ba1ba3" providerId="LiveId" clId="{CD297F25-1A48-4EDB-975A-B9E48B08825A}" dt="2020-04-16T16:38:13.570" v="65" actId="20577"/>
          <ac:spMkLst>
            <pc:docMk/>
            <pc:sldMk cId="1479143142" sldId="260"/>
            <ac:spMk id="5" creationId="{8E350720-258B-407C-9B00-3B4D82C6CA24}"/>
          </ac:spMkLst>
        </pc:spChg>
        <pc:picChg chg="mod">
          <ac:chgData name="Navpreet Sharma" userId="d5d742eb16ba1ba3" providerId="LiveId" clId="{CD297F25-1A48-4EDB-975A-B9E48B08825A}" dt="2020-04-16T16:38:06.761" v="63" actId="14100"/>
          <ac:picMkLst>
            <pc:docMk/>
            <pc:sldMk cId="1479143142" sldId="260"/>
            <ac:picMk id="4" creationId="{D7B5C766-96EC-4C62-9F61-884EBC76A630}"/>
          </ac:picMkLst>
        </pc:picChg>
      </pc:sldChg>
      <pc:sldChg chg="modSp mod">
        <pc:chgData name="Navpreet Sharma" userId="d5d742eb16ba1ba3" providerId="LiveId" clId="{CD297F25-1A48-4EDB-975A-B9E48B08825A}" dt="2020-04-16T16:39:49.514" v="80" actId="1076"/>
        <pc:sldMkLst>
          <pc:docMk/>
          <pc:sldMk cId="231194415" sldId="261"/>
        </pc:sldMkLst>
        <pc:picChg chg="mod">
          <ac:chgData name="Navpreet Sharma" userId="d5d742eb16ba1ba3" providerId="LiveId" clId="{CD297F25-1A48-4EDB-975A-B9E48B08825A}" dt="2020-04-16T16:39:49.514" v="80" actId="1076"/>
          <ac:picMkLst>
            <pc:docMk/>
            <pc:sldMk cId="231194415" sldId="261"/>
            <ac:picMk id="4" creationId="{B63A991C-DAA1-4BC4-8777-70CCA1644B14}"/>
          </ac:picMkLst>
        </pc:picChg>
      </pc:sldChg>
      <pc:sldChg chg="modSp mod">
        <pc:chgData name="Navpreet Sharma" userId="d5d742eb16ba1ba3" providerId="LiveId" clId="{CD297F25-1A48-4EDB-975A-B9E48B08825A}" dt="2020-04-16T16:38:46.277" v="70" actId="14100"/>
        <pc:sldMkLst>
          <pc:docMk/>
          <pc:sldMk cId="862198350" sldId="263"/>
        </pc:sldMkLst>
        <pc:spChg chg="mod">
          <ac:chgData name="Navpreet Sharma" userId="d5d742eb16ba1ba3" providerId="LiveId" clId="{CD297F25-1A48-4EDB-975A-B9E48B08825A}" dt="2020-04-16T16:38:36.939" v="68" actId="14100"/>
          <ac:spMkLst>
            <pc:docMk/>
            <pc:sldMk cId="862198350" sldId="263"/>
            <ac:spMk id="8" creationId="{A6E64C04-7333-46D4-939D-F99BC5A873D7}"/>
          </ac:spMkLst>
        </pc:spChg>
        <pc:picChg chg="mod">
          <ac:chgData name="Navpreet Sharma" userId="d5d742eb16ba1ba3" providerId="LiveId" clId="{CD297F25-1A48-4EDB-975A-B9E48B08825A}" dt="2020-04-16T16:38:46.277" v="70" actId="14100"/>
          <ac:picMkLst>
            <pc:docMk/>
            <pc:sldMk cId="862198350" sldId="263"/>
            <ac:picMk id="4" creationId="{2573AC0A-9F14-48D5-BABE-9BE66CD3C61F}"/>
          </ac:picMkLst>
        </pc:picChg>
      </pc:sldChg>
      <pc:sldChg chg="modSp mod">
        <pc:chgData name="Navpreet Sharma" userId="d5d742eb16ba1ba3" providerId="LiveId" clId="{CD297F25-1A48-4EDB-975A-B9E48B08825A}" dt="2020-04-16T16:39:18.230" v="77" actId="27636"/>
        <pc:sldMkLst>
          <pc:docMk/>
          <pc:sldMk cId="1244465286" sldId="265"/>
        </pc:sldMkLst>
        <pc:spChg chg="mod">
          <ac:chgData name="Navpreet Sharma" userId="d5d742eb16ba1ba3" providerId="LiveId" clId="{CD297F25-1A48-4EDB-975A-B9E48B08825A}" dt="2020-04-16T16:39:18.230" v="77" actId="27636"/>
          <ac:spMkLst>
            <pc:docMk/>
            <pc:sldMk cId="1244465286" sldId="265"/>
            <ac:spMk id="9" creationId="{9620304D-24FA-434A-A664-3108E07E7FD4}"/>
          </ac:spMkLst>
        </pc:spChg>
        <pc:picChg chg="mod">
          <ac:chgData name="Navpreet Sharma" userId="d5d742eb16ba1ba3" providerId="LiveId" clId="{CD297F25-1A48-4EDB-975A-B9E48B08825A}" dt="2020-04-16T16:39:09.519" v="74" actId="14100"/>
          <ac:picMkLst>
            <pc:docMk/>
            <pc:sldMk cId="1244465286" sldId="265"/>
            <ac:picMk id="10" creationId="{ECC5A421-249F-4C77-940C-3C199C150B33}"/>
          </ac:picMkLst>
        </pc:picChg>
      </pc:sldChg>
      <pc:sldChg chg="modSp mod">
        <pc:chgData name="Navpreet Sharma" userId="d5d742eb16ba1ba3" providerId="LiveId" clId="{CD297F25-1A48-4EDB-975A-B9E48B08825A}" dt="2020-04-16T16:39:36.138" v="79" actId="1076"/>
        <pc:sldMkLst>
          <pc:docMk/>
          <pc:sldMk cId="1069620831" sldId="266"/>
        </pc:sldMkLst>
        <pc:picChg chg="mod">
          <ac:chgData name="Navpreet Sharma" userId="d5d742eb16ba1ba3" providerId="LiveId" clId="{CD297F25-1A48-4EDB-975A-B9E48B08825A}" dt="2020-04-16T16:39:36.138" v="79" actId="1076"/>
          <ac:picMkLst>
            <pc:docMk/>
            <pc:sldMk cId="1069620831" sldId="266"/>
            <ac:picMk id="5" creationId="{B724174B-E738-45DB-9864-BBC61E27E6C8}"/>
          </ac:picMkLst>
        </pc:picChg>
      </pc:sldChg>
      <pc:sldChg chg="modSp mod">
        <pc:chgData name="Navpreet Sharma" userId="d5d742eb16ba1ba3" providerId="LiveId" clId="{CD297F25-1A48-4EDB-975A-B9E48B08825A}" dt="2020-04-16T16:40:16.287" v="84" actId="14100"/>
        <pc:sldMkLst>
          <pc:docMk/>
          <pc:sldMk cId="951331927" sldId="267"/>
        </pc:sldMkLst>
        <pc:spChg chg="mod">
          <ac:chgData name="Navpreet Sharma" userId="d5d742eb16ba1ba3" providerId="LiveId" clId="{CD297F25-1A48-4EDB-975A-B9E48B08825A}" dt="2020-04-16T16:40:03.101" v="82" actId="27636"/>
          <ac:spMkLst>
            <pc:docMk/>
            <pc:sldMk cId="951331927" sldId="267"/>
            <ac:spMk id="4" creationId="{44350092-84F9-44D1-9C7E-368D4BF498E8}"/>
          </ac:spMkLst>
        </pc:spChg>
        <pc:picChg chg="mod">
          <ac:chgData name="Navpreet Sharma" userId="d5d742eb16ba1ba3" providerId="LiveId" clId="{CD297F25-1A48-4EDB-975A-B9E48B08825A}" dt="2020-04-16T16:40:16.287" v="84" actId="14100"/>
          <ac:picMkLst>
            <pc:docMk/>
            <pc:sldMk cId="951331927" sldId="267"/>
            <ac:picMk id="5" creationId="{42C03FDB-038D-4C1F-9B23-160B3370D341}"/>
          </ac:picMkLst>
        </pc:picChg>
      </pc:sldChg>
      <pc:sldChg chg="modSp mod">
        <pc:chgData name="Navpreet Sharma" userId="d5d742eb16ba1ba3" providerId="LiveId" clId="{CD297F25-1A48-4EDB-975A-B9E48B08825A}" dt="2020-04-16T16:40:36.279" v="86" actId="5793"/>
        <pc:sldMkLst>
          <pc:docMk/>
          <pc:sldMk cId="917436678" sldId="269"/>
        </pc:sldMkLst>
        <pc:spChg chg="mod">
          <ac:chgData name="Navpreet Sharma" userId="d5d742eb16ba1ba3" providerId="LiveId" clId="{CD297F25-1A48-4EDB-975A-B9E48B08825A}" dt="2020-04-16T16:40:36.279" v="86" actId="5793"/>
          <ac:spMkLst>
            <pc:docMk/>
            <pc:sldMk cId="917436678" sldId="269"/>
            <ac:spMk id="3" creationId="{B1DC80CD-779C-4FDF-92F5-3C6E350E8C99}"/>
          </ac:spMkLst>
        </pc:spChg>
      </pc:sldChg>
      <pc:sldChg chg="modSp mod">
        <pc:chgData name="Navpreet Sharma" userId="d5d742eb16ba1ba3" providerId="LiveId" clId="{CD297F25-1A48-4EDB-975A-B9E48B08825A}" dt="2020-04-16T16:34:52.849" v="51" actId="20577"/>
        <pc:sldMkLst>
          <pc:docMk/>
          <pc:sldMk cId="3351272304" sldId="270"/>
        </pc:sldMkLst>
        <pc:spChg chg="mod">
          <ac:chgData name="Navpreet Sharma" userId="d5d742eb16ba1ba3" providerId="LiveId" clId="{CD297F25-1A48-4EDB-975A-B9E48B08825A}" dt="2020-04-16T16:34:52.849" v="51" actId="20577"/>
          <ac:spMkLst>
            <pc:docMk/>
            <pc:sldMk cId="3351272304" sldId="270"/>
            <ac:spMk id="6" creationId="{59BC9C90-E843-48CF-B999-86E00FB88D66}"/>
          </ac:spMkLst>
        </pc:spChg>
      </pc:sldChg>
      <pc:sldChg chg="addSp delSp modSp add del mod setBg">
        <pc:chgData name="Navpreet Sharma" userId="d5d742eb16ba1ba3" providerId="LiveId" clId="{CD297F25-1A48-4EDB-975A-B9E48B08825A}" dt="2020-04-16T16:34:48.939" v="42"/>
        <pc:sldMkLst>
          <pc:docMk/>
          <pc:sldMk cId="1573124399" sldId="271"/>
        </pc:sldMkLst>
        <pc:spChg chg="mod">
          <ac:chgData name="Navpreet Sharma" userId="d5d742eb16ba1ba3" providerId="LiveId" clId="{CD297F25-1A48-4EDB-975A-B9E48B08825A}" dt="2020-04-16T16:34:39.333" v="33" actId="26606"/>
          <ac:spMkLst>
            <pc:docMk/>
            <pc:sldMk cId="1573124399" sldId="271"/>
            <ac:spMk id="2" creationId="{29DACDEC-DBC2-491F-97A1-20E290E26880}"/>
          </ac:spMkLst>
        </pc:spChg>
        <pc:spChg chg="mod">
          <ac:chgData name="Navpreet Sharma" userId="d5d742eb16ba1ba3" providerId="LiveId" clId="{CD297F25-1A48-4EDB-975A-B9E48B08825A}" dt="2020-04-16T16:34:39.333" v="33" actId="26606"/>
          <ac:spMkLst>
            <pc:docMk/>
            <pc:sldMk cId="1573124399" sldId="271"/>
            <ac:spMk id="15" creationId="{7A87EEF0-5D3A-420A-9EA1-C43AF8237A41}"/>
          </ac:spMkLst>
        </pc:spChg>
        <pc:spChg chg="add del">
          <ac:chgData name="Navpreet Sharma" userId="d5d742eb16ba1ba3" providerId="LiveId" clId="{CD297F25-1A48-4EDB-975A-B9E48B08825A}" dt="2020-04-16T16:34:39.333" v="33" actId="26606"/>
          <ac:spMkLst>
            <pc:docMk/>
            <pc:sldMk cId="1573124399" sldId="271"/>
            <ac:spMk id="20" creationId="{4351DFE5-F63D-4BE0-BDA9-E3EB88F01AA5}"/>
          </ac:spMkLst>
        </pc:spChg>
        <pc:spChg chg="add del">
          <ac:chgData name="Navpreet Sharma" userId="d5d742eb16ba1ba3" providerId="LiveId" clId="{CD297F25-1A48-4EDB-975A-B9E48B08825A}" dt="2020-04-16T16:34:39.333" v="33" actId="26606"/>
          <ac:spMkLst>
            <pc:docMk/>
            <pc:sldMk cId="1573124399" sldId="271"/>
            <ac:spMk id="27" creationId="{8D70B121-56F4-4848-B38B-182089D909FA}"/>
          </ac:spMkLst>
        </pc:spChg>
        <pc:picChg chg="add del">
          <ac:chgData name="Navpreet Sharma" userId="d5d742eb16ba1ba3" providerId="LiveId" clId="{CD297F25-1A48-4EDB-975A-B9E48B08825A}" dt="2020-04-16T16:34:39.333" v="33" actId="26606"/>
          <ac:picMkLst>
            <pc:docMk/>
            <pc:sldMk cId="1573124399" sldId="271"/>
            <ac:picMk id="22" creationId="{3AA16612-ACD2-4A16-8F2B-4514FD6BF28F}"/>
          </ac:picMkLst>
        </pc:picChg>
        <pc:cxnChg chg="add del">
          <ac:chgData name="Navpreet Sharma" userId="d5d742eb16ba1ba3" providerId="LiveId" clId="{CD297F25-1A48-4EDB-975A-B9E48B08825A}" dt="2020-04-16T16:34:39.333" v="33" actId="26606"/>
          <ac:cxnSpMkLst>
            <pc:docMk/>
            <pc:sldMk cId="1573124399" sldId="271"/>
            <ac:cxnSpMk id="29" creationId="{2D72A2C9-F3CA-4216-8BAD-FA4C970C3C4E}"/>
          </ac:cxnSpMkLst>
        </pc:cxnChg>
      </pc:sldChg>
      <pc:sldMasterChg chg="setBg modSldLayout">
        <pc:chgData name="Navpreet Sharma" userId="d5d742eb16ba1ba3" providerId="LiveId" clId="{CD297F25-1A48-4EDB-975A-B9E48B08825A}" dt="2020-04-16T16:34:50.990" v="45"/>
        <pc:sldMasterMkLst>
          <pc:docMk/>
          <pc:sldMasterMk cId="1813608775" sldId="2147483648"/>
        </pc:sldMasterMkLst>
        <pc:sldLayoutChg chg="setBg">
          <pc:chgData name="Navpreet Sharma" userId="d5d742eb16ba1ba3" providerId="LiveId" clId="{CD297F25-1A48-4EDB-975A-B9E48B08825A}" dt="2020-04-16T16:34:50.990" v="45"/>
          <pc:sldLayoutMkLst>
            <pc:docMk/>
            <pc:sldMasterMk cId="1813608775" sldId="2147483648"/>
            <pc:sldLayoutMk cId="2833616004" sldId="2147483649"/>
          </pc:sldLayoutMkLst>
        </pc:sldLayoutChg>
        <pc:sldLayoutChg chg="setBg">
          <pc:chgData name="Navpreet Sharma" userId="d5d742eb16ba1ba3" providerId="LiveId" clId="{CD297F25-1A48-4EDB-975A-B9E48B08825A}" dt="2020-04-16T16:34:50.990" v="45"/>
          <pc:sldLayoutMkLst>
            <pc:docMk/>
            <pc:sldMasterMk cId="1813608775" sldId="2147483648"/>
            <pc:sldLayoutMk cId="127134571" sldId="2147483650"/>
          </pc:sldLayoutMkLst>
        </pc:sldLayoutChg>
        <pc:sldLayoutChg chg="setBg">
          <pc:chgData name="Navpreet Sharma" userId="d5d742eb16ba1ba3" providerId="LiveId" clId="{CD297F25-1A48-4EDB-975A-B9E48B08825A}" dt="2020-04-16T16:34:50.990" v="45"/>
          <pc:sldLayoutMkLst>
            <pc:docMk/>
            <pc:sldMasterMk cId="1813608775" sldId="2147483648"/>
            <pc:sldLayoutMk cId="252528342" sldId="2147483651"/>
          </pc:sldLayoutMkLst>
        </pc:sldLayoutChg>
        <pc:sldLayoutChg chg="setBg">
          <pc:chgData name="Navpreet Sharma" userId="d5d742eb16ba1ba3" providerId="LiveId" clId="{CD297F25-1A48-4EDB-975A-B9E48B08825A}" dt="2020-04-16T16:34:50.990" v="45"/>
          <pc:sldLayoutMkLst>
            <pc:docMk/>
            <pc:sldMasterMk cId="1813608775" sldId="2147483648"/>
            <pc:sldLayoutMk cId="3237233573" sldId="2147483652"/>
          </pc:sldLayoutMkLst>
        </pc:sldLayoutChg>
        <pc:sldLayoutChg chg="setBg">
          <pc:chgData name="Navpreet Sharma" userId="d5d742eb16ba1ba3" providerId="LiveId" clId="{CD297F25-1A48-4EDB-975A-B9E48B08825A}" dt="2020-04-16T16:34:50.990" v="45"/>
          <pc:sldLayoutMkLst>
            <pc:docMk/>
            <pc:sldMasterMk cId="1813608775" sldId="2147483648"/>
            <pc:sldLayoutMk cId="93385527" sldId="2147483653"/>
          </pc:sldLayoutMkLst>
        </pc:sldLayoutChg>
        <pc:sldLayoutChg chg="setBg">
          <pc:chgData name="Navpreet Sharma" userId="d5d742eb16ba1ba3" providerId="LiveId" clId="{CD297F25-1A48-4EDB-975A-B9E48B08825A}" dt="2020-04-16T16:34:50.990" v="45"/>
          <pc:sldLayoutMkLst>
            <pc:docMk/>
            <pc:sldMasterMk cId="1813608775" sldId="2147483648"/>
            <pc:sldLayoutMk cId="3244020502" sldId="2147483654"/>
          </pc:sldLayoutMkLst>
        </pc:sldLayoutChg>
        <pc:sldLayoutChg chg="setBg">
          <pc:chgData name="Navpreet Sharma" userId="d5d742eb16ba1ba3" providerId="LiveId" clId="{CD297F25-1A48-4EDB-975A-B9E48B08825A}" dt="2020-04-16T16:34:50.990" v="45"/>
          <pc:sldLayoutMkLst>
            <pc:docMk/>
            <pc:sldMasterMk cId="1813608775" sldId="2147483648"/>
            <pc:sldLayoutMk cId="4075858048" sldId="2147483655"/>
          </pc:sldLayoutMkLst>
        </pc:sldLayoutChg>
        <pc:sldLayoutChg chg="setBg">
          <pc:chgData name="Navpreet Sharma" userId="d5d742eb16ba1ba3" providerId="LiveId" clId="{CD297F25-1A48-4EDB-975A-B9E48B08825A}" dt="2020-04-16T16:34:50.990" v="45"/>
          <pc:sldLayoutMkLst>
            <pc:docMk/>
            <pc:sldMasterMk cId="1813608775" sldId="2147483648"/>
            <pc:sldLayoutMk cId="3450012796" sldId="2147483656"/>
          </pc:sldLayoutMkLst>
        </pc:sldLayoutChg>
        <pc:sldLayoutChg chg="setBg">
          <pc:chgData name="Navpreet Sharma" userId="d5d742eb16ba1ba3" providerId="LiveId" clId="{CD297F25-1A48-4EDB-975A-B9E48B08825A}" dt="2020-04-16T16:34:50.990" v="45"/>
          <pc:sldLayoutMkLst>
            <pc:docMk/>
            <pc:sldMasterMk cId="1813608775" sldId="2147483648"/>
            <pc:sldLayoutMk cId="1113660333" sldId="2147483657"/>
          </pc:sldLayoutMkLst>
        </pc:sldLayoutChg>
        <pc:sldLayoutChg chg="setBg">
          <pc:chgData name="Navpreet Sharma" userId="d5d742eb16ba1ba3" providerId="LiveId" clId="{CD297F25-1A48-4EDB-975A-B9E48B08825A}" dt="2020-04-16T16:34:50.990" v="45"/>
          <pc:sldLayoutMkLst>
            <pc:docMk/>
            <pc:sldMasterMk cId="1813608775" sldId="2147483648"/>
            <pc:sldLayoutMk cId="4207526734" sldId="2147483658"/>
          </pc:sldLayoutMkLst>
        </pc:sldLayoutChg>
        <pc:sldLayoutChg chg="setBg">
          <pc:chgData name="Navpreet Sharma" userId="d5d742eb16ba1ba3" providerId="LiveId" clId="{CD297F25-1A48-4EDB-975A-B9E48B08825A}" dt="2020-04-16T16:34:50.990" v="45"/>
          <pc:sldLayoutMkLst>
            <pc:docMk/>
            <pc:sldMasterMk cId="1813608775" sldId="2147483648"/>
            <pc:sldLayoutMk cId="135084199" sldId="214748365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8717C64-FCD7-4769-9E6D-618E4EFA21BF}" type="datetimeFigureOut">
              <a:rPr lang="en-IN" smtClean="0"/>
              <a:t>16-04-2020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316511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17C64-FCD7-4769-9E6D-618E4EFA21BF}"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203259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17C64-FCD7-4769-9E6D-618E4EFA21BF}"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2999852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17C64-FCD7-4769-9E6D-618E4EFA21BF}"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145464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17C64-FCD7-4769-9E6D-618E4EFA21BF}"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19884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717C64-FCD7-4769-9E6D-618E4EFA21BF}" type="datetimeFigureOut">
              <a:rPr lang="en-IN" smtClean="0"/>
              <a:t>16-04-2020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2659556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717C64-FCD7-4769-9E6D-618E4EFA21BF}" type="datetimeFigureOut">
              <a:rPr lang="en-IN" smtClean="0"/>
              <a:t>16-04-2020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3789845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8717C64-FCD7-4769-9E6D-618E4EFA21BF}"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153578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717C64-FCD7-4769-9E6D-618E4EFA21BF}"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293120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17C64-FCD7-4769-9E6D-618E4EFA21BF}"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275117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17C64-FCD7-4769-9E6D-618E4EFA21BF}"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36803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717C64-FCD7-4769-9E6D-618E4EFA21BF}"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180670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717C64-FCD7-4769-9E6D-618E4EFA21BF}" type="datetimeFigureOut">
              <a:rPr lang="en-IN" smtClean="0"/>
              <a:t>16-04-2020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394202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17C64-FCD7-4769-9E6D-618E4EFA21BF}" type="datetimeFigureOut">
              <a:rPr lang="en-IN" smtClean="0"/>
              <a:t>16-04-2020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250929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17C64-FCD7-4769-9E6D-618E4EFA21BF}" type="datetimeFigureOut">
              <a:rPr lang="en-IN" smtClean="0"/>
              <a:t>16-04-2020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262508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17C64-FCD7-4769-9E6D-618E4EFA21BF}"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414469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17C64-FCD7-4769-9E6D-618E4EFA21BF}"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184C1B-F527-47E8-BF9D-628637616D6E}" type="slidenum">
              <a:rPr lang="en-IN" smtClean="0"/>
              <a:t>‹#›</a:t>
            </a:fld>
            <a:endParaRPr lang="en-IN"/>
          </a:p>
        </p:txBody>
      </p:sp>
    </p:spTree>
    <p:extLst>
      <p:ext uri="{BB962C8B-B14F-4D97-AF65-F5344CB8AC3E}">
        <p14:creationId xmlns:p14="http://schemas.microsoft.com/office/powerpoint/2010/main" val="118692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717C64-FCD7-4769-9E6D-618E4EFA21BF}" type="datetimeFigureOut">
              <a:rPr lang="en-IN" smtClean="0"/>
              <a:t>16-04-2020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2184C1B-F527-47E8-BF9D-628637616D6E}" type="slidenum">
              <a:rPr lang="en-IN" smtClean="0"/>
              <a:t>‹#›</a:t>
            </a:fld>
            <a:endParaRPr lang="en-IN"/>
          </a:p>
        </p:txBody>
      </p:sp>
    </p:spTree>
    <p:extLst>
      <p:ext uri="{BB962C8B-B14F-4D97-AF65-F5344CB8AC3E}">
        <p14:creationId xmlns:p14="http://schemas.microsoft.com/office/powerpoint/2010/main" val="2575043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toronto.ca/dataset/wellbeing-toronto-demographics/" TargetMode="External"/><Relationship Id="rId2" Type="http://schemas.openxmlformats.org/officeDocument/2006/relationships/hyperlink" Target="https://open.toronto.ca/dataset/neighbourhoods/" TargetMode="External"/><Relationship Id="rId1" Type="http://schemas.openxmlformats.org/officeDocument/2006/relationships/slideLayout" Target="../slideLayouts/slideLayout2.xml"/><Relationship Id="rId4" Type="http://schemas.openxmlformats.org/officeDocument/2006/relationships/hyperlink" Target="https://open.toronto.ca/dataset/wellbeing-toronto-demographics-nhs-indicator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2A48-88DC-49F2-B67F-7CC457846BA7}"/>
              </a:ext>
            </a:extLst>
          </p:cNvPr>
          <p:cNvSpPr>
            <a:spLocks noGrp="1"/>
          </p:cNvSpPr>
          <p:nvPr>
            <p:ph type="ctrTitle"/>
          </p:nvPr>
        </p:nvSpPr>
        <p:spPr>
          <a:xfrm>
            <a:off x="1024128" y="965199"/>
            <a:ext cx="6766078" cy="4927601"/>
          </a:xfrm>
        </p:spPr>
        <p:txBody>
          <a:bodyPr vert="horz" lIns="91440" tIns="45720" rIns="91440" bIns="45720" rtlCol="0" anchor="ctr">
            <a:normAutofit/>
          </a:bodyPr>
          <a:lstStyle/>
          <a:p>
            <a:pPr algn="r"/>
            <a:r>
              <a:rPr lang="en-US" sz="4800" b="1" kern="1200">
                <a:solidFill>
                  <a:schemeClr val="bg1"/>
                </a:solidFill>
                <a:latin typeface="+mj-lt"/>
                <a:ea typeface="+mj-ea"/>
                <a:cs typeface="+mj-cs"/>
              </a:rPr>
              <a:t>The Battle of Neighbourhoods</a:t>
            </a:r>
          </a:p>
        </p:txBody>
      </p:sp>
      <p:sp>
        <p:nvSpPr>
          <p:cNvPr id="3" name="Subtitle 2">
            <a:extLst>
              <a:ext uri="{FF2B5EF4-FFF2-40B4-BE49-F238E27FC236}">
                <a16:creationId xmlns:a16="http://schemas.microsoft.com/office/drawing/2014/main" id="{B3F12E18-D095-4C21-ADAD-C3FC0CA9CCCA}"/>
              </a:ext>
            </a:extLst>
          </p:cNvPr>
          <p:cNvSpPr>
            <a:spLocks noGrp="1"/>
          </p:cNvSpPr>
          <p:nvPr>
            <p:ph type="subTitle" idx="1"/>
          </p:nvPr>
        </p:nvSpPr>
        <p:spPr>
          <a:xfrm>
            <a:off x="8438729" y="965198"/>
            <a:ext cx="2707937" cy="4927602"/>
          </a:xfrm>
        </p:spPr>
        <p:txBody>
          <a:bodyPr vert="horz" lIns="91440" tIns="45720" rIns="91440" bIns="45720" rtlCol="0" anchor="ctr">
            <a:normAutofit/>
          </a:bodyPr>
          <a:lstStyle/>
          <a:p>
            <a:pPr algn="l"/>
            <a:r>
              <a:rPr lang="en-US" sz="2000">
                <a:solidFill>
                  <a:srgbClr val="FFC000"/>
                </a:solidFill>
              </a:rPr>
              <a:t>Choosing the right location for opening a business</a:t>
            </a:r>
            <a:endParaRPr lang="en-US" sz="2000" dirty="0">
              <a:solidFill>
                <a:srgbClr val="FFC000"/>
              </a:solidFill>
            </a:endParaRPr>
          </a:p>
        </p:txBody>
      </p:sp>
    </p:spTree>
    <p:extLst>
      <p:ext uri="{BB962C8B-B14F-4D97-AF65-F5344CB8AC3E}">
        <p14:creationId xmlns:p14="http://schemas.microsoft.com/office/powerpoint/2010/main" val="295115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2FF0-6792-4944-9CFC-67A3F39A6BED}"/>
              </a:ext>
            </a:extLst>
          </p:cNvPr>
          <p:cNvSpPr>
            <a:spLocks noGrp="1"/>
          </p:cNvSpPr>
          <p:nvPr>
            <p:ph type="title"/>
          </p:nvPr>
        </p:nvSpPr>
        <p:spPr/>
        <p:txBody>
          <a:bodyPr/>
          <a:lstStyle/>
          <a:p>
            <a:r>
              <a:rPr lang="en-IN" dirty="0"/>
              <a:t>Toronto city map after clustering</a:t>
            </a:r>
          </a:p>
        </p:txBody>
      </p:sp>
      <p:pic>
        <p:nvPicPr>
          <p:cNvPr id="5" name="Content Placeholder 4">
            <a:extLst>
              <a:ext uri="{FF2B5EF4-FFF2-40B4-BE49-F238E27FC236}">
                <a16:creationId xmlns:a16="http://schemas.microsoft.com/office/drawing/2014/main" id="{B724174B-E738-45DB-9864-BBC61E27E6C8}"/>
              </a:ext>
            </a:extLst>
          </p:cNvPr>
          <p:cNvPicPr>
            <a:picLocks noGrp="1" noChangeAspect="1"/>
          </p:cNvPicPr>
          <p:nvPr>
            <p:ph sz="half" idx="1"/>
          </p:nvPr>
        </p:nvPicPr>
        <p:blipFill>
          <a:blip r:embed="rId2"/>
          <a:stretch>
            <a:fillRect/>
          </a:stretch>
        </p:blipFill>
        <p:spPr>
          <a:xfrm>
            <a:off x="3087271" y="2499259"/>
            <a:ext cx="6017457" cy="3613175"/>
          </a:xfrm>
          <a:prstGeom prst="rect">
            <a:avLst/>
          </a:prstGeom>
        </p:spPr>
      </p:pic>
    </p:spTree>
    <p:extLst>
      <p:ext uri="{BB962C8B-B14F-4D97-AF65-F5344CB8AC3E}">
        <p14:creationId xmlns:p14="http://schemas.microsoft.com/office/powerpoint/2010/main" val="106962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CE28-F848-4476-B46F-50FDFD5CD72A}"/>
              </a:ext>
            </a:extLst>
          </p:cNvPr>
          <p:cNvSpPr>
            <a:spLocks noGrp="1"/>
          </p:cNvSpPr>
          <p:nvPr>
            <p:ph type="title"/>
          </p:nvPr>
        </p:nvSpPr>
        <p:spPr/>
        <p:txBody>
          <a:bodyPr/>
          <a:lstStyle/>
          <a:p>
            <a:r>
              <a:rPr lang="en-IN" dirty="0"/>
              <a:t>Top 10 recommended neighbourhoods</a:t>
            </a:r>
          </a:p>
        </p:txBody>
      </p:sp>
      <p:pic>
        <p:nvPicPr>
          <p:cNvPr id="5" name="Content Placeholder 4">
            <a:extLst>
              <a:ext uri="{FF2B5EF4-FFF2-40B4-BE49-F238E27FC236}">
                <a16:creationId xmlns:a16="http://schemas.microsoft.com/office/drawing/2014/main" id="{42C03FDB-038D-4C1F-9B23-160B3370D341}"/>
              </a:ext>
            </a:extLst>
          </p:cNvPr>
          <p:cNvPicPr>
            <a:picLocks noGrp="1" noChangeAspect="1"/>
          </p:cNvPicPr>
          <p:nvPr>
            <p:ph sz="half" idx="1"/>
          </p:nvPr>
        </p:nvPicPr>
        <p:blipFill>
          <a:blip r:embed="rId2"/>
          <a:stretch>
            <a:fillRect/>
          </a:stretch>
        </p:blipFill>
        <p:spPr>
          <a:xfrm>
            <a:off x="1154954" y="2429703"/>
            <a:ext cx="4941045" cy="3853696"/>
          </a:xfrm>
          <a:prstGeom prst="rect">
            <a:avLst/>
          </a:prstGeom>
        </p:spPr>
      </p:pic>
      <p:sp>
        <p:nvSpPr>
          <p:cNvPr id="4" name="Content Placeholder 3">
            <a:extLst>
              <a:ext uri="{FF2B5EF4-FFF2-40B4-BE49-F238E27FC236}">
                <a16:creationId xmlns:a16="http://schemas.microsoft.com/office/drawing/2014/main" id="{44350092-84F9-44D1-9C7E-368D4BF498E8}"/>
              </a:ext>
            </a:extLst>
          </p:cNvPr>
          <p:cNvSpPr>
            <a:spLocks noGrp="1"/>
          </p:cNvSpPr>
          <p:nvPr>
            <p:ph sz="half" idx="2"/>
          </p:nvPr>
        </p:nvSpPr>
        <p:spPr>
          <a:xfrm>
            <a:off x="6653636" y="2603500"/>
            <a:ext cx="4380235" cy="3416300"/>
          </a:xfrm>
        </p:spPr>
        <p:txBody>
          <a:bodyPr>
            <a:normAutofit lnSpcReduction="10000"/>
          </a:bodyPr>
          <a:lstStyle/>
          <a:p>
            <a:r>
              <a:rPr lang="en-IN" sz="2000" dirty="0"/>
              <a:t>The Maple Leaf neighbourhood was found in Cluster 1 containing 116 other similar neighbourhoods.</a:t>
            </a:r>
          </a:p>
          <a:p>
            <a:pPr marL="0" indent="0">
              <a:buNone/>
            </a:pPr>
            <a:endParaRPr lang="en-IN" sz="2000" dirty="0"/>
          </a:p>
          <a:p>
            <a:r>
              <a:rPr lang="en-IN" sz="2000" dirty="0"/>
              <a:t>A narrowed down list was obtained by combining the demographic and income data, with different weightage to different elements, to the resulting cluster.</a:t>
            </a:r>
          </a:p>
          <a:p>
            <a:endParaRPr lang="en-IN" sz="2000" dirty="0"/>
          </a:p>
          <a:p>
            <a:endParaRPr lang="en-IN" dirty="0"/>
          </a:p>
        </p:txBody>
      </p:sp>
    </p:spTree>
    <p:extLst>
      <p:ext uri="{BB962C8B-B14F-4D97-AF65-F5344CB8AC3E}">
        <p14:creationId xmlns:p14="http://schemas.microsoft.com/office/powerpoint/2010/main" val="95133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88BFCA-BEE1-441A-BF11-30DA9B1B6C11}"/>
              </a:ext>
            </a:extLst>
          </p:cNvPr>
          <p:cNvSpPr>
            <a:spLocks noGrp="1"/>
          </p:cNvSpPr>
          <p:nvPr>
            <p:ph type="title"/>
          </p:nvPr>
        </p:nvSpPr>
        <p:spPr/>
        <p:txBody>
          <a:bodyPr/>
          <a:lstStyle/>
          <a:p>
            <a:r>
              <a:rPr lang="en-IN" dirty="0"/>
              <a:t>Recommendations</a:t>
            </a:r>
          </a:p>
        </p:txBody>
      </p:sp>
      <p:sp>
        <p:nvSpPr>
          <p:cNvPr id="6" name="Content Placeholder 5">
            <a:extLst>
              <a:ext uri="{FF2B5EF4-FFF2-40B4-BE49-F238E27FC236}">
                <a16:creationId xmlns:a16="http://schemas.microsoft.com/office/drawing/2014/main" id="{59BC9C90-E843-48CF-B999-86E00FB88D66}"/>
              </a:ext>
            </a:extLst>
          </p:cNvPr>
          <p:cNvSpPr>
            <a:spLocks noGrp="1"/>
          </p:cNvSpPr>
          <p:nvPr>
            <p:ph idx="1"/>
          </p:nvPr>
        </p:nvSpPr>
        <p:spPr/>
        <p:txBody>
          <a:bodyPr/>
          <a:lstStyle/>
          <a:p>
            <a:r>
              <a:rPr lang="en-IN" dirty="0"/>
              <a:t>Try using other clustering algorithms as well to see which generates more clusters with fewer neighbourhoods, if possible.</a:t>
            </a:r>
          </a:p>
          <a:p>
            <a:endParaRPr lang="en-IN" dirty="0"/>
          </a:p>
          <a:p>
            <a:r>
              <a:rPr lang="en-IN" dirty="0"/>
              <a:t>Use more relevant data, such as reviews and tips from the Foursquare API for venues in order to understand the preferences of the customers, to get an even precise outcome.</a:t>
            </a:r>
          </a:p>
          <a:p>
            <a:endParaRPr lang="en-IN" dirty="0"/>
          </a:p>
        </p:txBody>
      </p:sp>
    </p:spTree>
    <p:extLst>
      <p:ext uri="{BB962C8B-B14F-4D97-AF65-F5344CB8AC3E}">
        <p14:creationId xmlns:p14="http://schemas.microsoft.com/office/powerpoint/2010/main" val="3351272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5535-6F54-4B5B-B882-CAC175D0E08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1DC80CD-779C-4FDF-92F5-3C6E350E8C99}"/>
              </a:ext>
            </a:extLst>
          </p:cNvPr>
          <p:cNvSpPr>
            <a:spLocks noGrp="1"/>
          </p:cNvSpPr>
          <p:nvPr>
            <p:ph idx="1"/>
          </p:nvPr>
        </p:nvSpPr>
        <p:spPr/>
        <p:txBody>
          <a:bodyPr>
            <a:normAutofit/>
          </a:bodyPr>
          <a:lstStyle/>
          <a:p>
            <a:r>
              <a:rPr lang="en-IN" dirty="0"/>
              <a:t>A reasonably good list of 10 neighbourhoods has been found to open a Chinese restaurant. To select one from this list, other criteria of choosing a location for a restaurant, such as available facilities/buildings in the neighbourhood, lease and rent terms, etc. can be used.</a:t>
            </a:r>
          </a:p>
          <a:p>
            <a:pPr marL="0" indent="0">
              <a:buNone/>
            </a:pPr>
            <a:endParaRPr lang="en-IN" dirty="0"/>
          </a:p>
          <a:p>
            <a:r>
              <a:rPr lang="en-IN" dirty="0"/>
              <a:t>K-means clustering and Foursquare API are helpful tools to get a head start in such situations as discussed above, and saves a lot of time and resources for an organisation. It also becomes more visible in a clearer way by using visualisation tools, that how and why the choices made are relevant to the project. </a:t>
            </a:r>
          </a:p>
        </p:txBody>
      </p:sp>
    </p:spTree>
    <p:extLst>
      <p:ext uri="{BB962C8B-B14F-4D97-AF65-F5344CB8AC3E}">
        <p14:creationId xmlns:p14="http://schemas.microsoft.com/office/powerpoint/2010/main" val="9174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A1AD-39CE-429F-807D-936D65CBFB6D}"/>
              </a:ext>
            </a:extLst>
          </p:cNvPr>
          <p:cNvSpPr>
            <a:spLocks noGrp="1"/>
          </p:cNvSpPr>
          <p:nvPr>
            <p:ph type="title"/>
          </p:nvPr>
        </p:nvSpPr>
        <p:spPr/>
        <p:txBody>
          <a:bodyPr/>
          <a:lstStyle/>
          <a:p>
            <a:r>
              <a:rPr lang="en-IN"/>
              <a:t>Choosing the right location is essential for the success of a business</a:t>
            </a:r>
            <a:endParaRPr lang="en-IN" dirty="0"/>
          </a:p>
        </p:txBody>
      </p:sp>
      <p:sp>
        <p:nvSpPr>
          <p:cNvPr id="3" name="Content Placeholder 2">
            <a:extLst>
              <a:ext uri="{FF2B5EF4-FFF2-40B4-BE49-F238E27FC236}">
                <a16:creationId xmlns:a16="http://schemas.microsoft.com/office/drawing/2014/main" id="{D8A1F839-4B21-411F-99B7-372CDC4E3CCC}"/>
              </a:ext>
            </a:extLst>
          </p:cNvPr>
          <p:cNvSpPr>
            <a:spLocks noGrp="1"/>
          </p:cNvSpPr>
          <p:nvPr>
            <p:ph idx="1"/>
          </p:nvPr>
        </p:nvSpPr>
        <p:spPr/>
        <p:txBody>
          <a:bodyPr/>
          <a:lstStyle/>
          <a:p>
            <a:r>
              <a:rPr lang="en-IN" dirty="0"/>
              <a:t>There are various ways of expanding a business, and companies can choose different growth strategies to reach their goal. But one the most common strategy is targeting new customers in new locations for the existing products.</a:t>
            </a:r>
          </a:p>
          <a:p>
            <a:endParaRPr lang="en-IN" dirty="0"/>
          </a:p>
          <a:p>
            <a:r>
              <a:rPr lang="en-IN" dirty="0"/>
              <a:t>The following project takes into consideration the neighbourhoods of a city, and finds the similarity between them in order to develop insights for businesses to choose the right new  market for their product.</a:t>
            </a:r>
          </a:p>
          <a:p>
            <a:endParaRPr lang="en-IN" dirty="0"/>
          </a:p>
        </p:txBody>
      </p:sp>
    </p:spTree>
    <p:extLst>
      <p:ext uri="{BB962C8B-B14F-4D97-AF65-F5344CB8AC3E}">
        <p14:creationId xmlns:p14="http://schemas.microsoft.com/office/powerpoint/2010/main" val="329235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CDEC-DBC2-491F-97A1-20E290E26880}"/>
              </a:ext>
            </a:extLst>
          </p:cNvPr>
          <p:cNvSpPr>
            <a:spLocks noGrp="1"/>
          </p:cNvSpPr>
          <p:nvPr>
            <p:ph type="title"/>
          </p:nvPr>
        </p:nvSpPr>
        <p:spPr/>
        <p:txBody>
          <a:bodyPr/>
          <a:lstStyle/>
          <a:p>
            <a:r>
              <a:rPr lang="en-IN"/>
              <a:t>Best neighbourhood for opening a Chinese restaurant in Toronto city</a:t>
            </a:r>
            <a:endParaRPr lang="en-IN" dirty="0"/>
          </a:p>
        </p:txBody>
      </p:sp>
      <p:sp>
        <p:nvSpPr>
          <p:cNvPr id="3" name="Content Placeholder 2">
            <a:extLst>
              <a:ext uri="{FF2B5EF4-FFF2-40B4-BE49-F238E27FC236}">
                <a16:creationId xmlns:a16="http://schemas.microsoft.com/office/drawing/2014/main" id="{7A87EEF0-5D3A-420A-9EA1-C43AF8237A41}"/>
              </a:ext>
            </a:extLst>
          </p:cNvPr>
          <p:cNvSpPr>
            <a:spLocks noGrp="1"/>
          </p:cNvSpPr>
          <p:nvPr>
            <p:ph idx="1"/>
          </p:nvPr>
        </p:nvSpPr>
        <p:spPr/>
        <p:txBody>
          <a:bodyPr/>
          <a:lstStyle/>
          <a:p>
            <a:r>
              <a:rPr lang="en-IN" dirty="0"/>
              <a:t>To find a list of most apt neighbourhoods in the city of Toronto to open a new branch of a successful Chinese restaurant in Maple Leaf.</a:t>
            </a:r>
          </a:p>
          <a:p>
            <a:endParaRPr lang="en-IN" dirty="0"/>
          </a:p>
          <a:p>
            <a:r>
              <a:rPr lang="en-IN" dirty="0"/>
              <a:t> This would be done by finding neighbourhoods that are most similar to Maple Leaf with respect to the venues distribution across these neighbourhoods and then using the demographic and  income data of each neighbourhood to get the top ten list.</a:t>
            </a:r>
          </a:p>
          <a:p>
            <a:endParaRPr lang="en-IN" dirty="0"/>
          </a:p>
        </p:txBody>
      </p:sp>
    </p:spTree>
    <p:extLst>
      <p:ext uri="{BB962C8B-B14F-4D97-AF65-F5344CB8AC3E}">
        <p14:creationId xmlns:p14="http://schemas.microsoft.com/office/powerpoint/2010/main" val="259800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1217-6956-41D9-A606-2D1E6F2AAA14}"/>
              </a:ext>
            </a:extLst>
          </p:cNvPr>
          <p:cNvSpPr>
            <a:spLocks noGrp="1"/>
          </p:cNvSpPr>
          <p:nvPr>
            <p:ph type="title"/>
          </p:nvPr>
        </p:nvSpPr>
        <p:spPr/>
        <p:txBody>
          <a:bodyPr/>
          <a:lstStyle/>
          <a:p>
            <a:r>
              <a:rPr lang="en-IN"/>
              <a:t>Data and sources</a:t>
            </a:r>
            <a:endParaRPr lang="en-IN" dirty="0"/>
          </a:p>
        </p:txBody>
      </p:sp>
      <p:sp>
        <p:nvSpPr>
          <p:cNvPr id="3" name="Content Placeholder 2">
            <a:extLst>
              <a:ext uri="{FF2B5EF4-FFF2-40B4-BE49-F238E27FC236}">
                <a16:creationId xmlns:a16="http://schemas.microsoft.com/office/drawing/2014/main" id="{38010BD7-9439-42DB-9211-CA9D3527BAD9}"/>
              </a:ext>
            </a:extLst>
          </p:cNvPr>
          <p:cNvSpPr>
            <a:spLocks noGrp="1"/>
          </p:cNvSpPr>
          <p:nvPr>
            <p:ph idx="1"/>
          </p:nvPr>
        </p:nvSpPr>
        <p:spPr/>
        <p:txBody>
          <a:bodyPr>
            <a:normAutofit fontScale="85000" lnSpcReduction="20000"/>
          </a:bodyPr>
          <a:lstStyle/>
          <a:p>
            <a:pPr marL="0" lvl="0" indent="0">
              <a:buNone/>
            </a:pPr>
            <a:r>
              <a:rPr lang="en-IN" b="1"/>
              <a:t>Geospatial data</a:t>
            </a:r>
            <a:r>
              <a:rPr lang="en-IN"/>
              <a:t> – this consists of neighbourhood names and their geographical coordinates. Source - </a:t>
            </a:r>
            <a:r>
              <a:rPr lang="en-IN" u="sng">
                <a:hlinkClick r:id="rId2"/>
              </a:rPr>
              <a:t>https://open.toronto.ca/dataset/neighbourhoods/</a:t>
            </a:r>
            <a:r>
              <a:rPr lang="en-IN" u="sng"/>
              <a:t> </a:t>
            </a:r>
            <a:endParaRPr lang="en-IN"/>
          </a:p>
          <a:p>
            <a:pPr marL="0" indent="0">
              <a:buNone/>
            </a:pPr>
            <a:endParaRPr lang="en-IN"/>
          </a:p>
          <a:p>
            <a:pPr marL="0" lvl="0" indent="0">
              <a:buNone/>
            </a:pPr>
            <a:r>
              <a:rPr lang="en-IN" b="1"/>
              <a:t>Venues data</a:t>
            </a:r>
            <a:r>
              <a:rPr lang="en-IN"/>
              <a:t> – this consists of a list of all the venues, such as parks and restaurants, present in each neighbourhood and information related to these venues, such as category, location, reviews and tips. This data will be sourced from the Foursquare API.</a:t>
            </a:r>
          </a:p>
          <a:p>
            <a:pPr marL="0" indent="0">
              <a:buNone/>
            </a:pPr>
            <a:r>
              <a:rPr lang="en-IN"/>
              <a:t> </a:t>
            </a:r>
          </a:p>
          <a:p>
            <a:pPr marL="0" lvl="0" indent="0">
              <a:buNone/>
            </a:pPr>
            <a:r>
              <a:rPr lang="en-IN" b="1"/>
              <a:t>Demographic data</a:t>
            </a:r>
            <a:r>
              <a:rPr lang="en-IN"/>
              <a:t> - this consists of total population and the population of people with Chinese origin in each neighbourhood. Source - </a:t>
            </a:r>
            <a:r>
              <a:rPr lang="en-IN" u="sng">
                <a:hlinkClick r:id="rId3"/>
              </a:rPr>
              <a:t>https://open.toronto.ca/dataset/wellbeing-toronto-demographics/</a:t>
            </a:r>
            <a:endParaRPr lang="en-IN"/>
          </a:p>
          <a:p>
            <a:pPr marL="0" indent="0">
              <a:buNone/>
            </a:pPr>
            <a:endParaRPr lang="en-IN"/>
          </a:p>
          <a:p>
            <a:pPr marL="0" lvl="0" indent="0">
              <a:buNone/>
            </a:pPr>
            <a:r>
              <a:rPr lang="en-IN" b="1"/>
              <a:t>Income data</a:t>
            </a:r>
            <a:r>
              <a:rPr lang="en-IN"/>
              <a:t> - this consists of median household income of each neighbourhood. Source - </a:t>
            </a:r>
            <a:r>
              <a:rPr lang="en-IN" u="sng">
                <a:hlinkClick r:id="rId4"/>
              </a:rPr>
              <a:t>https://open.toronto.ca/dataset/wellbeing-toronto-demographics-nhs-indicators/</a:t>
            </a:r>
            <a:endParaRPr lang="en-IN"/>
          </a:p>
          <a:p>
            <a:endParaRPr lang="en-IN" dirty="0"/>
          </a:p>
        </p:txBody>
      </p:sp>
    </p:spTree>
    <p:extLst>
      <p:ext uri="{BB962C8B-B14F-4D97-AF65-F5344CB8AC3E}">
        <p14:creationId xmlns:p14="http://schemas.microsoft.com/office/powerpoint/2010/main" val="16641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1BA7-7C91-4E94-BC9F-C96964CD1736}"/>
              </a:ext>
            </a:extLst>
          </p:cNvPr>
          <p:cNvSpPr>
            <a:spLocks noGrp="1"/>
          </p:cNvSpPr>
          <p:nvPr>
            <p:ph type="title"/>
          </p:nvPr>
        </p:nvSpPr>
        <p:spPr/>
        <p:txBody>
          <a:bodyPr/>
          <a:lstStyle/>
          <a:p>
            <a:r>
              <a:rPr lang="en-IN" dirty="0"/>
              <a:t>Toronto data for 140 neighbourhoods</a:t>
            </a:r>
          </a:p>
        </p:txBody>
      </p:sp>
      <p:pic>
        <p:nvPicPr>
          <p:cNvPr id="4" name="Content Placeholder 3">
            <a:extLst>
              <a:ext uri="{FF2B5EF4-FFF2-40B4-BE49-F238E27FC236}">
                <a16:creationId xmlns:a16="http://schemas.microsoft.com/office/drawing/2014/main" id="{D7B5C766-96EC-4C62-9F61-884EBC76A630}"/>
              </a:ext>
            </a:extLst>
          </p:cNvPr>
          <p:cNvPicPr>
            <a:picLocks noGrp="1" noChangeAspect="1"/>
          </p:cNvPicPr>
          <p:nvPr>
            <p:ph sz="half" idx="1"/>
          </p:nvPr>
        </p:nvPicPr>
        <p:blipFill>
          <a:blip r:embed="rId2"/>
          <a:stretch>
            <a:fillRect/>
          </a:stretch>
        </p:blipFill>
        <p:spPr>
          <a:xfrm>
            <a:off x="470316" y="3249227"/>
            <a:ext cx="6803069" cy="1784412"/>
          </a:xfrm>
          <a:prstGeom prst="rect">
            <a:avLst/>
          </a:prstGeom>
        </p:spPr>
      </p:pic>
      <p:sp>
        <p:nvSpPr>
          <p:cNvPr id="5" name="Content Placeholder 4">
            <a:extLst>
              <a:ext uri="{FF2B5EF4-FFF2-40B4-BE49-F238E27FC236}">
                <a16:creationId xmlns:a16="http://schemas.microsoft.com/office/drawing/2014/main" id="{8E350720-258B-407C-9B00-3B4D82C6CA24}"/>
              </a:ext>
            </a:extLst>
          </p:cNvPr>
          <p:cNvSpPr>
            <a:spLocks noGrp="1"/>
          </p:cNvSpPr>
          <p:nvPr>
            <p:ph sz="half" idx="2"/>
          </p:nvPr>
        </p:nvSpPr>
        <p:spPr>
          <a:xfrm>
            <a:off x="7288567" y="2603500"/>
            <a:ext cx="3745304" cy="2927288"/>
          </a:xfrm>
        </p:spPr>
        <p:txBody>
          <a:bodyPr/>
          <a:lstStyle/>
          <a:p>
            <a:endParaRPr lang="en-IN" dirty="0"/>
          </a:p>
          <a:p>
            <a:endParaRPr lang="en-IN" dirty="0"/>
          </a:p>
          <a:p>
            <a:r>
              <a:rPr lang="en-IN" dirty="0"/>
              <a:t>The data for 140 neighbourhoods of the city of Toronto was sourced and combined to give the following data frame.</a:t>
            </a:r>
          </a:p>
        </p:txBody>
      </p:sp>
    </p:spTree>
    <p:extLst>
      <p:ext uri="{BB962C8B-B14F-4D97-AF65-F5344CB8AC3E}">
        <p14:creationId xmlns:p14="http://schemas.microsoft.com/office/powerpoint/2010/main" val="147914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76FB-FA1C-4E01-9944-505DE0B52D50}"/>
              </a:ext>
            </a:extLst>
          </p:cNvPr>
          <p:cNvSpPr>
            <a:spLocks noGrp="1"/>
          </p:cNvSpPr>
          <p:nvPr>
            <p:ph type="title"/>
          </p:nvPr>
        </p:nvSpPr>
        <p:spPr/>
        <p:txBody>
          <a:bodyPr/>
          <a:lstStyle/>
          <a:p>
            <a:r>
              <a:rPr lang="en-IN" dirty="0"/>
              <a:t>Toronto city map with neighbourhoods superimposed</a:t>
            </a:r>
          </a:p>
        </p:txBody>
      </p:sp>
      <p:pic>
        <p:nvPicPr>
          <p:cNvPr id="4" name="Content Placeholder 3">
            <a:extLst>
              <a:ext uri="{FF2B5EF4-FFF2-40B4-BE49-F238E27FC236}">
                <a16:creationId xmlns:a16="http://schemas.microsoft.com/office/drawing/2014/main" id="{B63A991C-DAA1-4BC4-8777-70CCA1644B14}"/>
              </a:ext>
            </a:extLst>
          </p:cNvPr>
          <p:cNvPicPr>
            <a:picLocks noGrp="1" noChangeAspect="1"/>
          </p:cNvPicPr>
          <p:nvPr>
            <p:ph sz="half" idx="1"/>
          </p:nvPr>
        </p:nvPicPr>
        <p:blipFill>
          <a:blip r:embed="rId2"/>
          <a:stretch>
            <a:fillRect/>
          </a:stretch>
        </p:blipFill>
        <p:spPr>
          <a:xfrm>
            <a:off x="3128547" y="2411049"/>
            <a:ext cx="5934905" cy="3927608"/>
          </a:xfrm>
          <a:prstGeom prst="rect">
            <a:avLst/>
          </a:prstGeom>
        </p:spPr>
      </p:pic>
    </p:spTree>
    <p:extLst>
      <p:ext uri="{BB962C8B-B14F-4D97-AF65-F5344CB8AC3E}">
        <p14:creationId xmlns:p14="http://schemas.microsoft.com/office/powerpoint/2010/main" val="23119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8030-86FE-4484-8E8F-5611AAA68286}"/>
              </a:ext>
            </a:extLst>
          </p:cNvPr>
          <p:cNvSpPr>
            <a:spLocks noGrp="1"/>
          </p:cNvSpPr>
          <p:nvPr>
            <p:ph type="title"/>
          </p:nvPr>
        </p:nvSpPr>
        <p:spPr/>
        <p:txBody>
          <a:bodyPr/>
          <a:lstStyle/>
          <a:p>
            <a:r>
              <a:rPr lang="en-IN" dirty="0"/>
              <a:t>Neighbourhoods with top 10 most common venues</a:t>
            </a:r>
          </a:p>
        </p:txBody>
      </p:sp>
      <p:pic>
        <p:nvPicPr>
          <p:cNvPr id="4" name="Content Placeholder 3">
            <a:extLst>
              <a:ext uri="{FF2B5EF4-FFF2-40B4-BE49-F238E27FC236}">
                <a16:creationId xmlns:a16="http://schemas.microsoft.com/office/drawing/2014/main" id="{2573AC0A-9F14-48D5-BABE-9BE66CD3C61F}"/>
              </a:ext>
            </a:extLst>
          </p:cNvPr>
          <p:cNvPicPr>
            <a:picLocks noGrp="1" noChangeAspect="1"/>
          </p:cNvPicPr>
          <p:nvPr>
            <p:ph sz="half" idx="1"/>
          </p:nvPr>
        </p:nvPicPr>
        <p:blipFill>
          <a:blip r:embed="rId2"/>
          <a:stretch>
            <a:fillRect/>
          </a:stretch>
        </p:blipFill>
        <p:spPr>
          <a:xfrm>
            <a:off x="416557" y="3027284"/>
            <a:ext cx="6622985" cy="2450237"/>
          </a:xfrm>
          <a:prstGeom prst="rect">
            <a:avLst/>
          </a:prstGeom>
        </p:spPr>
      </p:pic>
      <p:sp>
        <p:nvSpPr>
          <p:cNvPr id="8" name="Content Placeholder 7">
            <a:extLst>
              <a:ext uri="{FF2B5EF4-FFF2-40B4-BE49-F238E27FC236}">
                <a16:creationId xmlns:a16="http://schemas.microsoft.com/office/drawing/2014/main" id="{A6E64C04-7333-46D4-939D-F99BC5A873D7}"/>
              </a:ext>
            </a:extLst>
          </p:cNvPr>
          <p:cNvSpPr>
            <a:spLocks noGrp="1"/>
          </p:cNvSpPr>
          <p:nvPr>
            <p:ph sz="half" idx="2"/>
          </p:nvPr>
        </p:nvSpPr>
        <p:spPr>
          <a:xfrm>
            <a:off x="7208668" y="2603500"/>
            <a:ext cx="3825203" cy="3424438"/>
          </a:xfrm>
        </p:spPr>
        <p:txBody>
          <a:bodyPr>
            <a:normAutofit fontScale="85000" lnSpcReduction="20000"/>
          </a:bodyPr>
          <a:lstStyle/>
          <a:p>
            <a:r>
              <a:rPr lang="en-IN" dirty="0"/>
              <a:t>The data shows that most of the neighbourhoods have restaurants or cafes in their top 10 most common venues.</a:t>
            </a:r>
          </a:p>
          <a:p>
            <a:pPr marL="0" indent="0">
              <a:buNone/>
            </a:pPr>
            <a:endParaRPr lang="en-IN" dirty="0"/>
          </a:p>
          <a:p>
            <a:r>
              <a:rPr lang="en-IN" dirty="0"/>
              <a:t>This insight shows a possible consumer behaviour and makes selecting a neighbour easier.</a:t>
            </a:r>
          </a:p>
          <a:p>
            <a:endParaRPr lang="en-IN" dirty="0"/>
          </a:p>
          <a:p>
            <a:r>
              <a:rPr lang="en-IN" dirty="0"/>
              <a:t>Also, the size of the data frame revealed that there were two neighbourhoods for which the Foursquare API did not return any venue.</a:t>
            </a:r>
          </a:p>
        </p:txBody>
      </p:sp>
    </p:spTree>
    <p:extLst>
      <p:ext uri="{BB962C8B-B14F-4D97-AF65-F5344CB8AC3E}">
        <p14:creationId xmlns:p14="http://schemas.microsoft.com/office/powerpoint/2010/main" val="86219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42869E-1B99-414A-B0A8-5169D6C3C101}"/>
              </a:ext>
            </a:extLst>
          </p:cNvPr>
          <p:cNvSpPr>
            <a:spLocks noGrp="1"/>
          </p:cNvSpPr>
          <p:nvPr>
            <p:ph type="title"/>
          </p:nvPr>
        </p:nvSpPr>
        <p:spPr/>
        <p:txBody>
          <a:bodyPr/>
          <a:lstStyle/>
          <a:p>
            <a:r>
              <a:rPr lang="en-IN" dirty="0"/>
              <a:t>Finding the optimum value for k in k-means clustering</a:t>
            </a:r>
          </a:p>
        </p:txBody>
      </p:sp>
      <p:sp>
        <p:nvSpPr>
          <p:cNvPr id="6" name="Text Placeholder 5">
            <a:extLst>
              <a:ext uri="{FF2B5EF4-FFF2-40B4-BE49-F238E27FC236}">
                <a16:creationId xmlns:a16="http://schemas.microsoft.com/office/drawing/2014/main" id="{3669744A-F876-4E71-B056-78FEB4EB417B}"/>
              </a:ext>
            </a:extLst>
          </p:cNvPr>
          <p:cNvSpPr>
            <a:spLocks noGrp="1"/>
          </p:cNvSpPr>
          <p:nvPr>
            <p:ph type="body" idx="1"/>
          </p:nvPr>
        </p:nvSpPr>
        <p:spPr/>
        <p:txBody>
          <a:bodyPr/>
          <a:lstStyle/>
          <a:p>
            <a:pPr algn="ctr"/>
            <a:r>
              <a:rPr lang="en-IN" dirty="0"/>
              <a:t>Elbow method</a:t>
            </a:r>
          </a:p>
        </p:txBody>
      </p:sp>
      <p:pic>
        <p:nvPicPr>
          <p:cNvPr id="10" name="Content Placeholder 9">
            <a:extLst>
              <a:ext uri="{FF2B5EF4-FFF2-40B4-BE49-F238E27FC236}">
                <a16:creationId xmlns:a16="http://schemas.microsoft.com/office/drawing/2014/main" id="{FF16AC93-FF07-438B-A166-9A94D516CA48}"/>
              </a:ext>
            </a:extLst>
          </p:cNvPr>
          <p:cNvPicPr>
            <a:picLocks noGrp="1" noChangeAspect="1"/>
          </p:cNvPicPr>
          <p:nvPr>
            <p:ph sz="half" idx="2"/>
          </p:nvPr>
        </p:nvPicPr>
        <p:blipFill>
          <a:blip r:embed="rId2"/>
          <a:stretch>
            <a:fillRect/>
          </a:stretch>
        </p:blipFill>
        <p:spPr>
          <a:xfrm>
            <a:off x="2020912" y="3582423"/>
            <a:ext cx="3093988" cy="2034716"/>
          </a:xfrm>
          <a:prstGeom prst="rect">
            <a:avLst/>
          </a:prstGeom>
        </p:spPr>
      </p:pic>
      <p:sp>
        <p:nvSpPr>
          <p:cNvPr id="8" name="Text Placeholder 7">
            <a:extLst>
              <a:ext uri="{FF2B5EF4-FFF2-40B4-BE49-F238E27FC236}">
                <a16:creationId xmlns:a16="http://schemas.microsoft.com/office/drawing/2014/main" id="{4DBDAF09-E6DA-43E1-8637-7E39E92C993A}"/>
              </a:ext>
            </a:extLst>
          </p:cNvPr>
          <p:cNvSpPr>
            <a:spLocks noGrp="1"/>
          </p:cNvSpPr>
          <p:nvPr>
            <p:ph type="body" sz="quarter" idx="3"/>
          </p:nvPr>
        </p:nvSpPr>
        <p:spPr/>
        <p:txBody>
          <a:bodyPr/>
          <a:lstStyle/>
          <a:p>
            <a:pPr algn="ctr"/>
            <a:r>
              <a:rPr lang="en-IN" dirty="0"/>
              <a:t>Silhouette method</a:t>
            </a:r>
          </a:p>
        </p:txBody>
      </p:sp>
      <p:pic>
        <p:nvPicPr>
          <p:cNvPr id="11" name="Content Placeholder 10">
            <a:extLst>
              <a:ext uri="{FF2B5EF4-FFF2-40B4-BE49-F238E27FC236}">
                <a16:creationId xmlns:a16="http://schemas.microsoft.com/office/drawing/2014/main" id="{4948DD04-F846-4A1D-B8AE-9677E04143C2}"/>
              </a:ext>
            </a:extLst>
          </p:cNvPr>
          <p:cNvPicPr>
            <a:picLocks noGrp="1" noChangeAspect="1"/>
          </p:cNvPicPr>
          <p:nvPr>
            <p:ph sz="quarter" idx="4"/>
          </p:nvPr>
        </p:nvPicPr>
        <p:blipFill>
          <a:blip r:embed="rId3"/>
          <a:stretch>
            <a:fillRect/>
          </a:stretch>
        </p:blipFill>
        <p:spPr>
          <a:xfrm>
            <a:off x="7051063" y="3563371"/>
            <a:ext cx="3139712" cy="2072820"/>
          </a:xfrm>
          <a:prstGeom prst="rect">
            <a:avLst/>
          </a:prstGeom>
        </p:spPr>
      </p:pic>
    </p:spTree>
    <p:extLst>
      <p:ext uri="{BB962C8B-B14F-4D97-AF65-F5344CB8AC3E}">
        <p14:creationId xmlns:p14="http://schemas.microsoft.com/office/powerpoint/2010/main" val="220817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068F7B-F9A0-4EAC-9C83-4B658A712B9A}"/>
              </a:ext>
            </a:extLst>
          </p:cNvPr>
          <p:cNvSpPr>
            <a:spLocks noGrp="1"/>
          </p:cNvSpPr>
          <p:nvPr>
            <p:ph type="title"/>
          </p:nvPr>
        </p:nvSpPr>
        <p:spPr/>
        <p:txBody>
          <a:bodyPr/>
          <a:lstStyle/>
          <a:p>
            <a:r>
              <a:rPr lang="en-IN" dirty="0"/>
              <a:t>Neighbourhoods with cluster labels</a:t>
            </a:r>
          </a:p>
        </p:txBody>
      </p:sp>
      <p:pic>
        <p:nvPicPr>
          <p:cNvPr id="10" name="Content Placeholder 9">
            <a:extLst>
              <a:ext uri="{FF2B5EF4-FFF2-40B4-BE49-F238E27FC236}">
                <a16:creationId xmlns:a16="http://schemas.microsoft.com/office/drawing/2014/main" id="{ECC5A421-249F-4C77-940C-3C199C150B33}"/>
              </a:ext>
            </a:extLst>
          </p:cNvPr>
          <p:cNvPicPr>
            <a:picLocks noGrp="1" noChangeAspect="1"/>
          </p:cNvPicPr>
          <p:nvPr>
            <p:ph sz="half" idx="1"/>
          </p:nvPr>
        </p:nvPicPr>
        <p:blipFill>
          <a:blip r:embed="rId2"/>
          <a:stretch>
            <a:fillRect/>
          </a:stretch>
        </p:blipFill>
        <p:spPr>
          <a:xfrm>
            <a:off x="618226" y="3053918"/>
            <a:ext cx="5788032" cy="2467993"/>
          </a:xfrm>
          <a:prstGeom prst="rect">
            <a:avLst/>
          </a:prstGeom>
        </p:spPr>
      </p:pic>
      <p:sp>
        <p:nvSpPr>
          <p:cNvPr id="9" name="Content Placeholder 8">
            <a:extLst>
              <a:ext uri="{FF2B5EF4-FFF2-40B4-BE49-F238E27FC236}">
                <a16:creationId xmlns:a16="http://schemas.microsoft.com/office/drawing/2014/main" id="{9620304D-24FA-434A-A664-3108E07E7FD4}"/>
              </a:ext>
            </a:extLst>
          </p:cNvPr>
          <p:cNvSpPr>
            <a:spLocks noGrp="1"/>
          </p:cNvSpPr>
          <p:nvPr>
            <p:ph sz="half" idx="2"/>
          </p:nvPr>
        </p:nvSpPr>
        <p:spPr>
          <a:xfrm>
            <a:off x="6560598" y="2603500"/>
            <a:ext cx="4473273" cy="3033820"/>
          </a:xfrm>
        </p:spPr>
        <p:txBody>
          <a:bodyPr>
            <a:normAutofit lnSpcReduction="10000"/>
          </a:bodyPr>
          <a:lstStyle/>
          <a:p>
            <a:endParaRPr lang="en-IN" dirty="0"/>
          </a:p>
          <a:p>
            <a:endParaRPr lang="en-IN" dirty="0"/>
          </a:p>
          <a:p>
            <a:r>
              <a:rPr lang="en-IN" dirty="0"/>
              <a:t>The clustering of neighbourhoods using k-means based on venue data returned just 2 main clusters. </a:t>
            </a:r>
          </a:p>
          <a:p>
            <a:r>
              <a:rPr lang="en-IN" dirty="0"/>
              <a:t>The target cluster contained the maximum number of neighbourhoods, 117 of the total 140, making it difficult to choose a neighbourhood right away.</a:t>
            </a:r>
          </a:p>
          <a:p>
            <a:endParaRPr lang="en-IN" dirty="0"/>
          </a:p>
        </p:txBody>
      </p:sp>
    </p:spTree>
    <p:extLst>
      <p:ext uri="{BB962C8B-B14F-4D97-AF65-F5344CB8AC3E}">
        <p14:creationId xmlns:p14="http://schemas.microsoft.com/office/powerpoint/2010/main" val="1244465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694</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The Battle of Neighbourhoods</vt:lpstr>
      <vt:lpstr>Choosing the right location is essential for the success of a business</vt:lpstr>
      <vt:lpstr>Best neighbourhood for opening a Chinese restaurant in Toronto city</vt:lpstr>
      <vt:lpstr>Data and sources</vt:lpstr>
      <vt:lpstr>Toronto data for 140 neighbourhoods</vt:lpstr>
      <vt:lpstr>Toronto city map with neighbourhoods superimposed</vt:lpstr>
      <vt:lpstr>Neighbourhoods with top 10 most common venues</vt:lpstr>
      <vt:lpstr>Finding the optimum value for k in k-means clustering</vt:lpstr>
      <vt:lpstr>Neighbourhoods with cluster labels</vt:lpstr>
      <vt:lpstr>Toronto city map after clustering</vt:lpstr>
      <vt:lpstr>Top 10 recommended neighbourhoods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Navpreet Sharma</dc:creator>
  <cp:lastModifiedBy>Navpreet Sharma</cp:lastModifiedBy>
  <cp:revision>8</cp:revision>
  <dcterms:created xsi:type="dcterms:W3CDTF">2020-04-16T13:36:57Z</dcterms:created>
  <dcterms:modified xsi:type="dcterms:W3CDTF">2020-04-16T16:40:44Z</dcterms:modified>
</cp:coreProperties>
</file>