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120" y="-14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301367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Relationship Id="rId3" Type="http://schemas.openxmlformats.org/officeDocument/2006/relationships/hyperlink" Target="http://setosa.io/ev/eigenvectors-and-eigenvalues/" TargetMode="Externa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http://www.falstad.com/dotproduct/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har char="-"/>
            </a:pPr>
            <a:r>
              <a:rPr lang="en"/>
              <a:t>Do 2d, 3d in class, play around with wolfram alpha on your own 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Do 2d, 3d in class, play around with wolfram alpha on your own 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http://setosa.io/ev/eigenvectors-and-eigenvalues/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-- Add demos where you read in images and see what they look like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Linear Algebra for ML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Matrix Operations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0" y="1843912"/>
            <a:ext cx="765810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700" y="0"/>
            <a:ext cx="79041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Norms 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500" y="1956924"/>
            <a:ext cx="6189000" cy="310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Inner Products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471900" y="2776825"/>
            <a:ext cx="8222100" cy="198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Inner Products between measure the alignment between two vectors 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2875" y="2079249"/>
            <a:ext cx="2914875" cy="48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2025" y="2057175"/>
            <a:ext cx="327660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Matrix Operations: Vector and Matrix Multiplication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0150" y="2166925"/>
            <a:ext cx="333375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3425" y="3293375"/>
            <a:ext cx="51244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Matrix Operations: Matrix Multiplication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925" y="1770699"/>
            <a:ext cx="5078150" cy="321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Matrix Operations: Matrix Multiplication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700" y="1807325"/>
            <a:ext cx="476250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Matrix Operations: Notation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350" y="1848737"/>
            <a:ext cx="582930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3600" y="3078475"/>
            <a:ext cx="463867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4550" y="4260562"/>
            <a:ext cx="4676775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Matrix Types: Transpose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6357" y="1984332"/>
            <a:ext cx="2977650" cy="2554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00" y="1799450"/>
            <a:ext cx="539965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Matrix Types: Identity Matrix 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925" y="2281487"/>
            <a:ext cx="6334125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 Objectives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Describe how different data modalities would be represented using matrices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Apply Matrix and Vector Operations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Gain intuition for what is linear independence, span, basis vectors,  orthogonality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Describe inner products, norms, matrix inverses, and eigenvalues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Understand SVD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Matrix Exercise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How would you compute the </a:t>
            </a:r>
            <a:r>
              <a:rPr lang="en" b="1"/>
              <a:t>average and sum</a:t>
            </a:r>
            <a:r>
              <a:rPr lang="en"/>
              <a:t> of a list of numbers using matrix/vector operations?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Identity matrices are </a:t>
            </a:r>
            <a:r>
              <a:rPr lang="en" i="1"/>
              <a:t>n x n </a:t>
            </a:r>
            <a:r>
              <a:rPr lang="en"/>
              <a:t>matrices that return the input vector and matrix. Using this information, how would you: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Scale: make all inputs bigger/smaller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Flip: make inputs negative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Challenge: Rotate: make new coordinates based on old ones (East becomes North, North becomes West, etc.)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Quantifying Information: Linear Independence, Span, Basis</a:t>
            </a:r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250" y="1817587"/>
            <a:ext cx="647700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Quantifying Information: Linear Independence, Span, Basis, Orthogonality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325" y="1972487"/>
            <a:ext cx="4419600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471900" y="2655350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Basis vectors must be spanning and linear independent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Orthogonal vectors are where each combination of dot product is 0.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Rank of Matrix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124" y="2353600"/>
            <a:ext cx="6619949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Matrix Types: Inverse</a:t>
            </a:r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087" y="2129512"/>
            <a:ext cx="589597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Eigenvalues and Eigenvectors </a:t>
            </a:r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712" y="2152562"/>
            <a:ext cx="612457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Singular Value Decomposition</a:t>
            </a:r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487" y="1917762"/>
            <a:ext cx="501967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Aside: KNN</a:t>
            </a:r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38250"/>
            <a:ext cx="9144000" cy="37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is LA important?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75" y="1772375"/>
            <a:ext cx="4774350" cy="2063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7621" y="1772375"/>
            <a:ext cx="4178499" cy="307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71900" y="332500"/>
            <a:ext cx="8222100" cy="1173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Why is LA important?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84125"/>
            <a:ext cx="4153500" cy="272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0275" y="1836749"/>
            <a:ext cx="4883724" cy="26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Spreadsheets are matrices! 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050" y="1967274"/>
            <a:ext cx="5998425" cy="296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Scalars, Vectors, Matrices, and Tensors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400" y="1888900"/>
            <a:ext cx="6182899" cy="32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Matrix Operations: Notation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350" y="1809425"/>
            <a:ext cx="6305550" cy="33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Exercise: How would you represent the following data?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Score on a test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Scores of an entire class on a test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Scores of an entire class on test with the amount of time they spent on the test and their prior background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Color Images of 100 faces  vs. Grayscale Images of 100 Faces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Login Activity for</a:t>
            </a:r>
            <a:r>
              <a:rPr lang="en" i="1"/>
              <a:t> </a:t>
            </a:r>
            <a:r>
              <a:rPr lang="en"/>
              <a:t>one user by the hour for one day on Linkedin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Login Activity of 100K users by the hour for one day on Linkedin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Login Activity of 100K users for one day with colored images of their faces at each hour when they logged in 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Matrix Operations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725" y="1731928"/>
            <a:ext cx="8048625" cy="341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Microsoft Macintosh PowerPoint</Application>
  <PresentationFormat>On-screen Show (16:9)</PresentationFormat>
  <Paragraphs>54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Roboto</vt:lpstr>
      <vt:lpstr>material</vt:lpstr>
      <vt:lpstr>Linear Algebra for ML</vt:lpstr>
      <vt:lpstr>Lesson Objectives</vt:lpstr>
      <vt:lpstr>Why is LA important?</vt:lpstr>
      <vt:lpstr> Why is LA important? </vt:lpstr>
      <vt:lpstr>Spreadsheets are matrices! </vt:lpstr>
      <vt:lpstr>Scalars, Vectors, Matrices, and Tensors</vt:lpstr>
      <vt:lpstr>Matrix Operations: Notation</vt:lpstr>
      <vt:lpstr>Exercise: How would you represent the following data?</vt:lpstr>
      <vt:lpstr>Matrix Operations</vt:lpstr>
      <vt:lpstr>Matrix Operations</vt:lpstr>
      <vt:lpstr>PowerPoint Presentation</vt:lpstr>
      <vt:lpstr>Norms </vt:lpstr>
      <vt:lpstr>Inner Products</vt:lpstr>
      <vt:lpstr>Matrix Operations: Vector and Matrix Multiplication</vt:lpstr>
      <vt:lpstr>Matrix Operations: Matrix Multiplication</vt:lpstr>
      <vt:lpstr>Matrix Operations: Matrix Multiplication</vt:lpstr>
      <vt:lpstr>Matrix Operations: Notation</vt:lpstr>
      <vt:lpstr>Matrix Types: Transpose</vt:lpstr>
      <vt:lpstr>Matrix Types: Identity Matrix </vt:lpstr>
      <vt:lpstr>Matrix Exercise</vt:lpstr>
      <vt:lpstr>Quantifying Information: Linear Independence, Span, Basis</vt:lpstr>
      <vt:lpstr>Quantifying Information: Linear Independence, Span, Basis, Orthogonality</vt:lpstr>
      <vt:lpstr>Rank of Matrix</vt:lpstr>
      <vt:lpstr>Matrix Types: Inverse</vt:lpstr>
      <vt:lpstr>Eigenvalues and Eigenvectors </vt:lpstr>
      <vt:lpstr>Singular Value Decomposition</vt:lpstr>
      <vt:lpstr>Aside: KNN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 for ML</dc:title>
  <cp:lastModifiedBy>Vru Vora</cp:lastModifiedBy>
  <cp:revision>1</cp:revision>
  <dcterms:modified xsi:type="dcterms:W3CDTF">2017-02-07T22:55:35Z</dcterms:modified>
</cp:coreProperties>
</file>