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1056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thespread.us/cluster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0" y="600"/>
            <a:ext cx="5620500" cy="1899696"/>
          </a:xfrm>
          <a:prstGeom prst="rect">
            <a:avLst/>
          </a:prstGeom>
          <a:noFill/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sz="3300" b="1" dirty="0">
                <a:solidFill>
                  <a:schemeClr val="lt1"/>
                </a:solidFill>
              </a:rPr>
              <a:t>K-Means Clustering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</a:rPr>
              <a:t>Erik &amp; Anthony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>
                <a:solidFill>
                  <a:schemeClr val="lt1"/>
                </a:solidFill>
              </a:rPr>
              <a:t>(http://thespread.us</a:t>
            </a:r>
            <a:r>
              <a:rPr lang="en" sz="1100" dirty="0" smtClean="0">
                <a:solidFill>
                  <a:schemeClr val="lt1"/>
                </a:solidFill>
              </a:rPr>
              <a:t>/)</a:t>
            </a:r>
            <a:r>
              <a:rPr lang="en-US" sz="1100" dirty="0" smtClean="0">
                <a:solidFill>
                  <a:schemeClr val="lt1"/>
                </a:solidFill>
              </a:rPr>
              <a:t/>
            </a:r>
            <a:br>
              <a:rPr lang="en-US" sz="1100" dirty="0" smtClean="0">
                <a:solidFill>
                  <a:schemeClr val="lt1"/>
                </a:solidFill>
              </a:rPr>
            </a:br>
            <a:r>
              <a:rPr lang="en-US" sz="1100" dirty="0">
                <a:solidFill>
                  <a:schemeClr val="lt1"/>
                </a:solidFill>
              </a:rPr>
              <a:t/>
            </a:r>
            <a:br>
              <a:rPr lang="en-US" sz="1100" dirty="0">
                <a:solidFill>
                  <a:schemeClr val="lt1"/>
                </a:solidFill>
              </a:rPr>
            </a:br>
            <a:r>
              <a:rPr lang="en-US" sz="1100" dirty="0" smtClean="0">
                <a:solidFill>
                  <a:schemeClr val="lt1"/>
                </a:solidFill>
              </a:rPr>
              <a:t>Original Article: </a:t>
            </a:r>
            <a:r>
              <a:rPr lang="en-US" sz="1100" dirty="0" smtClean="0">
                <a:solidFill>
                  <a:schemeClr val="lt1"/>
                </a:solidFill>
                <a:hlinkClick r:id="rId3"/>
              </a:rPr>
              <a:t>WR Clustering</a:t>
            </a:r>
            <a:endParaRPr lang="en" sz="11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24" y="100700"/>
            <a:ext cx="7475075" cy="49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54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925" y="93725"/>
            <a:ext cx="1804324" cy="495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On-screen Show (16:9)</PresentationFormat>
  <Paragraphs>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simple-light-2</vt:lpstr>
      <vt:lpstr>    K-Means Clustering Erik &amp; Anthony (http://thespread.us/)  Original Article: WR Clustering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K-Means Clustering Erik &amp; Anthony (http://thespread.us/)</dc:title>
  <cp:lastModifiedBy>Vru Vora</cp:lastModifiedBy>
  <cp:revision>2</cp:revision>
  <dcterms:modified xsi:type="dcterms:W3CDTF">2017-02-20T02:41:38Z</dcterms:modified>
</cp:coreProperties>
</file>