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9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06496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kdnuggets.com/2016/08/reinforcement-learning-internet-thing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v/EXs3nHwLIt0" TargetMode="Externa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ML &amp; IoT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How ML can impact the Internet of Things Through Reinforcement </a:t>
            </a:r>
            <a:r>
              <a:rPr lang="en" dirty="0" smtClean="0"/>
              <a:t>Learning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Original Article: </a:t>
            </a:r>
            <a:r>
              <a:rPr lang="en-US" dirty="0" smtClean="0">
                <a:hlinkClick r:id="rId3"/>
              </a:rPr>
              <a:t>KDNuggets IOT &amp; RL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Internet of Things Basic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The Internet of Things refers to the connection of devices (other than typical fare such as computers and smartphones) to the Internet. 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Embedded with electronics, software, sensors, actuators, and network </a:t>
            </a:r>
            <a:br>
              <a:rPr lang="en"/>
            </a:br>
            <a:r>
              <a:rPr lang="en"/>
              <a:t>connectivity that enable these objects to collect and exchange data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Cars, kitchen appliances, and even heart monitors can all be connected through the IoT. </a:t>
            </a:r>
            <a:br>
              <a:rPr lang="en"/>
            </a:br>
            <a:endParaRPr lang="en"/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And as the Internet of Things grows in the next few years, more devices will join that list.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is Reinforcement Learning Unique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Reinforcement Learning has 2 main characteristics: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Learn through Trial &amp; Error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Delayed Reward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Reinforcement learning does interactive learning with the environment, and is especially beneficial when navigating uncharted territory.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I.e. You know the overall goal, but don’t have or know the right and wrong values for examples</a:t>
            </a:r>
            <a:br>
              <a:rPr lang="en"/>
            </a:br>
            <a:endParaRPr lang="en"/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Reinforcement learning involves a trade-off between exploration &amp; exploitation while operating in an environment of uncertainty.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ML &amp; IoT Today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In early 2016, Microsoft Senior Data Scientist Brandon Rhorer created an open source initiative called Becca which acts as a ‘general purpose brain for houses and other things’. </a:t>
            </a:r>
            <a:br>
              <a:rPr lang="en"/>
            </a:br>
            <a:endParaRPr lang="en"/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This ‘Brain’, instead of acting on a ‘rule based’ or ‘algorithm’ based system, can use reinforcement learning to ‘discover’ rules by interacting with the environment through sensors for optimizing long term/delayed reward.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Facing ML &amp; IoT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Handles Change Poorly: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Constant world: Rearranging room furniture breaks algorithm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Sensors and actuators: Replacing a floor lamp with a light fixture would break algorithm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Goals: Would fight keeping the house warmer even when you changed to goal intentionally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Implementation: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Takes long time to learn &amp; doesn’t scale especially well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Becca’s Reinforcement Learning Algorithm Works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577625" y="1439200"/>
            <a:ext cx="5416200" cy="33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7" name="Shape 117" descr="Becca is an general purpose machine learning algorithm. It uses a type of reinforcement learning. For slides and related videos, check out the blog post:http://brohrer.github.io/adaptive_reinforcement_learning_iot.html" title="How reinforcement learning works in Becca 7">
            <a:hlinkClick r:id="rId3"/>
          </p:cNvPr>
          <p:cNvSpPr/>
          <p:nvPr/>
        </p:nvSpPr>
        <p:spPr>
          <a:xfrm>
            <a:off x="1714125" y="1390281"/>
            <a:ext cx="4404812" cy="33036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8" name="Shape 118"/>
          <p:cNvSpPr txBox="1"/>
          <p:nvPr/>
        </p:nvSpPr>
        <p:spPr>
          <a:xfrm>
            <a:off x="7433125" y="3565275"/>
            <a:ext cx="1569300" cy="29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17:10 -25:20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Macintosh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geometric</vt:lpstr>
      <vt:lpstr>ML &amp; IoT</vt:lpstr>
      <vt:lpstr>Internet of Things Basic</vt:lpstr>
      <vt:lpstr>How is Reinforcement Learning Unique</vt:lpstr>
      <vt:lpstr>ML &amp; IoT Today</vt:lpstr>
      <vt:lpstr>Challenges Facing ML &amp; IoT</vt:lpstr>
      <vt:lpstr>How Becca’s Reinforcement Learning Algorithm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&amp; IoT</dc:title>
  <cp:lastModifiedBy>Vru Vora</cp:lastModifiedBy>
  <cp:revision>1</cp:revision>
  <dcterms:modified xsi:type="dcterms:W3CDTF">2017-02-20T02:39:35Z</dcterms:modified>
</cp:coreProperties>
</file>