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sldIdLst>
    <p:sldId id="283" r:id="rId2"/>
    <p:sldId id="260" r:id="rId3"/>
    <p:sldId id="258" r:id="rId4"/>
    <p:sldId id="295" r:id="rId5"/>
    <p:sldId id="297" r:id="rId6"/>
    <p:sldId id="272" r:id="rId7"/>
    <p:sldId id="265" r:id="rId8"/>
    <p:sldId id="273" r:id="rId9"/>
    <p:sldId id="298" r:id="rId10"/>
    <p:sldId id="268" r:id="rId11"/>
    <p:sldId id="267" r:id="rId12"/>
    <p:sldId id="271" r:id="rId13"/>
    <p:sldId id="288" r:id="rId14"/>
    <p:sldId id="277" r:id="rId15"/>
    <p:sldId id="289" r:id="rId16"/>
    <p:sldId id="292" r:id="rId17"/>
    <p:sldId id="291" r:id="rId18"/>
    <p:sldId id="293" r:id="rId19"/>
    <p:sldId id="294"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EBF"/>
    <a:srgbClr val="0D5DB2"/>
    <a:srgbClr val="E3E3E3"/>
    <a:srgbClr val="169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27" autoAdjust="0"/>
    <p:restoredTop sz="93031" autoAdjust="0"/>
  </p:normalViewPr>
  <p:slideViewPr>
    <p:cSldViewPr snapToGrid="0" snapToObjects="1" showGuides="1">
      <p:cViewPr varScale="1">
        <p:scale>
          <a:sx n="108" d="100"/>
          <a:sy n="108" d="100"/>
        </p:scale>
        <p:origin x="108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E139-7F4D-8FD7-5EDBDC9B5A17}"/>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E139-7F4D-8FD7-5EDBDC9B5A17}"/>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E139-7F4D-8FD7-5EDBDC9B5A17}"/>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E139-7F4D-8FD7-5EDBDC9B5A17}"/>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E139-7F4D-8FD7-5EDBDC9B5A17}"/>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B-E139-7F4D-8FD7-5EDBDC9B5A1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Sheet1!$A$2:$A$7</c:f>
              <c:strCache>
                <c:ptCount val="6"/>
                <c:pt idx="0">
                  <c:v>1st Qtr</c:v>
                </c:pt>
                <c:pt idx="1">
                  <c:v>2nd Qtr</c:v>
                </c:pt>
                <c:pt idx="2">
                  <c:v>3rd Qtr</c:v>
                </c:pt>
                <c:pt idx="3">
                  <c:v>4th Qtr</c:v>
                </c:pt>
                <c:pt idx="4">
                  <c:v>1st Qtr</c:v>
                </c:pt>
                <c:pt idx="5">
                  <c:v>2nd Qtr</c:v>
                </c:pt>
              </c:strCache>
            </c:strRef>
          </c:cat>
          <c:val>
            <c:numRef>
              <c:f>Sheet1!$B$2:$B$7</c:f>
              <c:numCache>
                <c:formatCode>General</c:formatCode>
                <c:ptCount val="6"/>
                <c:pt idx="0">
                  <c:v>8.2000000000000011</c:v>
                </c:pt>
                <c:pt idx="1">
                  <c:v>3.2</c:v>
                </c:pt>
                <c:pt idx="2">
                  <c:v>1.4</c:v>
                </c:pt>
                <c:pt idx="3">
                  <c:v>1.2</c:v>
                </c:pt>
                <c:pt idx="4">
                  <c:v>-2.2000000000000002</c:v>
                </c:pt>
                <c:pt idx="5">
                  <c:v>-4.4800000000000004</c:v>
                </c:pt>
              </c:numCache>
            </c:numRef>
          </c:val>
          <c:extLst xmlns:c16r2="http://schemas.microsoft.com/office/drawing/2015/06/chart">
            <c:ext xmlns:c16="http://schemas.microsoft.com/office/drawing/2014/chart" uri="{C3380CC4-5D6E-409C-BE32-E72D297353CC}">
              <c16:uniqueId val="{0000000C-E139-7F4D-8FD7-5EDBDC9B5A17}"/>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Category 1</c:v>
                </c:pt>
                <c:pt idx="1">
                  <c:v>Category 2</c:v>
                </c:pt>
              </c:strCache>
            </c:strRef>
          </c:cat>
          <c:val>
            <c:numRef>
              <c:f>Sheet1!$B$2:$B$3</c:f>
              <c:numCache>
                <c:formatCode>General</c:formatCode>
                <c:ptCount val="2"/>
                <c:pt idx="0">
                  <c:v>4.3</c:v>
                </c:pt>
                <c:pt idx="1">
                  <c:v>2.5</c:v>
                </c:pt>
              </c:numCache>
            </c:numRef>
          </c:val>
          <c:extLst xmlns:c16r2="http://schemas.microsoft.com/office/drawing/2015/06/chart">
            <c:ext xmlns:c16="http://schemas.microsoft.com/office/drawing/2014/chart" uri="{C3380CC4-5D6E-409C-BE32-E72D297353CC}">
              <c16:uniqueId val="{00000000-9606-E441-8EEB-1F5AFE55BA60}"/>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Category 1</c:v>
                </c:pt>
                <c:pt idx="1">
                  <c:v>Category 2</c:v>
                </c:pt>
              </c:strCache>
            </c:strRef>
          </c:cat>
          <c:val>
            <c:numRef>
              <c:f>Sheet1!$C$2:$C$3</c:f>
              <c:numCache>
                <c:formatCode>General</c:formatCode>
                <c:ptCount val="2"/>
                <c:pt idx="0">
                  <c:v>2.4</c:v>
                </c:pt>
                <c:pt idx="1">
                  <c:v>4.4000000000000004</c:v>
                </c:pt>
              </c:numCache>
            </c:numRef>
          </c:val>
          <c:extLst xmlns:c16r2="http://schemas.microsoft.com/office/drawing/2015/06/chart">
            <c:ext xmlns:c16="http://schemas.microsoft.com/office/drawing/2014/chart" uri="{C3380CC4-5D6E-409C-BE32-E72D297353CC}">
              <c16:uniqueId val="{00000001-9606-E441-8EEB-1F5AFE55BA60}"/>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Category 1</c:v>
                </c:pt>
                <c:pt idx="1">
                  <c:v>Category 2</c:v>
                </c:pt>
              </c:strCache>
            </c:strRef>
          </c:cat>
          <c:val>
            <c:numRef>
              <c:f>Sheet1!$D$2:$D$3</c:f>
              <c:numCache>
                <c:formatCode>General</c:formatCode>
                <c:ptCount val="2"/>
                <c:pt idx="0">
                  <c:v>2</c:v>
                </c:pt>
                <c:pt idx="1">
                  <c:v>2</c:v>
                </c:pt>
              </c:numCache>
            </c:numRef>
          </c:val>
          <c:extLst xmlns:c16r2="http://schemas.microsoft.com/office/drawing/2015/06/chart">
            <c:ext xmlns:c16="http://schemas.microsoft.com/office/drawing/2014/chart" uri="{C3380CC4-5D6E-409C-BE32-E72D297353CC}">
              <c16:uniqueId val="{00000002-9606-E441-8EEB-1F5AFE55BA60}"/>
            </c:ext>
          </c:extLst>
        </c:ser>
        <c:ser>
          <c:idx val="3"/>
          <c:order val="3"/>
          <c:tx>
            <c:strRef>
              <c:f>Sheet1!$E$1</c:f>
              <c:strCache>
                <c:ptCount val="1"/>
                <c:pt idx="0">
                  <c:v>Series 12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Category 1</c:v>
                </c:pt>
                <c:pt idx="1">
                  <c:v>Category 2</c:v>
                </c:pt>
              </c:strCache>
            </c:strRef>
          </c:cat>
          <c:val>
            <c:numRef>
              <c:f>Sheet1!$E$2:$E$3</c:f>
              <c:numCache>
                <c:formatCode>General</c:formatCode>
                <c:ptCount val="2"/>
                <c:pt idx="0">
                  <c:v>4.3</c:v>
                </c:pt>
                <c:pt idx="1">
                  <c:v>2.5</c:v>
                </c:pt>
              </c:numCache>
            </c:numRef>
          </c:val>
          <c:extLst xmlns:c16r2="http://schemas.microsoft.com/office/drawing/2015/06/chart">
            <c:ext xmlns:c16="http://schemas.microsoft.com/office/drawing/2014/chart" uri="{C3380CC4-5D6E-409C-BE32-E72D297353CC}">
              <c16:uniqueId val="{00000003-9606-E441-8EEB-1F5AFE55BA60}"/>
            </c:ext>
          </c:extLst>
        </c:ser>
        <c:ser>
          <c:idx val="4"/>
          <c:order val="4"/>
          <c:tx>
            <c:strRef>
              <c:f>Sheet1!$F$1</c:f>
              <c:strCache>
                <c:ptCount val="1"/>
                <c:pt idx="0">
                  <c:v>Series 23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Category 1</c:v>
                </c:pt>
                <c:pt idx="1">
                  <c:v>Category 2</c:v>
                </c:pt>
              </c:strCache>
            </c:strRef>
          </c:cat>
          <c:val>
            <c:numRef>
              <c:f>Sheet1!$F$2:$F$3</c:f>
              <c:numCache>
                <c:formatCode>General</c:formatCode>
                <c:ptCount val="2"/>
                <c:pt idx="0">
                  <c:v>2.4</c:v>
                </c:pt>
                <c:pt idx="1">
                  <c:v>4.4000000000000004</c:v>
                </c:pt>
              </c:numCache>
            </c:numRef>
          </c:val>
          <c:extLst xmlns:c16r2="http://schemas.microsoft.com/office/drawing/2015/06/chart">
            <c:ext xmlns:c16="http://schemas.microsoft.com/office/drawing/2014/chart" uri="{C3380CC4-5D6E-409C-BE32-E72D297353CC}">
              <c16:uniqueId val="{00000004-9606-E441-8EEB-1F5AFE55BA60}"/>
            </c:ext>
          </c:extLst>
        </c:ser>
        <c:ser>
          <c:idx val="5"/>
          <c:order val="5"/>
          <c:tx>
            <c:strRef>
              <c:f>Sheet1!$G$1</c:f>
              <c:strCache>
                <c:ptCount val="1"/>
                <c:pt idx="0">
                  <c:v>Series 34</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Category 1</c:v>
                </c:pt>
                <c:pt idx="1">
                  <c:v>Category 2</c:v>
                </c:pt>
              </c:strCache>
            </c:strRef>
          </c:cat>
          <c:val>
            <c:numRef>
              <c:f>Sheet1!$G$2:$G$3</c:f>
              <c:numCache>
                <c:formatCode>General</c:formatCode>
                <c:ptCount val="2"/>
                <c:pt idx="0">
                  <c:v>2</c:v>
                </c:pt>
                <c:pt idx="1">
                  <c:v>2</c:v>
                </c:pt>
              </c:numCache>
            </c:numRef>
          </c:val>
          <c:extLst xmlns:c16r2="http://schemas.microsoft.com/office/drawing/2015/06/chart">
            <c:ext xmlns:c16="http://schemas.microsoft.com/office/drawing/2014/chart" uri="{C3380CC4-5D6E-409C-BE32-E72D297353CC}">
              <c16:uniqueId val="{00000005-9606-E441-8EEB-1F5AFE55BA60}"/>
            </c:ext>
          </c:extLst>
        </c:ser>
        <c:dLbls>
          <c:dLblPos val="outEnd"/>
          <c:showLegendKey val="0"/>
          <c:showVal val="1"/>
          <c:showCatName val="0"/>
          <c:showSerName val="0"/>
          <c:showPercent val="0"/>
          <c:showBubbleSize val="0"/>
        </c:dLbls>
        <c:gapWidth val="219"/>
        <c:overlap val="-27"/>
        <c:axId val="261996944"/>
        <c:axId val="261997504"/>
      </c:barChart>
      <c:catAx>
        <c:axId val="261996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1997504"/>
        <c:crosses val="autoZero"/>
        <c:auto val="1"/>
        <c:lblAlgn val="ctr"/>
        <c:lblOffset val="100"/>
        <c:noMultiLvlLbl val="0"/>
      </c:catAx>
      <c:valAx>
        <c:axId val="261997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19969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C586A7-5429-49BE-B2A2-48F9448F1F3D}" type="doc">
      <dgm:prSet loTypeId="urn:microsoft.com/office/officeart/2005/8/layout/pList1" loCatId="list" qsTypeId="urn:microsoft.com/office/officeart/2005/8/quickstyle/simple1" qsCatId="simple" csTypeId="urn:microsoft.com/office/officeart/2005/8/colors/accent1_1" csCatId="accent1" phldr="1"/>
      <dgm:spPr/>
      <dgm:t>
        <a:bodyPr/>
        <a:lstStyle/>
        <a:p>
          <a:endParaRPr lang="en-US"/>
        </a:p>
      </dgm:t>
    </dgm:pt>
    <dgm:pt modelId="{0F5E98E7-F18B-411F-8CA5-7255637031A0}">
      <dgm:prSet phldrT="[Text]" custT="1"/>
      <dgm:spPr/>
      <dgm:t>
        <a:bodyPr/>
        <a:lstStyle/>
        <a:p>
          <a:r>
            <a:rPr lang="en-US" sz="1050" dirty="0" smtClean="0"/>
            <a:t>Starling</a:t>
          </a:r>
          <a:endParaRPr lang="en-US" sz="1050" dirty="0"/>
        </a:p>
      </dgm:t>
    </dgm:pt>
    <dgm:pt modelId="{BBF8F8B2-21CC-496F-BD78-E0AF0B0A01C8}" type="parTrans" cxnId="{DBBC539D-1495-40CB-8C8E-DF10942F7053}">
      <dgm:prSet/>
      <dgm:spPr/>
      <dgm:t>
        <a:bodyPr/>
        <a:lstStyle/>
        <a:p>
          <a:endParaRPr lang="en-US"/>
        </a:p>
      </dgm:t>
    </dgm:pt>
    <dgm:pt modelId="{007B7809-86CB-48C8-A901-396AC48164E4}" type="sibTrans" cxnId="{DBBC539D-1495-40CB-8C8E-DF10942F7053}">
      <dgm:prSet/>
      <dgm:spPr/>
      <dgm:t>
        <a:bodyPr/>
        <a:lstStyle/>
        <a:p>
          <a:endParaRPr lang="en-US"/>
        </a:p>
      </dgm:t>
    </dgm:pt>
    <dgm:pt modelId="{84241539-F746-4E02-856A-A27A2E0204BB}">
      <dgm:prSet phldrT="[Text]" custT="1"/>
      <dgm:spPr/>
      <dgm:t>
        <a:bodyPr/>
        <a:lstStyle/>
        <a:p>
          <a:r>
            <a:rPr lang="en-US" sz="1050" dirty="0" smtClean="0"/>
            <a:t>Metadata</a:t>
          </a:r>
          <a:endParaRPr lang="en-US" sz="1050" dirty="0"/>
        </a:p>
      </dgm:t>
    </dgm:pt>
    <dgm:pt modelId="{6102B5B0-50B6-4B3F-BEC5-676360A9D727}" type="parTrans" cxnId="{7A8F4263-7986-402D-BB0B-EF6276BF9634}">
      <dgm:prSet/>
      <dgm:spPr/>
      <dgm:t>
        <a:bodyPr/>
        <a:lstStyle/>
        <a:p>
          <a:endParaRPr lang="en-US"/>
        </a:p>
      </dgm:t>
    </dgm:pt>
    <dgm:pt modelId="{BF3EA8B6-B029-4C5F-A902-3E67BA77986B}" type="sibTrans" cxnId="{7A8F4263-7986-402D-BB0B-EF6276BF9634}">
      <dgm:prSet/>
      <dgm:spPr/>
      <dgm:t>
        <a:bodyPr/>
        <a:lstStyle/>
        <a:p>
          <a:endParaRPr lang="en-US"/>
        </a:p>
      </dgm:t>
    </dgm:pt>
    <dgm:pt modelId="{E65A364F-5C95-4D36-9A54-2D53AE7463BF}" type="pres">
      <dgm:prSet presAssocID="{C4C586A7-5429-49BE-B2A2-48F9448F1F3D}" presName="Name0" presStyleCnt="0">
        <dgm:presLayoutVars>
          <dgm:dir/>
          <dgm:resizeHandles val="exact"/>
        </dgm:presLayoutVars>
      </dgm:prSet>
      <dgm:spPr/>
    </dgm:pt>
    <dgm:pt modelId="{365B7558-7958-4F97-A7B0-94800D217A79}" type="pres">
      <dgm:prSet presAssocID="{0F5E98E7-F18B-411F-8CA5-7255637031A0}" presName="compNode" presStyleCnt="0"/>
      <dgm:spPr/>
    </dgm:pt>
    <dgm:pt modelId="{85217025-C6AE-410A-93A2-295944317E7B}" type="pres">
      <dgm:prSet presAssocID="{0F5E98E7-F18B-411F-8CA5-7255637031A0}" presName="pictRect" presStyleLbl="node1" presStyleIdx="0" presStyleCnt="2" custScaleX="178645" custScaleY="84003"/>
      <dgm:spPr/>
    </dgm:pt>
    <dgm:pt modelId="{C47B6AD0-6BB8-445D-A951-F5CC6AAACEFE}" type="pres">
      <dgm:prSet presAssocID="{0F5E98E7-F18B-411F-8CA5-7255637031A0}" presName="textRect" presStyleLbl="revTx" presStyleIdx="0" presStyleCnt="2" custLinFactNeighborX="-10758" custLinFactNeighborY="45262">
        <dgm:presLayoutVars>
          <dgm:bulletEnabled val="1"/>
        </dgm:presLayoutVars>
      </dgm:prSet>
      <dgm:spPr/>
      <dgm:t>
        <a:bodyPr/>
        <a:lstStyle/>
        <a:p>
          <a:endParaRPr lang="en-US"/>
        </a:p>
      </dgm:t>
    </dgm:pt>
    <dgm:pt modelId="{C0EE63EE-82E8-4C6B-9557-20B23897A97A}" type="pres">
      <dgm:prSet presAssocID="{007B7809-86CB-48C8-A901-396AC48164E4}" presName="sibTrans" presStyleLbl="sibTrans2D1" presStyleIdx="0" presStyleCnt="0"/>
      <dgm:spPr/>
    </dgm:pt>
    <dgm:pt modelId="{DDF77C24-237C-4456-802F-08613F510FAA}" type="pres">
      <dgm:prSet presAssocID="{84241539-F746-4E02-856A-A27A2E0204BB}" presName="compNode" presStyleCnt="0"/>
      <dgm:spPr/>
    </dgm:pt>
    <dgm:pt modelId="{A1D8FA33-04FA-4287-80E8-194159A0B48E}" type="pres">
      <dgm:prSet presAssocID="{84241539-F746-4E02-856A-A27A2E0204BB}" presName="pictRect" presStyleLbl="node1" presStyleIdx="1" presStyleCnt="2" custScaleX="185374" custScaleY="79108"/>
      <dgm:spPr/>
    </dgm:pt>
    <dgm:pt modelId="{F7FBC71F-8ADD-44ED-8F14-96A3386AD3F6}" type="pres">
      <dgm:prSet presAssocID="{84241539-F746-4E02-856A-A27A2E0204BB}" presName="textRect" presStyleLbl="revTx" presStyleIdx="1" presStyleCnt="2" custLinFactNeighborX="6769" custLinFactNeighborY="27510">
        <dgm:presLayoutVars>
          <dgm:bulletEnabled val="1"/>
        </dgm:presLayoutVars>
      </dgm:prSet>
      <dgm:spPr/>
      <dgm:t>
        <a:bodyPr/>
        <a:lstStyle/>
        <a:p>
          <a:endParaRPr lang="en-US"/>
        </a:p>
      </dgm:t>
    </dgm:pt>
  </dgm:ptLst>
  <dgm:cxnLst>
    <dgm:cxn modelId="{DBBC539D-1495-40CB-8C8E-DF10942F7053}" srcId="{C4C586A7-5429-49BE-B2A2-48F9448F1F3D}" destId="{0F5E98E7-F18B-411F-8CA5-7255637031A0}" srcOrd="0" destOrd="0" parTransId="{BBF8F8B2-21CC-496F-BD78-E0AF0B0A01C8}" sibTransId="{007B7809-86CB-48C8-A901-396AC48164E4}"/>
    <dgm:cxn modelId="{81CECD87-0C85-4831-ABDF-D8E29DE0F9C9}" type="presOf" srcId="{007B7809-86CB-48C8-A901-396AC48164E4}" destId="{C0EE63EE-82E8-4C6B-9557-20B23897A97A}" srcOrd="0" destOrd="0" presId="urn:microsoft.com/office/officeart/2005/8/layout/pList1"/>
    <dgm:cxn modelId="{052A5414-E11A-4F0D-B03D-B70B5BFCBDA6}" type="presOf" srcId="{0F5E98E7-F18B-411F-8CA5-7255637031A0}" destId="{C47B6AD0-6BB8-445D-A951-F5CC6AAACEFE}" srcOrd="0" destOrd="0" presId="urn:microsoft.com/office/officeart/2005/8/layout/pList1"/>
    <dgm:cxn modelId="{7A8F4263-7986-402D-BB0B-EF6276BF9634}" srcId="{C4C586A7-5429-49BE-B2A2-48F9448F1F3D}" destId="{84241539-F746-4E02-856A-A27A2E0204BB}" srcOrd="1" destOrd="0" parTransId="{6102B5B0-50B6-4B3F-BEC5-676360A9D727}" sibTransId="{BF3EA8B6-B029-4C5F-A902-3E67BA77986B}"/>
    <dgm:cxn modelId="{1D386D7A-C63B-41F3-AF0D-D9F15360BE64}" type="presOf" srcId="{84241539-F746-4E02-856A-A27A2E0204BB}" destId="{F7FBC71F-8ADD-44ED-8F14-96A3386AD3F6}" srcOrd="0" destOrd="0" presId="urn:microsoft.com/office/officeart/2005/8/layout/pList1"/>
    <dgm:cxn modelId="{230230A8-2576-43DB-B082-20F9E6D4BC34}" type="presOf" srcId="{C4C586A7-5429-49BE-B2A2-48F9448F1F3D}" destId="{E65A364F-5C95-4D36-9A54-2D53AE7463BF}" srcOrd="0" destOrd="0" presId="urn:microsoft.com/office/officeart/2005/8/layout/pList1"/>
    <dgm:cxn modelId="{61DEB7BD-1295-4397-A066-121C2E73F933}" type="presParOf" srcId="{E65A364F-5C95-4D36-9A54-2D53AE7463BF}" destId="{365B7558-7958-4F97-A7B0-94800D217A79}" srcOrd="0" destOrd="0" presId="urn:microsoft.com/office/officeart/2005/8/layout/pList1"/>
    <dgm:cxn modelId="{97EE7EE3-FF76-461C-858A-F32F0196580E}" type="presParOf" srcId="{365B7558-7958-4F97-A7B0-94800D217A79}" destId="{85217025-C6AE-410A-93A2-295944317E7B}" srcOrd="0" destOrd="0" presId="urn:microsoft.com/office/officeart/2005/8/layout/pList1"/>
    <dgm:cxn modelId="{973D897D-0E0B-4570-A366-D92D098B8983}" type="presParOf" srcId="{365B7558-7958-4F97-A7B0-94800D217A79}" destId="{C47B6AD0-6BB8-445D-A951-F5CC6AAACEFE}" srcOrd="1" destOrd="0" presId="urn:microsoft.com/office/officeart/2005/8/layout/pList1"/>
    <dgm:cxn modelId="{8ADAE347-E3D8-4510-B69B-DF98BEB379A3}" type="presParOf" srcId="{E65A364F-5C95-4D36-9A54-2D53AE7463BF}" destId="{C0EE63EE-82E8-4C6B-9557-20B23897A97A}" srcOrd="1" destOrd="0" presId="urn:microsoft.com/office/officeart/2005/8/layout/pList1"/>
    <dgm:cxn modelId="{F17E8D67-DA89-4730-B70C-331505FB5488}" type="presParOf" srcId="{E65A364F-5C95-4D36-9A54-2D53AE7463BF}" destId="{DDF77C24-237C-4456-802F-08613F510FAA}" srcOrd="2" destOrd="0" presId="urn:microsoft.com/office/officeart/2005/8/layout/pList1"/>
    <dgm:cxn modelId="{937FEE3C-9799-4EE9-9BCC-7C8A8E64ED0F}" type="presParOf" srcId="{DDF77C24-237C-4456-802F-08613F510FAA}" destId="{A1D8FA33-04FA-4287-80E8-194159A0B48E}" srcOrd="0" destOrd="0" presId="urn:microsoft.com/office/officeart/2005/8/layout/pList1"/>
    <dgm:cxn modelId="{A79E491C-DB80-4070-A3CC-40F6E6D8D8B9}" type="presParOf" srcId="{DDF77C24-237C-4456-802F-08613F510FAA}" destId="{F7FBC71F-8ADD-44ED-8F14-96A3386AD3F6}"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12D085-DE7F-4C66-A372-D25FCC13B55B}" type="doc">
      <dgm:prSet loTypeId="urn:microsoft.com/office/officeart/2005/8/layout/hierarchy2" loCatId="hierarchy" qsTypeId="urn:microsoft.com/office/officeart/2005/8/quickstyle/simple1" qsCatId="simple" csTypeId="urn:microsoft.com/office/officeart/2005/8/colors/accent3_2" csCatId="accent3" phldr="1"/>
      <dgm:spPr/>
      <dgm:t>
        <a:bodyPr/>
        <a:lstStyle/>
        <a:p>
          <a:endParaRPr lang="en-US"/>
        </a:p>
      </dgm:t>
    </dgm:pt>
    <dgm:pt modelId="{496619C7-161D-400A-815B-98AA7B6A6F92}">
      <dgm:prSet phldrT="[Text]"/>
      <dgm:spPr/>
      <dgm:t>
        <a:bodyPr/>
        <a:lstStyle/>
        <a:p>
          <a:r>
            <a:rPr lang="en-US" dirty="0" smtClean="0"/>
            <a:t>Space</a:t>
          </a:r>
          <a:endParaRPr lang="en-US" dirty="0"/>
        </a:p>
      </dgm:t>
    </dgm:pt>
    <dgm:pt modelId="{7D0909E7-5360-42D6-BC6C-C8A76561EE2C}" type="parTrans" cxnId="{B85BB4F9-136F-42AE-BF64-A543074A76AA}">
      <dgm:prSet/>
      <dgm:spPr/>
      <dgm:t>
        <a:bodyPr/>
        <a:lstStyle/>
        <a:p>
          <a:endParaRPr lang="en-US"/>
        </a:p>
      </dgm:t>
    </dgm:pt>
    <dgm:pt modelId="{C4B078B5-B193-4ECC-847B-D6507E059F8E}" type="sibTrans" cxnId="{B85BB4F9-136F-42AE-BF64-A543074A76AA}">
      <dgm:prSet/>
      <dgm:spPr/>
      <dgm:t>
        <a:bodyPr/>
        <a:lstStyle/>
        <a:p>
          <a:endParaRPr lang="en-US"/>
        </a:p>
      </dgm:t>
    </dgm:pt>
    <dgm:pt modelId="{1CF13C3E-BB70-4A76-84A8-8E014BD9BDBF}">
      <dgm:prSet phldrT="[Text]"/>
      <dgm:spPr/>
      <dgm:t>
        <a:bodyPr/>
        <a:lstStyle/>
        <a:p>
          <a:r>
            <a:rPr lang="en-US" dirty="0" smtClean="0"/>
            <a:t>Database1</a:t>
          </a:r>
          <a:endParaRPr lang="en-US" dirty="0"/>
        </a:p>
      </dgm:t>
    </dgm:pt>
    <dgm:pt modelId="{4061B360-757E-4EE5-8CAE-272A953B0240}" type="parTrans" cxnId="{D4CEAB37-59FE-4791-ACD4-979168EC760D}">
      <dgm:prSet/>
      <dgm:spPr/>
      <dgm:t>
        <a:bodyPr/>
        <a:lstStyle/>
        <a:p>
          <a:endParaRPr lang="en-US"/>
        </a:p>
      </dgm:t>
    </dgm:pt>
    <dgm:pt modelId="{983188EF-5F6F-4B79-B45C-56C4F9B55B66}" type="sibTrans" cxnId="{D4CEAB37-59FE-4791-ACD4-979168EC760D}">
      <dgm:prSet/>
      <dgm:spPr/>
      <dgm:t>
        <a:bodyPr/>
        <a:lstStyle/>
        <a:p>
          <a:endParaRPr lang="en-US"/>
        </a:p>
      </dgm:t>
    </dgm:pt>
    <dgm:pt modelId="{A26C7C28-9B9E-48EF-AEDD-14B96D0F07F0}">
      <dgm:prSet phldrT="[Text]"/>
      <dgm:spPr/>
      <dgm:t>
        <a:bodyPr/>
        <a:lstStyle/>
        <a:p>
          <a:r>
            <a:rPr lang="en-US" dirty="0" smtClean="0"/>
            <a:t>Column1_1</a:t>
          </a:r>
          <a:endParaRPr lang="en-US" dirty="0"/>
        </a:p>
      </dgm:t>
    </dgm:pt>
    <dgm:pt modelId="{97D035AA-A0CA-4BBC-8763-632D770E9506}" type="parTrans" cxnId="{8602A274-8527-454E-AFFC-84D91B778114}">
      <dgm:prSet/>
      <dgm:spPr/>
      <dgm:t>
        <a:bodyPr/>
        <a:lstStyle/>
        <a:p>
          <a:endParaRPr lang="en-US"/>
        </a:p>
      </dgm:t>
    </dgm:pt>
    <dgm:pt modelId="{CEA8098D-D053-4826-BE8E-646CB8396CDE}" type="sibTrans" cxnId="{8602A274-8527-454E-AFFC-84D91B778114}">
      <dgm:prSet/>
      <dgm:spPr/>
      <dgm:t>
        <a:bodyPr/>
        <a:lstStyle/>
        <a:p>
          <a:endParaRPr lang="en-US"/>
        </a:p>
      </dgm:t>
    </dgm:pt>
    <dgm:pt modelId="{98CC505A-DFBD-45A3-B0B8-7F1C250D66D8}">
      <dgm:prSet phldrT="[Text]"/>
      <dgm:spPr/>
      <dgm:t>
        <a:bodyPr/>
        <a:lstStyle/>
        <a:p>
          <a:r>
            <a:rPr lang="en-US" dirty="0" smtClean="0"/>
            <a:t>Column1_2</a:t>
          </a:r>
          <a:endParaRPr lang="en-US" dirty="0"/>
        </a:p>
      </dgm:t>
    </dgm:pt>
    <dgm:pt modelId="{9BBD34FA-6B51-495C-828F-B96D746A461B}" type="parTrans" cxnId="{5FA29C58-8891-4790-B8B0-7FC27114F31F}">
      <dgm:prSet/>
      <dgm:spPr/>
      <dgm:t>
        <a:bodyPr/>
        <a:lstStyle/>
        <a:p>
          <a:endParaRPr lang="en-US"/>
        </a:p>
      </dgm:t>
    </dgm:pt>
    <dgm:pt modelId="{0BA3C9C1-DD04-4DF8-B32D-AD119D197C9E}" type="sibTrans" cxnId="{5FA29C58-8891-4790-B8B0-7FC27114F31F}">
      <dgm:prSet/>
      <dgm:spPr/>
      <dgm:t>
        <a:bodyPr/>
        <a:lstStyle/>
        <a:p>
          <a:endParaRPr lang="en-US"/>
        </a:p>
      </dgm:t>
    </dgm:pt>
    <dgm:pt modelId="{E65828FE-F870-4F50-B06E-06BA2934921C}">
      <dgm:prSet phldrT="[Text]"/>
      <dgm:spPr/>
      <dgm:t>
        <a:bodyPr/>
        <a:lstStyle/>
        <a:p>
          <a:r>
            <a:rPr lang="en-US" dirty="0" smtClean="0"/>
            <a:t>Database2</a:t>
          </a:r>
          <a:endParaRPr lang="en-US" dirty="0"/>
        </a:p>
      </dgm:t>
    </dgm:pt>
    <dgm:pt modelId="{531F5A8B-F734-41C4-A2F3-DEFA26CB7A0B}" type="parTrans" cxnId="{77E96518-38FE-42CA-9E57-3A9CE04C171F}">
      <dgm:prSet/>
      <dgm:spPr/>
      <dgm:t>
        <a:bodyPr/>
        <a:lstStyle/>
        <a:p>
          <a:endParaRPr lang="en-US"/>
        </a:p>
      </dgm:t>
    </dgm:pt>
    <dgm:pt modelId="{8AF3C177-710B-42E2-8E3B-0019378D44A9}" type="sibTrans" cxnId="{77E96518-38FE-42CA-9E57-3A9CE04C171F}">
      <dgm:prSet/>
      <dgm:spPr/>
      <dgm:t>
        <a:bodyPr/>
        <a:lstStyle/>
        <a:p>
          <a:endParaRPr lang="en-US"/>
        </a:p>
      </dgm:t>
    </dgm:pt>
    <dgm:pt modelId="{1239A187-ACBF-4024-A13F-521E079D6036}">
      <dgm:prSet phldrT="[Text]"/>
      <dgm:spPr/>
      <dgm:t>
        <a:bodyPr/>
        <a:lstStyle/>
        <a:p>
          <a:r>
            <a:rPr lang="en-US" dirty="0" smtClean="0"/>
            <a:t>Column2_1</a:t>
          </a:r>
          <a:endParaRPr lang="en-US" dirty="0"/>
        </a:p>
      </dgm:t>
    </dgm:pt>
    <dgm:pt modelId="{5273B6A5-A72B-46A7-A4BD-488254B5AC50}" type="parTrans" cxnId="{3E4236E8-9BDA-4E49-A249-5D8515FCF0F6}">
      <dgm:prSet/>
      <dgm:spPr/>
      <dgm:t>
        <a:bodyPr/>
        <a:lstStyle/>
        <a:p>
          <a:endParaRPr lang="en-US"/>
        </a:p>
      </dgm:t>
    </dgm:pt>
    <dgm:pt modelId="{361AB20F-48EC-4431-8E3B-98523D20A7E4}" type="sibTrans" cxnId="{3E4236E8-9BDA-4E49-A249-5D8515FCF0F6}">
      <dgm:prSet/>
      <dgm:spPr/>
      <dgm:t>
        <a:bodyPr/>
        <a:lstStyle/>
        <a:p>
          <a:endParaRPr lang="en-US"/>
        </a:p>
      </dgm:t>
    </dgm:pt>
    <dgm:pt modelId="{36DC3F03-5ED1-4950-9374-6586BADDD7BE}">
      <dgm:prSet phldrT="[Text]"/>
      <dgm:spPr/>
      <dgm:t>
        <a:bodyPr/>
        <a:lstStyle/>
        <a:p>
          <a:r>
            <a:rPr lang="en-US" smtClean="0"/>
            <a:t>Value1_1_1</a:t>
          </a:r>
          <a:endParaRPr lang="en-US" dirty="0"/>
        </a:p>
      </dgm:t>
    </dgm:pt>
    <dgm:pt modelId="{BD2F7063-0069-40A1-8C9D-FF461F71CC5D}" type="parTrans" cxnId="{E341B597-2171-4EE0-93FA-6526F0F5B370}">
      <dgm:prSet/>
      <dgm:spPr/>
      <dgm:t>
        <a:bodyPr/>
        <a:lstStyle/>
        <a:p>
          <a:endParaRPr lang="en-US"/>
        </a:p>
      </dgm:t>
    </dgm:pt>
    <dgm:pt modelId="{2361BF99-DA26-4B4C-8A15-3F40F9180159}" type="sibTrans" cxnId="{E341B597-2171-4EE0-93FA-6526F0F5B370}">
      <dgm:prSet/>
      <dgm:spPr/>
      <dgm:t>
        <a:bodyPr/>
        <a:lstStyle/>
        <a:p>
          <a:endParaRPr lang="en-US"/>
        </a:p>
      </dgm:t>
    </dgm:pt>
    <dgm:pt modelId="{91B7E2F5-BDD2-4221-AAE8-9EAAB29D747A}">
      <dgm:prSet phldrT="[Text]"/>
      <dgm:spPr/>
      <dgm:t>
        <a:bodyPr/>
        <a:lstStyle/>
        <a:p>
          <a:r>
            <a:rPr lang="en-US" dirty="0" smtClean="0"/>
            <a:t>Value1_1_2</a:t>
          </a:r>
          <a:endParaRPr lang="en-US" dirty="0"/>
        </a:p>
      </dgm:t>
    </dgm:pt>
    <dgm:pt modelId="{C6B6B2AB-D60D-4F75-B941-A4C0DCE8B60C}" type="parTrans" cxnId="{A6CA6AC0-A5E8-41AA-93DD-B2CC8090D7A7}">
      <dgm:prSet/>
      <dgm:spPr/>
      <dgm:t>
        <a:bodyPr/>
        <a:lstStyle/>
        <a:p>
          <a:endParaRPr lang="en-US"/>
        </a:p>
      </dgm:t>
    </dgm:pt>
    <dgm:pt modelId="{96B1F086-67D3-4AC2-BFED-2D79092E2130}" type="sibTrans" cxnId="{A6CA6AC0-A5E8-41AA-93DD-B2CC8090D7A7}">
      <dgm:prSet/>
      <dgm:spPr/>
      <dgm:t>
        <a:bodyPr/>
        <a:lstStyle/>
        <a:p>
          <a:endParaRPr lang="en-US"/>
        </a:p>
      </dgm:t>
    </dgm:pt>
    <dgm:pt modelId="{3AFCE440-EC36-4ABF-BD9A-7CEE7131005F}" type="pres">
      <dgm:prSet presAssocID="{5412D085-DE7F-4C66-A372-D25FCC13B55B}" presName="diagram" presStyleCnt="0">
        <dgm:presLayoutVars>
          <dgm:chPref val="1"/>
          <dgm:dir/>
          <dgm:animOne val="branch"/>
          <dgm:animLvl val="lvl"/>
          <dgm:resizeHandles val="exact"/>
        </dgm:presLayoutVars>
      </dgm:prSet>
      <dgm:spPr/>
    </dgm:pt>
    <dgm:pt modelId="{70C14981-3DF9-4B1C-962F-2AC5FC110AED}" type="pres">
      <dgm:prSet presAssocID="{496619C7-161D-400A-815B-98AA7B6A6F92}" presName="root1" presStyleCnt="0"/>
      <dgm:spPr/>
    </dgm:pt>
    <dgm:pt modelId="{9F6BC654-13FF-4067-AE90-CC4F8B9782BC}" type="pres">
      <dgm:prSet presAssocID="{496619C7-161D-400A-815B-98AA7B6A6F92}" presName="LevelOneTextNode" presStyleLbl="node0" presStyleIdx="0" presStyleCnt="1">
        <dgm:presLayoutVars>
          <dgm:chPref val="3"/>
        </dgm:presLayoutVars>
      </dgm:prSet>
      <dgm:spPr/>
    </dgm:pt>
    <dgm:pt modelId="{76FF2436-7552-4681-AF97-D7F7C200545F}" type="pres">
      <dgm:prSet presAssocID="{496619C7-161D-400A-815B-98AA7B6A6F92}" presName="level2hierChild" presStyleCnt="0"/>
      <dgm:spPr/>
    </dgm:pt>
    <dgm:pt modelId="{01BDC4B9-698D-46B1-99D2-D0F216D0D87F}" type="pres">
      <dgm:prSet presAssocID="{4061B360-757E-4EE5-8CAE-272A953B0240}" presName="conn2-1" presStyleLbl="parChTrans1D2" presStyleIdx="0" presStyleCnt="2"/>
      <dgm:spPr/>
    </dgm:pt>
    <dgm:pt modelId="{721E02FA-AEDB-43F7-B648-E4504571E291}" type="pres">
      <dgm:prSet presAssocID="{4061B360-757E-4EE5-8CAE-272A953B0240}" presName="connTx" presStyleLbl="parChTrans1D2" presStyleIdx="0" presStyleCnt="2"/>
      <dgm:spPr/>
    </dgm:pt>
    <dgm:pt modelId="{9AB9BFA1-97F2-4DD0-BC1A-30C8E3170C98}" type="pres">
      <dgm:prSet presAssocID="{1CF13C3E-BB70-4A76-84A8-8E014BD9BDBF}" presName="root2" presStyleCnt="0"/>
      <dgm:spPr/>
    </dgm:pt>
    <dgm:pt modelId="{01847B78-FAD3-4996-8B12-E1A4E6C4DD25}" type="pres">
      <dgm:prSet presAssocID="{1CF13C3E-BB70-4A76-84A8-8E014BD9BDBF}" presName="LevelTwoTextNode" presStyleLbl="node2" presStyleIdx="0" presStyleCnt="2">
        <dgm:presLayoutVars>
          <dgm:chPref val="3"/>
        </dgm:presLayoutVars>
      </dgm:prSet>
      <dgm:spPr/>
    </dgm:pt>
    <dgm:pt modelId="{59563F83-E844-4429-A34B-095A6A3DB294}" type="pres">
      <dgm:prSet presAssocID="{1CF13C3E-BB70-4A76-84A8-8E014BD9BDBF}" presName="level3hierChild" presStyleCnt="0"/>
      <dgm:spPr/>
    </dgm:pt>
    <dgm:pt modelId="{7E05388F-A09A-439F-9CF1-DAF817FFD2DC}" type="pres">
      <dgm:prSet presAssocID="{97D035AA-A0CA-4BBC-8763-632D770E9506}" presName="conn2-1" presStyleLbl="parChTrans1D3" presStyleIdx="0" presStyleCnt="3"/>
      <dgm:spPr/>
    </dgm:pt>
    <dgm:pt modelId="{FBEBB77B-9A25-451D-AA48-6CAA2FABB5A9}" type="pres">
      <dgm:prSet presAssocID="{97D035AA-A0CA-4BBC-8763-632D770E9506}" presName="connTx" presStyleLbl="parChTrans1D3" presStyleIdx="0" presStyleCnt="3"/>
      <dgm:spPr/>
    </dgm:pt>
    <dgm:pt modelId="{83650444-2229-48D0-AF75-C34F472EF5AF}" type="pres">
      <dgm:prSet presAssocID="{A26C7C28-9B9E-48EF-AEDD-14B96D0F07F0}" presName="root2" presStyleCnt="0"/>
      <dgm:spPr/>
    </dgm:pt>
    <dgm:pt modelId="{D55BB035-364D-47B0-93D0-C327B2BAF1F3}" type="pres">
      <dgm:prSet presAssocID="{A26C7C28-9B9E-48EF-AEDD-14B96D0F07F0}" presName="LevelTwoTextNode" presStyleLbl="node3" presStyleIdx="0" presStyleCnt="3">
        <dgm:presLayoutVars>
          <dgm:chPref val="3"/>
        </dgm:presLayoutVars>
      </dgm:prSet>
      <dgm:spPr/>
    </dgm:pt>
    <dgm:pt modelId="{3418B460-5238-4BEA-924F-0D5E8455158E}" type="pres">
      <dgm:prSet presAssocID="{A26C7C28-9B9E-48EF-AEDD-14B96D0F07F0}" presName="level3hierChild" presStyleCnt="0"/>
      <dgm:spPr/>
    </dgm:pt>
    <dgm:pt modelId="{BF4AAA77-5C0B-4AD0-8BC6-FCF70BEBA8C7}" type="pres">
      <dgm:prSet presAssocID="{BD2F7063-0069-40A1-8C9D-FF461F71CC5D}" presName="conn2-1" presStyleLbl="parChTrans1D4" presStyleIdx="0" presStyleCnt="2"/>
      <dgm:spPr/>
    </dgm:pt>
    <dgm:pt modelId="{11A5469C-1C59-4EE5-98C1-F48870252836}" type="pres">
      <dgm:prSet presAssocID="{BD2F7063-0069-40A1-8C9D-FF461F71CC5D}" presName="connTx" presStyleLbl="parChTrans1D4" presStyleIdx="0" presStyleCnt="2"/>
      <dgm:spPr/>
    </dgm:pt>
    <dgm:pt modelId="{60FA4830-BB8A-4FD2-AE85-21A0489E8CF5}" type="pres">
      <dgm:prSet presAssocID="{36DC3F03-5ED1-4950-9374-6586BADDD7BE}" presName="root2" presStyleCnt="0"/>
      <dgm:spPr/>
    </dgm:pt>
    <dgm:pt modelId="{4723593E-C9B8-4DB5-84E8-6F676E4CF99C}" type="pres">
      <dgm:prSet presAssocID="{36DC3F03-5ED1-4950-9374-6586BADDD7BE}" presName="LevelTwoTextNode" presStyleLbl="node4" presStyleIdx="0" presStyleCnt="2">
        <dgm:presLayoutVars>
          <dgm:chPref val="3"/>
        </dgm:presLayoutVars>
      </dgm:prSet>
      <dgm:spPr/>
      <dgm:t>
        <a:bodyPr/>
        <a:lstStyle/>
        <a:p>
          <a:endParaRPr lang="en-US"/>
        </a:p>
      </dgm:t>
    </dgm:pt>
    <dgm:pt modelId="{595FDA68-5A3A-4466-875F-7BAD1B03EC6D}" type="pres">
      <dgm:prSet presAssocID="{36DC3F03-5ED1-4950-9374-6586BADDD7BE}" presName="level3hierChild" presStyleCnt="0"/>
      <dgm:spPr/>
    </dgm:pt>
    <dgm:pt modelId="{7226ED79-FEE0-473D-AB36-616E685F782B}" type="pres">
      <dgm:prSet presAssocID="{C6B6B2AB-D60D-4F75-B941-A4C0DCE8B60C}" presName="conn2-1" presStyleLbl="parChTrans1D4" presStyleIdx="1" presStyleCnt="2"/>
      <dgm:spPr/>
    </dgm:pt>
    <dgm:pt modelId="{A533D580-C41F-4C91-9579-325BC38EA54E}" type="pres">
      <dgm:prSet presAssocID="{C6B6B2AB-D60D-4F75-B941-A4C0DCE8B60C}" presName="connTx" presStyleLbl="parChTrans1D4" presStyleIdx="1" presStyleCnt="2"/>
      <dgm:spPr/>
    </dgm:pt>
    <dgm:pt modelId="{6878EA3D-E37E-4539-8CCD-8A52DBB0BF15}" type="pres">
      <dgm:prSet presAssocID="{91B7E2F5-BDD2-4221-AAE8-9EAAB29D747A}" presName="root2" presStyleCnt="0"/>
      <dgm:spPr/>
    </dgm:pt>
    <dgm:pt modelId="{8405AE87-9017-4E8F-8B37-50D78CBA87C1}" type="pres">
      <dgm:prSet presAssocID="{91B7E2F5-BDD2-4221-AAE8-9EAAB29D747A}" presName="LevelTwoTextNode" presStyleLbl="node4" presStyleIdx="1" presStyleCnt="2">
        <dgm:presLayoutVars>
          <dgm:chPref val="3"/>
        </dgm:presLayoutVars>
      </dgm:prSet>
      <dgm:spPr/>
      <dgm:t>
        <a:bodyPr/>
        <a:lstStyle/>
        <a:p>
          <a:endParaRPr lang="en-US"/>
        </a:p>
      </dgm:t>
    </dgm:pt>
    <dgm:pt modelId="{F416C0FA-22E7-4834-8C92-E43D2414E319}" type="pres">
      <dgm:prSet presAssocID="{91B7E2F5-BDD2-4221-AAE8-9EAAB29D747A}" presName="level3hierChild" presStyleCnt="0"/>
      <dgm:spPr/>
    </dgm:pt>
    <dgm:pt modelId="{6B9D3C90-1DF5-4F7B-AE2A-AB0AF422696B}" type="pres">
      <dgm:prSet presAssocID="{9BBD34FA-6B51-495C-828F-B96D746A461B}" presName="conn2-1" presStyleLbl="parChTrans1D3" presStyleIdx="1" presStyleCnt="3"/>
      <dgm:spPr/>
    </dgm:pt>
    <dgm:pt modelId="{4D51C2DF-F541-4B89-BB6F-7FBA359AE9E4}" type="pres">
      <dgm:prSet presAssocID="{9BBD34FA-6B51-495C-828F-B96D746A461B}" presName="connTx" presStyleLbl="parChTrans1D3" presStyleIdx="1" presStyleCnt="3"/>
      <dgm:spPr/>
    </dgm:pt>
    <dgm:pt modelId="{7D0A4B6F-03B1-4075-A2DE-56D1A685B28A}" type="pres">
      <dgm:prSet presAssocID="{98CC505A-DFBD-45A3-B0B8-7F1C250D66D8}" presName="root2" presStyleCnt="0"/>
      <dgm:spPr/>
    </dgm:pt>
    <dgm:pt modelId="{DD7602B8-B30B-4D98-A40A-7AB92D8D3E8E}" type="pres">
      <dgm:prSet presAssocID="{98CC505A-DFBD-45A3-B0B8-7F1C250D66D8}" presName="LevelTwoTextNode" presStyleLbl="node3" presStyleIdx="1" presStyleCnt="3">
        <dgm:presLayoutVars>
          <dgm:chPref val="3"/>
        </dgm:presLayoutVars>
      </dgm:prSet>
      <dgm:spPr/>
      <dgm:t>
        <a:bodyPr/>
        <a:lstStyle/>
        <a:p>
          <a:endParaRPr lang="en-US"/>
        </a:p>
      </dgm:t>
    </dgm:pt>
    <dgm:pt modelId="{8B5D4DFC-172B-4219-90D3-C08EBA60EB8F}" type="pres">
      <dgm:prSet presAssocID="{98CC505A-DFBD-45A3-B0B8-7F1C250D66D8}" presName="level3hierChild" presStyleCnt="0"/>
      <dgm:spPr/>
    </dgm:pt>
    <dgm:pt modelId="{A91D75DC-D759-49A7-A5D9-D9E468BAACBE}" type="pres">
      <dgm:prSet presAssocID="{531F5A8B-F734-41C4-A2F3-DEFA26CB7A0B}" presName="conn2-1" presStyleLbl="parChTrans1D2" presStyleIdx="1" presStyleCnt="2"/>
      <dgm:spPr/>
    </dgm:pt>
    <dgm:pt modelId="{C05E894F-B009-40DA-B88B-1FD4E75C6E29}" type="pres">
      <dgm:prSet presAssocID="{531F5A8B-F734-41C4-A2F3-DEFA26CB7A0B}" presName="connTx" presStyleLbl="parChTrans1D2" presStyleIdx="1" presStyleCnt="2"/>
      <dgm:spPr/>
    </dgm:pt>
    <dgm:pt modelId="{EE0EF25D-AFE0-44B2-B4C3-4F1599940B71}" type="pres">
      <dgm:prSet presAssocID="{E65828FE-F870-4F50-B06E-06BA2934921C}" presName="root2" presStyleCnt="0"/>
      <dgm:spPr/>
    </dgm:pt>
    <dgm:pt modelId="{06B828EC-47BE-4D31-AEBB-168DD2DF0303}" type="pres">
      <dgm:prSet presAssocID="{E65828FE-F870-4F50-B06E-06BA2934921C}" presName="LevelTwoTextNode" presStyleLbl="node2" presStyleIdx="1" presStyleCnt="2">
        <dgm:presLayoutVars>
          <dgm:chPref val="3"/>
        </dgm:presLayoutVars>
      </dgm:prSet>
      <dgm:spPr/>
      <dgm:t>
        <a:bodyPr/>
        <a:lstStyle/>
        <a:p>
          <a:endParaRPr lang="en-US"/>
        </a:p>
      </dgm:t>
    </dgm:pt>
    <dgm:pt modelId="{5778D717-A376-4B79-894D-424D7F01B6D4}" type="pres">
      <dgm:prSet presAssocID="{E65828FE-F870-4F50-B06E-06BA2934921C}" presName="level3hierChild" presStyleCnt="0"/>
      <dgm:spPr/>
    </dgm:pt>
    <dgm:pt modelId="{34E627D7-CFEC-4459-B24E-93292B148268}" type="pres">
      <dgm:prSet presAssocID="{5273B6A5-A72B-46A7-A4BD-488254B5AC50}" presName="conn2-1" presStyleLbl="parChTrans1D3" presStyleIdx="2" presStyleCnt="3"/>
      <dgm:spPr/>
    </dgm:pt>
    <dgm:pt modelId="{C291A675-3F8A-441D-9211-DA59981CE3FE}" type="pres">
      <dgm:prSet presAssocID="{5273B6A5-A72B-46A7-A4BD-488254B5AC50}" presName="connTx" presStyleLbl="parChTrans1D3" presStyleIdx="2" presStyleCnt="3"/>
      <dgm:spPr/>
    </dgm:pt>
    <dgm:pt modelId="{4E0A73B9-2422-4A65-B63C-F3C16DBA9D4E}" type="pres">
      <dgm:prSet presAssocID="{1239A187-ACBF-4024-A13F-521E079D6036}" presName="root2" presStyleCnt="0"/>
      <dgm:spPr/>
    </dgm:pt>
    <dgm:pt modelId="{B39881BF-1BC0-48C8-8861-594E0E9E1A51}" type="pres">
      <dgm:prSet presAssocID="{1239A187-ACBF-4024-A13F-521E079D6036}" presName="LevelTwoTextNode" presStyleLbl="node3" presStyleIdx="2" presStyleCnt="3">
        <dgm:presLayoutVars>
          <dgm:chPref val="3"/>
        </dgm:presLayoutVars>
      </dgm:prSet>
      <dgm:spPr/>
      <dgm:t>
        <a:bodyPr/>
        <a:lstStyle/>
        <a:p>
          <a:endParaRPr lang="en-US"/>
        </a:p>
      </dgm:t>
    </dgm:pt>
    <dgm:pt modelId="{DDBE8D60-26A8-4A6C-ADA0-21556D8347F0}" type="pres">
      <dgm:prSet presAssocID="{1239A187-ACBF-4024-A13F-521E079D6036}" presName="level3hierChild" presStyleCnt="0"/>
      <dgm:spPr/>
    </dgm:pt>
  </dgm:ptLst>
  <dgm:cxnLst>
    <dgm:cxn modelId="{EDC54E82-0FE9-4E14-A18E-03460D700E8A}" type="presOf" srcId="{C6B6B2AB-D60D-4F75-B941-A4C0DCE8B60C}" destId="{7226ED79-FEE0-473D-AB36-616E685F782B}" srcOrd="0" destOrd="0" presId="urn:microsoft.com/office/officeart/2005/8/layout/hierarchy2"/>
    <dgm:cxn modelId="{A6CA6AC0-A5E8-41AA-93DD-B2CC8090D7A7}" srcId="{A26C7C28-9B9E-48EF-AEDD-14B96D0F07F0}" destId="{91B7E2F5-BDD2-4221-AAE8-9EAAB29D747A}" srcOrd="1" destOrd="0" parTransId="{C6B6B2AB-D60D-4F75-B941-A4C0DCE8B60C}" sibTransId="{96B1F086-67D3-4AC2-BFED-2D79092E2130}"/>
    <dgm:cxn modelId="{5CD4A855-3E56-4E3A-8740-E13810518B4F}" type="presOf" srcId="{9BBD34FA-6B51-495C-828F-B96D746A461B}" destId="{4D51C2DF-F541-4B89-BB6F-7FBA359AE9E4}" srcOrd="1" destOrd="0" presId="urn:microsoft.com/office/officeart/2005/8/layout/hierarchy2"/>
    <dgm:cxn modelId="{D3FDF8C8-05EC-401C-915E-ED357B536899}" type="presOf" srcId="{5273B6A5-A72B-46A7-A4BD-488254B5AC50}" destId="{34E627D7-CFEC-4459-B24E-93292B148268}" srcOrd="0" destOrd="0" presId="urn:microsoft.com/office/officeart/2005/8/layout/hierarchy2"/>
    <dgm:cxn modelId="{3CF14C85-7C40-4F62-8EBE-77ED08F48CE7}" type="presOf" srcId="{36DC3F03-5ED1-4950-9374-6586BADDD7BE}" destId="{4723593E-C9B8-4DB5-84E8-6F676E4CF99C}" srcOrd="0" destOrd="0" presId="urn:microsoft.com/office/officeart/2005/8/layout/hierarchy2"/>
    <dgm:cxn modelId="{5F1E14DF-5946-43E1-AC7D-6EED18AF081B}" type="presOf" srcId="{9BBD34FA-6B51-495C-828F-B96D746A461B}" destId="{6B9D3C90-1DF5-4F7B-AE2A-AB0AF422696B}" srcOrd="0" destOrd="0" presId="urn:microsoft.com/office/officeart/2005/8/layout/hierarchy2"/>
    <dgm:cxn modelId="{5FA29C58-8891-4790-B8B0-7FC27114F31F}" srcId="{1CF13C3E-BB70-4A76-84A8-8E014BD9BDBF}" destId="{98CC505A-DFBD-45A3-B0B8-7F1C250D66D8}" srcOrd="1" destOrd="0" parTransId="{9BBD34FA-6B51-495C-828F-B96D746A461B}" sibTransId="{0BA3C9C1-DD04-4DF8-B32D-AD119D197C9E}"/>
    <dgm:cxn modelId="{EAE63248-E43A-45EC-82E5-430953843F8E}" type="presOf" srcId="{5273B6A5-A72B-46A7-A4BD-488254B5AC50}" destId="{C291A675-3F8A-441D-9211-DA59981CE3FE}" srcOrd="1" destOrd="0" presId="urn:microsoft.com/office/officeart/2005/8/layout/hierarchy2"/>
    <dgm:cxn modelId="{5BBF8790-99A6-4636-BA6E-50A129AFE9AC}" type="presOf" srcId="{97D035AA-A0CA-4BBC-8763-632D770E9506}" destId="{7E05388F-A09A-439F-9CF1-DAF817FFD2DC}" srcOrd="0" destOrd="0" presId="urn:microsoft.com/office/officeart/2005/8/layout/hierarchy2"/>
    <dgm:cxn modelId="{8420186A-D03B-4E32-ACD5-0EA9ED487D89}" type="presOf" srcId="{A26C7C28-9B9E-48EF-AEDD-14B96D0F07F0}" destId="{D55BB035-364D-47B0-93D0-C327B2BAF1F3}" srcOrd="0" destOrd="0" presId="urn:microsoft.com/office/officeart/2005/8/layout/hierarchy2"/>
    <dgm:cxn modelId="{D4CEAB37-59FE-4791-ACD4-979168EC760D}" srcId="{496619C7-161D-400A-815B-98AA7B6A6F92}" destId="{1CF13C3E-BB70-4A76-84A8-8E014BD9BDBF}" srcOrd="0" destOrd="0" parTransId="{4061B360-757E-4EE5-8CAE-272A953B0240}" sibTransId="{983188EF-5F6F-4B79-B45C-56C4F9B55B66}"/>
    <dgm:cxn modelId="{91DFFAD2-F0D0-4343-8043-ECE1984913B7}" type="presOf" srcId="{4061B360-757E-4EE5-8CAE-272A953B0240}" destId="{721E02FA-AEDB-43F7-B648-E4504571E291}" srcOrd="1" destOrd="0" presId="urn:microsoft.com/office/officeart/2005/8/layout/hierarchy2"/>
    <dgm:cxn modelId="{DBD54BCF-48C1-4ECC-B0BC-6B074DDA0693}" type="presOf" srcId="{91B7E2F5-BDD2-4221-AAE8-9EAAB29D747A}" destId="{8405AE87-9017-4E8F-8B37-50D78CBA87C1}" srcOrd="0" destOrd="0" presId="urn:microsoft.com/office/officeart/2005/8/layout/hierarchy2"/>
    <dgm:cxn modelId="{B52D3563-FEAE-4A4B-8C63-68FFD3FD0446}" type="presOf" srcId="{1239A187-ACBF-4024-A13F-521E079D6036}" destId="{B39881BF-1BC0-48C8-8861-594E0E9E1A51}" srcOrd="0" destOrd="0" presId="urn:microsoft.com/office/officeart/2005/8/layout/hierarchy2"/>
    <dgm:cxn modelId="{EE6D9971-2F31-4094-84EF-200B92EE76A4}" type="presOf" srcId="{531F5A8B-F734-41C4-A2F3-DEFA26CB7A0B}" destId="{C05E894F-B009-40DA-B88B-1FD4E75C6E29}" srcOrd="1" destOrd="0" presId="urn:microsoft.com/office/officeart/2005/8/layout/hierarchy2"/>
    <dgm:cxn modelId="{8602A274-8527-454E-AFFC-84D91B778114}" srcId="{1CF13C3E-BB70-4A76-84A8-8E014BD9BDBF}" destId="{A26C7C28-9B9E-48EF-AEDD-14B96D0F07F0}" srcOrd="0" destOrd="0" parTransId="{97D035AA-A0CA-4BBC-8763-632D770E9506}" sibTransId="{CEA8098D-D053-4826-BE8E-646CB8396CDE}"/>
    <dgm:cxn modelId="{9551F467-26E2-4FA4-992C-2EBBC37B9A4F}" type="presOf" srcId="{5412D085-DE7F-4C66-A372-D25FCC13B55B}" destId="{3AFCE440-EC36-4ABF-BD9A-7CEE7131005F}" srcOrd="0" destOrd="0" presId="urn:microsoft.com/office/officeart/2005/8/layout/hierarchy2"/>
    <dgm:cxn modelId="{45F36146-7DD4-4CFD-8D75-B027EFB01820}" type="presOf" srcId="{BD2F7063-0069-40A1-8C9D-FF461F71CC5D}" destId="{11A5469C-1C59-4EE5-98C1-F48870252836}" srcOrd="1" destOrd="0" presId="urn:microsoft.com/office/officeart/2005/8/layout/hierarchy2"/>
    <dgm:cxn modelId="{7DD5D0A3-E8D0-41A8-B717-F25B8649D738}" type="presOf" srcId="{BD2F7063-0069-40A1-8C9D-FF461F71CC5D}" destId="{BF4AAA77-5C0B-4AD0-8BC6-FCF70BEBA8C7}" srcOrd="0" destOrd="0" presId="urn:microsoft.com/office/officeart/2005/8/layout/hierarchy2"/>
    <dgm:cxn modelId="{3E4236E8-9BDA-4E49-A249-5D8515FCF0F6}" srcId="{E65828FE-F870-4F50-B06E-06BA2934921C}" destId="{1239A187-ACBF-4024-A13F-521E079D6036}" srcOrd="0" destOrd="0" parTransId="{5273B6A5-A72B-46A7-A4BD-488254B5AC50}" sibTransId="{361AB20F-48EC-4431-8E3B-98523D20A7E4}"/>
    <dgm:cxn modelId="{3A5793ED-0BA5-40E3-99E6-311D57B90A8A}" type="presOf" srcId="{C6B6B2AB-D60D-4F75-B941-A4C0DCE8B60C}" destId="{A533D580-C41F-4C91-9579-325BC38EA54E}" srcOrd="1" destOrd="0" presId="urn:microsoft.com/office/officeart/2005/8/layout/hierarchy2"/>
    <dgm:cxn modelId="{77E96518-38FE-42CA-9E57-3A9CE04C171F}" srcId="{496619C7-161D-400A-815B-98AA7B6A6F92}" destId="{E65828FE-F870-4F50-B06E-06BA2934921C}" srcOrd="1" destOrd="0" parTransId="{531F5A8B-F734-41C4-A2F3-DEFA26CB7A0B}" sibTransId="{8AF3C177-710B-42E2-8E3B-0019378D44A9}"/>
    <dgm:cxn modelId="{CC6B7954-0F13-4055-AB79-7B438823FFB0}" type="presOf" srcId="{531F5A8B-F734-41C4-A2F3-DEFA26CB7A0B}" destId="{A91D75DC-D759-49A7-A5D9-D9E468BAACBE}" srcOrd="0" destOrd="0" presId="urn:microsoft.com/office/officeart/2005/8/layout/hierarchy2"/>
    <dgm:cxn modelId="{FCBF7802-D51E-4A51-9E59-A2CAC50387D7}" type="presOf" srcId="{4061B360-757E-4EE5-8CAE-272A953B0240}" destId="{01BDC4B9-698D-46B1-99D2-D0F216D0D87F}" srcOrd="0" destOrd="0" presId="urn:microsoft.com/office/officeart/2005/8/layout/hierarchy2"/>
    <dgm:cxn modelId="{B85BB4F9-136F-42AE-BF64-A543074A76AA}" srcId="{5412D085-DE7F-4C66-A372-D25FCC13B55B}" destId="{496619C7-161D-400A-815B-98AA7B6A6F92}" srcOrd="0" destOrd="0" parTransId="{7D0909E7-5360-42D6-BC6C-C8A76561EE2C}" sibTransId="{C4B078B5-B193-4ECC-847B-D6507E059F8E}"/>
    <dgm:cxn modelId="{13C9F326-6D1E-486D-A942-0E834D3D3FF1}" type="presOf" srcId="{E65828FE-F870-4F50-B06E-06BA2934921C}" destId="{06B828EC-47BE-4D31-AEBB-168DD2DF0303}" srcOrd="0" destOrd="0" presId="urn:microsoft.com/office/officeart/2005/8/layout/hierarchy2"/>
    <dgm:cxn modelId="{21046C0E-5754-4199-93D6-1907DEA79244}" type="presOf" srcId="{496619C7-161D-400A-815B-98AA7B6A6F92}" destId="{9F6BC654-13FF-4067-AE90-CC4F8B9782BC}" srcOrd="0" destOrd="0" presId="urn:microsoft.com/office/officeart/2005/8/layout/hierarchy2"/>
    <dgm:cxn modelId="{3082129A-200F-48EC-B120-D5EC8401D13B}" type="presOf" srcId="{1CF13C3E-BB70-4A76-84A8-8E014BD9BDBF}" destId="{01847B78-FAD3-4996-8B12-E1A4E6C4DD25}" srcOrd="0" destOrd="0" presId="urn:microsoft.com/office/officeart/2005/8/layout/hierarchy2"/>
    <dgm:cxn modelId="{700DE6AF-CC9D-4218-86B6-297FE9398887}" type="presOf" srcId="{97D035AA-A0CA-4BBC-8763-632D770E9506}" destId="{FBEBB77B-9A25-451D-AA48-6CAA2FABB5A9}" srcOrd="1" destOrd="0" presId="urn:microsoft.com/office/officeart/2005/8/layout/hierarchy2"/>
    <dgm:cxn modelId="{602A23FB-0287-4FD3-B35D-1A94E8510E44}" type="presOf" srcId="{98CC505A-DFBD-45A3-B0B8-7F1C250D66D8}" destId="{DD7602B8-B30B-4D98-A40A-7AB92D8D3E8E}" srcOrd="0" destOrd="0" presId="urn:microsoft.com/office/officeart/2005/8/layout/hierarchy2"/>
    <dgm:cxn modelId="{E341B597-2171-4EE0-93FA-6526F0F5B370}" srcId="{A26C7C28-9B9E-48EF-AEDD-14B96D0F07F0}" destId="{36DC3F03-5ED1-4950-9374-6586BADDD7BE}" srcOrd="0" destOrd="0" parTransId="{BD2F7063-0069-40A1-8C9D-FF461F71CC5D}" sibTransId="{2361BF99-DA26-4B4C-8A15-3F40F9180159}"/>
    <dgm:cxn modelId="{B16A43D3-926A-44FB-89B0-B679F3EDD40A}" type="presParOf" srcId="{3AFCE440-EC36-4ABF-BD9A-7CEE7131005F}" destId="{70C14981-3DF9-4B1C-962F-2AC5FC110AED}" srcOrd="0" destOrd="0" presId="urn:microsoft.com/office/officeart/2005/8/layout/hierarchy2"/>
    <dgm:cxn modelId="{1709480A-FB9E-4E45-898C-A15589976D82}" type="presParOf" srcId="{70C14981-3DF9-4B1C-962F-2AC5FC110AED}" destId="{9F6BC654-13FF-4067-AE90-CC4F8B9782BC}" srcOrd="0" destOrd="0" presId="urn:microsoft.com/office/officeart/2005/8/layout/hierarchy2"/>
    <dgm:cxn modelId="{A28E2E25-E938-496B-A632-FD7978EA68C6}" type="presParOf" srcId="{70C14981-3DF9-4B1C-962F-2AC5FC110AED}" destId="{76FF2436-7552-4681-AF97-D7F7C200545F}" srcOrd="1" destOrd="0" presId="urn:microsoft.com/office/officeart/2005/8/layout/hierarchy2"/>
    <dgm:cxn modelId="{0DF40F17-65FE-46F9-BA57-6ED50D66548F}" type="presParOf" srcId="{76FF2436-7552-4681-AF97-D7F7C200545F}" destId="{01BDC4B9-698D-46B1-99D2-D0F216D0D87F}" srcOrd="0" destOrd="0" presId="urn:microsoft.com/office/officeart/2005/8/layout/hierarchy2"/>
    <dgm:cxn modelId="{0BD08900-14DB-4D6E-AD4B-6F401FCC7A5C}" type="presParOf" srcId="{01BDC4B9-698D-46B1-99D2-D0F216D0D87F}" destId="{721E02FA-AEDB-43F7-B648-E4504571E291}" srcOrd="0" destOrd="0" presId="urn:microsoft.com/office/officeart/2005/8/layout/hierarchy2"/>
    <dgm:cxn modelId="{2AE53505-7B5A-4653-B97F-3AAD62A1758E}" type="presParOf" srcId="{76FF2436-7552-4681-AF97-D7F7C200545F}" destId="{9AB9BFA1-97F2-4DD0-BC1A-30C8E3170C98}" srcOrd="1" destOrd="0" presId="urn:microsoft.com/office/officeart/2005/8/layout/hierarchy2"/>
    <dgm:cxn modelId="{26F41948-ED8F-421D-A8CD-FCE4EFF12AD3}" type="presParOf" srcId="{9AB9BFA1-97F2-4DD0-BC1A-30C8E3170C98}" destId="{01847B78-FAD3-4996-8B12-E1A4E6C4DD25}" srcOrd="0" destOrd="0" presId="urn:microsoft.com/office/officeart/2005/8/layout/hierarchy2"/>
    <dgm:cxn modelId="{CA036655-C9AB-4F01-8FD4-BA1D17103714}" type="presParOf" srcId="{9AB9BFA1-97F2-4DD0-BC1A-30C8E3170C98}" destId="{59563F83-E844-4429-A34B-095A6A3DB294}" srcOrd="1" destOrd="0" presId="urn:microsoft.com/office/officeart/2005/8/layout/hierarchy2"/>
    <dgm:cxn modelId="{4B443CF7-DAD0-4036-BA47-4267D3E1E306}" type="presParOf" srcId="{59563F83-E844-4429-A34B-095A6A3DB294}" destId="{7E05388F-A09A-439F-9CF1-DAF817FFD2DC}" srcOrd="0" destOrd="0" presId="urn:microsoft.com/office/officeart/2005/8/layout/hierarchy2"/>
    <dgm:cxn modelId="{E7701A99-0B5B-4332-85FF-9757C992B660}" type="presParOf" srcId="{7E05388F-A09A-439F-9CF1-DAF817FFD2DC}" destId="{FBEBB77B-9A25-451D-AA48-6CAA2FABB5A9}" srcOrd="0" destOrd="0" presId="urn:microsoft.com/office/officeart/2005/8/layout/hierarchy2"/>
    <dgm:cxn modelId="{87F1CBFD-546C-4F06-9E60-E270D59CAADC}" type="presParOf" srcId="{59563F83-E844-4429-A34B-095A6A3DB294}" destId="{83650444-2229-48D0-AF75-C34F472EF5AF}" srcOrd="1" destOrd="0" presId="urn:microsoft.com/office/officeart/2005/8/layout/hierarchy2"/>
    <dgm:cxn modelId="{165B094B-C14A-4FA9-BF63-EFAA777F5A61}" type="presParOf" srcId="{83650444-2229-48D0-AF75-C34F472EF5AF}" destId="{D55BB035-364D-47B0-93D0-C327B2BAF1F3}" srcOrd="0" destOrd="0" presId="urn:microsoft.com/office/officeart/2005/8/layout/hierarchy2"/>
    <dgm:cxn modelId="{1EFBD184-0E3D-48E3-B1E6-02754C4C7951}" type="presParOf" srcId="{83650444-2229-48D0-AF75-C34F472EF5AF}" destId="{3418B460-5238-4BEA-924F-0D5E8455158E}" srcOrd="1" destOrd="0" presId="urn:microsoft.com/office/officeart/2005/8/layout/hierarchy2"/>
    <dgm:cxn modelId="{34F69569-3698-4E04-8228-F7B5AC431C68}" type="presParOf" srcId="{3418B460-5238-4BEA-924F-0D5E8455158E}" destId="{BF4AAA77-5C0B-4AD0-8BC6-FCF70BEBA8C7}" srcOrd="0" destOrd="0" presId="urn:microsoft.com/office/officeart/2005/8/layout/hierarchy2"/>
    <dgm:cxn modelId="{CAE5B58E-C3C1-4BBC-BB5F-3BBA9B056FFC}" type="presParOf" srcId="{BF4AAA77-5C0B-4AD0-8BC6-FCF70BEBA8C7}" destId="{11A5469C-1C59-4EE5-98C1-F48870252836}" srcOrd="0" destOrd="0" presId="urn:microsoft.com/office/officeart/2005/8/layout/hierarchy2"/>
    <dgm:cxn modelId="{AFBDC081-8183-44C6-9005-DCEA1027C051}" type="presParOf" srcId="{3418B460-5238-4BEA-924F-0D5E8455158E}" destId="{60FA4830-BB8A-4FD2-AE85-21A0489E8CF5}" srcOrd="1" destOrd="0" presId="urn:microsoft.com/office/officeart/2005/8/layout/hierarchy2"/>
    <dgm:cxn modelId="{FD9C117C-0E6D-4424-9DB7-10CE16D61B85}" type="presParOf" srcId="{60FA4830-BB8A-4FD2-AE85-21A0489E8CF5}" destId="{4723593E-C9B8-4DB5-84E8-6F676E4CF99C}" srcOrd="0" destOrd="0" presId="urn:microsoft.com/office/officeart/2005/8/layout/hierarchy2"/>
    <dgm:cxn modelId="{BB875B4C-326E-4C04-9549-28124819FB14}" type="presParOf" srcId="{60FA4830-BB8A-4FD2-AE85-21A0489E8CF5}" destId="{595FDA68-5A3A-4466-875F-7BAD1B03EC6D}" srcOrd="1" destOrd="0" presId="urn:microsoft.com/office/officeart/2005/8/layout/hierarchy2"/>
    <dgm:cxn modelId="{210B7E87-7128-478E-BC5C-CE8FED62BF2D}" type="presParOf" srcId="{3418B460-5238-4BEA-924F-0D5E8455158E}" destId="{7226ED79-FEE0-473D-AB36-616E685F782B}" srcOrd="2" destOrd="0" presId="urn:microsoft.com/office/officeart/2005/8/layout/hierarchy2"/>
    <dgm:cxn modelId="{6682ED19-6724-47CC-9B45-AE458EA3632C}" type="presParOf" srcId="{7226ED79-FEE0-473D-AB36-616E685F782B}" destId="{A533D580-C41F-4C91-9579-325BC38EA54E}" srcOrd="0" destOrd="0" presId="urn:microsoft.com/office/officeart/2005/8/layout/hierarchy2"/>
    <dgm:cxn modelId="{40A46501-1E6B-4CF8-A7EE-6368E329A775}" type="presParOf" srcId="{3418B460-5238-4BEA-924F-0D5E8455158E}" destId="{6878EA3D-E37E-4539-8CCD-8A52DBB0BF15}" srcOrd="3" destOrd="0" presId="urn:microsoft.com/office/officeart/2005/8/layout/hierarchy2"/>
    <dgm:cxn modelId="{73655281-8BCC-4EE1-A59F-91389AA57946}" type="presParOf" srcId="{6878EA3D-E37E-4539-8CCD-8A52DBB0BF15}" destId="{8405AE87-9017-4E8F-8B37-50D78CBA87C1}" srcOrd="0" destOrd="0" presId="urn:microsoft.com/office/officeart/2005/8/layout/hierarchy2"/>
    <dgm:cxn modelId="{C4127C8D-F888-411F-8DC3-C80B879977E8}" type="presParOf" srcId="{6878EA3D-E37E-4539-8CCD-8A52DBB0BF15}" destId="{F416C0FA-22E7-4834-8C92-E43D2414E319}" srcOrd="1" destOrd="0" presId="urn:microsoft.com/office/officeart/2005/8/layout/hierarchy2"/>
    <dgm:cxn modelId="{ABF8126D-BD53-4B5E-B190-713AAC2C44EB}" type="presParOf" srcId="{59563F83-E844-4429-A34B-095A6A3DB294}" destId="{6B9D3C90-1DF5-4F7B-AE2A-AB0AF422696B}" srcOrd="2" destOrd="0" presId="urn:microsoft.com/office/officeart/2005/8/layout/hierarchy2"/>
    <dgm:cxn modelId="{8F4FE67D-C85C-45B8-A705-997ACDDBBE8B}" type="presParOf" srcId="{6B9D3C90-1DF5-4F7B-AE2A-AB0AF422696B}" destId="{4D51C2DF-F541-4B89-BB6F-7FBA359AE9E4}" srcOrd="0" destOrd="0" presId="urn:microsoft.com/office/officeart/2005/8/layout/hierarchy2"/>
    <dgm:cxn modelId="{142990A3-5C21-40EE-B374-93CC7CEC9FC0}" type="presParOf" srcId="{59563F83-E844-4429-A34B-095A6A3DB294}" destId="{7D0A4B6F-03B1-4075-A2DE-56D1A685B28A}" srcOrd="3" destOrd="0" presId="urn:microsoft.com/office/officeart/2005/8/layout/hierarchy2"/>
    <dgm:cxn modelId="{E7EB1351-6B55-4403-A3CE-0F979BF47319}" type="presParOf" srcId="{7D0A4B6F-03B1-4075-A2DE-56D1A685B28A}" destId="{DD7602B8-B30B-4D98-A40A-7AB92D8D3E8E}" srcOrd="0" destOrd="0" presId="urn:microsoft.com/office/officeart/2005/8/layout/hierarchy2"/>
    <dgm:cxn modelId="{49476D6D-0BD1-4C0C-ABC0-3442F2F85A59}" type="presParOf" srcId="{7D0A4B6F-03B1-4075-A2DE-56D1A685B28A}" destId="{8B5D4DFC-172B-4219-90D3-C08EBA60EB8F}" srcOrd="1" destOrd="0" presId="urn:microsoft.com/office/officeart/2005/8/layout/hierarchy2"/>
    <dgm:cxn modelId="{A91A2300-91E5-424E-8591-EA072E6D81E0}" type="presParOf" srcId="{76FF2436-7552-4681-AF97-D7F7C200545F}" destId="{A91D75DC-D759-49A7-A5D9-D9E468BAACBE}" srcOrd="2" destOrd="0" presId="urn:microsoft.com/office/officeart/2005/8/layout/hierarchy2"/>
    <dgm:cxn modelId="{22EE6F24-0744-45EA-AB18-A4A281A59D45}" type="presParOf" srcId="{A91D75DC-D759-49A7-A5D9-D9E468BAACBE}" destId="{C05E894F-B009-40DA-B88B-1FD4E75C6E29}" srcOrd="0" destOrd="0" presId="urn:microsoft.com/office/officeart/2005/8/layout/hierarchy2"/>
    <dgm:cxn modelId="{3647FA06-AAA2-4BAC-A2B3-3752FCAD746B}" type="presParOf" srcId="{76FF2436-7552-4681-AF97-D7F7C200545F}" destId="{EE0EF25D-AFE0-44B2-B4C3-4F1599940B71}" srcOrd="3" destOrd="0" presId="urn:microsoft.com/office/officeart/2005/8/layout/hierarchy2"/>
    <dgm:cxn modelId="{7D967310-1BC5-42B0-944F-C337E6C7A724}" type="presParOf" srcId="{EE0EF25D-AFE0-44B2-B4C3-4F1599940B71}" destId="{06B828EC-47BE-4D31-AEBB-168DD2DF0303}" srcOrd="0" destOrd="0" presId="urn:microsoft.com/office/officeart/2005/8/layout/hierarchy2"/>
    <dgm:cxn modelId="{024C9EC5-73A8-4F9F-88C6-F9BE148252C4}" type="presParOf" srcId="{EE0EF25D-AFE0-44B2-B4C3-4F1599940B71}" destId="{5778D717-A376-4B79-894D-424D7F01B6D4}" srcOrd="1" destOrd="0" presId="urn:microsoft.com/office/officeart/2005/8/layout/hierarchy2"/>
    <dgm:cxn modelId="{2C377916-A2D0-435F-AC9C-11B69A40EEFE}" type="presParOf" srcId="{5778D717-A376-4B79-894D-424D7F01B6D4}" destId="{34E627D7-CFEC-4459-B24E-93292B148268}" srcOrd="0" destOrd="0" presId="urn:microsoft.com/office/officeart/2005/8/layout/hierarchy2"/>
    <dgm:cxn modelId="{7EDBD24C-7985-4AF7-9FAF-F0275DE54E84}" type="presParOf" srcId="{34E627D7-CFEC-4459-B24E-93292B148268}" destId="{C291A675-3F8A-441D-9211-DA59981CE3FE}" srcOrd="0" destOrd="0" presId="urn:microsoft.com/office/officeart/2005/8/layout/hierarchy2"/>
    <dgm:cxn modelId="{27A460E9-204B-412B-A11D-48F8851AB58B}" type="presParOf" srcId="{5778D717-A376-4B79-894D-424D7F01B6D4}" destId="{4E0A73B9-2422-4A65-B63C-F3C16DBA9D4E}" srcOrd="1" destOrd="0" presId="urn:microsoft.com/office/officeart/2005/8/layout/hierarchy2"/>
    <dgm:cxn modelId="{110B9FDD-37E3-41C9-9EAB-6440A6DD36CC}" type="presParOf" srcId="{4E0A73B9-2422-4A65-B63C-F3C16DBA9D4E}" destId="{B39881BF-1BC0-48C8-8861-594E0E9E1A51}" srcOrd="0" destOrd="0" presId="urn:microsoft.com/office/officeart/2005/8/layout/hierarchy2"/>
    <dgm:cxn modelId="{110AEFE0-7F96-4A07-B1E6-1AB937662915}" type="presParOf" srcId="{4E0A73B9-2422-4A65-B63C-F3C16DBA9D4E}" destId="{DDBE8D60-26A8-4A6C-ADA0-21556D8347F0}"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0935B3-3E9C-43CA-9FC5-4E55F5227D72}" type="doc">
      <dgm:prSet loTypeId="urn:microsoft.com/office/officeart/2008/layout/SquareAccentList" loCatId="list" qsTypeId="urn:microsoft.com/office/officeart/2005/8/quickstyle/simple1" qsCatId="simple" csTypeId="urn:microsoft.com/office/officeart/2005/8/colors/accent3_2" csCatId="accent3" phldr="1"/>
      <dgm:spPr/>
      <dgm:t>
        <a:bodyPr/>
        <a:lstStyle/>
        <a:p>
          <a:endParaRPr lang="en-US"/>
        </a:p>
      </dgm:t>
    </dgm:pt>
    <dgm:pt modelId="{B888D551-8514-4939-ADDB-0604B4AE307F}">
      <dgm:prSet phldrT="[Text]" custT="1"/>
      <dgm:spPr/>
      <dgm:t>
        <a:bodyPr/>
        <a:lstStyle/>
        <a:p>
          <a:r>
            <a:rPr lang="en-US" sz="1200" dirty="0" smtClean="0">
              <a:solidFill>
                <a:schemeClr val="tx1"/>
              </a:solidFill>
            </a:rPr>
            <a:t>Column1</a:t>
          </a:r>
          <a:endParaRPr lang="en-US" sz="1200" dirty="0">
            <a:solidFill>
              <a:schemeClr val="tx1"/>
            </a:solidFill>
          </a:endParaRPr>
        </a:p>
      </dgm:t>
    </dgm:pt>
    <dgm:pt modelId="{C949A87F-16E6-4EC3-B502-6DFBFA109B24}" type="parTrans" cxnId="{EC9CFA99-4149-4769-9A20-A5815E2FDF58}">
      <dgm:prSet/>
      <dgm:spPr/>
      <dgm:t>
        <a:bodyPr/>
        <a:lstStyle/>
        <a:p>
          <a:endParaRPr lang="en-US"/>
        </a:p>
      </dgm:t>
    </dgm:pt>
    <dgm:pt modelId="{308027AD-74A8-4508-9FDB-F0CB240CEE59}" type="sibTrans" cxnId="{EC9CFA99-4149-4769-9A20-A5815E2FDF58}">
      <dgm:prSet/>
      <dgm:spPr/>
      <dgm:t>
        <a:bodyPr/>
        <a:lstStyle/>
        <a:p>
          <a:endParaRPr lang="en-US"/>
        </a:p>
      </dgm:t>
    </dgm:pt>
    <dgm:pt modelId="{FE154114-330D-4519-8E90-D2C5FF3CF061}">
      <dgm:prSet phldrT="[Text]" custT="1"/>
      <dgm:spPr/>
      <dgm:t>
        <a:bodyPr/>
        <a:lstStyle/>
        <a:p>
          <a:r>
            <a:rPr lang="en-US" sz="800" dirty="0" smtClean="0">
              <a:solidFill>
                <a:schemeClr val="tx1"/>
              </a:solidFill>
            </a:rPr>
            <a:t>Datatype</a:t>
          </a:r>
          <a:endParaRPr lang="en-US" sz="800" dirty="0">
            <a:solidFill>
              <a:schemeClr val="tx1"/>
            </a:solidFill>
          </a:endParaRPr>
        </a:p>
      </dgm:t>
    </dgm:pt>
    <dgm:pt modelId="{625C1D90-9E9C-42D3-BF7A-9613710F1D40}" type="parTrans" cxnId="{F40B0937-A744-4BD6-89E3-173BE9378B71}">
      <dgm:prSet/>
      <dgm:spPr/>
      <dgm:t>
        <a:bodyPr/>
        <a:lstStyle/>
        <a:p>
          <a:endParaRPr lang="en-US"/>
        </a:p>
      </dgm:t>
    </dgm:pt>
    <dgm:pt modelId="{A05F3BE9-F1C5-4756-900B-166549A8EA88}" type="sibTrans" cxnId="{F40B0937-A744-4BD6-89E3-173BE9378B71}">
      <dgm:prSet/>
      <dgm:spPr/>
      <dgm:t>
        <a:bodyPr/>
        <a:lstStyle/>
        <a:p>
          <a:endParaRPr lang="en-US"/>
        </a:p>
      </dgm:t>
    </dgm:pt>
    <dgm:pt modelId="{EB4BCE31-A099-4DDF-BEC8-2FA9E8DE0D48}">
      <dgm:prSet phldrT="[Text]" custT="1"/>
      <dgm:spPr/>
      <dgm:t>
        <a:bodyPr/>
        <a:lstStyle/>
        <a:p>
          <a:r>
            <a:rPr lang="en-US" sz="1200" dirty="0" smtClean="0">
              <a:solidFill>
                <a:schemeClr val="tx1"/>
              </a:solidFill>
            </a:rPr>
            <a:t>Column2</a:t>
          </a:r>
          <a:endParaRPr lang="en-US" sz="1200" dirty="0">
            <a:solidFill>
              <a:schemeClr val="tx1"/>
            </a:solidFill>
          </a:endParaRPr>
        </a:p>
      </dgm:t>
    </dgm:pt>
    <dgm:pt modelId="{BF09E7F5-1A1C-47C7-9F9D-6D6A0A001552}" type="parTrans" cxnId="{16E6B273-F327-4AE3-9739-F60495705C36}">
      <dgm:prSet/>
      <dgm:spPr/>
      <dgm:t>
        <a:bodyPr/>
        <a:lstStyle/>
        <a:p>
          <a:endParaRPr lang="en-US"/>
        </a:p>
      </dgm:t>
    </dgm:pt>
    <dgm:pt modelId="{CFE59578-B925-4C7E-ADCD-CEE7230E3C78}" type="sibTrans" cxnId="{16E6B273-F327-4AE3-9739-F60495705C36}">
      <dgm:prSet/>
      <dgm:spPr/>
      <dgm:t>
        <a:bodyPr/>
        <a:lstStyle/>
        <a:p>
          <a:endParaRPr lang="en-US"/>
        </a:p>
      </dgm:t>
    </dgm:pt>
    <dgm:pt modelId="{B4D0B16B-BE5C-48BF-87E1-DA7CE4B43DFD}">
      <dgm:prSet phldrT="[Text]" custT="1"/>
      <dgm:spPr/>
      <dgm:t>
        <a:bodyPr/>
        <a:lstStyle/>
        <a:p>
          <a:r>
            <a:rPr lang="en-US" sz="800" dirty="0" smtClean="0">
              <a:solidFill>
                <a:schemeClr val="tx1"/>
              </a:solidFill>
            </a:rPr>
            <a:t>Datatype</a:t>
          </a:r>
          <a:endParaRPr lang="en-US" sz="800" dirty="0">
            <a:solidFill>
              <a:schemeClr val="tx1"/>
            </a:solidFill>
          </a:endParaRPr>
        </a:p>
      </dgm:t>
    </dgm:pt>
    <dgm:pt modelId="{8386A4F1-5C49-4438-A312-B437FB96E463}" type="parTrans" cxnId="{CDAED739-6E29-43A3-AF6B-B76CE51F60F7}">
      <dgm:prSet/>
      <dgm:spPr/>
      <dgm:t>
        <a:bodyPr/>
        <a:lstStyle/>
        <a:p>
          <a:endParaRPr lang="en-US"/>
        </a:p>
      </dgm:t>
    </dgm:pt>
    <dgm:pt modelId="{A6C3165E-D635-40E6-8E7F-8C01B8A395F5}" type="sibTrans" cxnId="{CDAED739-6E29-43A3-AF6B-B76CE51F60F7}">
      <dgm:prSet/>
      <dgm:spPr/>
      <dgm:t>
        <a:bodyPr/>
        <a:lstStyle/>
        <a:p>
          <a:endParaRPr lang="en-US"/>
        </a:p>
      </dgm:t>
    </dgm:pt>
    <dgm:pt modelId="{E56E2B4F-5518-419B-8349-3EC9C52CF895}">
      <dgm:prSet phldrT="[Text]" custT="1"/>
      <dgm:spPr/>
      <dgm:t>
        <a:bodyPr/>
        <a:lstStyle/>
        <a:p>
          <a:r>
            <a:rPr lang="en-US" sz="1200" dirty="0" smtClean="0">
              <a:solidFill>
                <a:schemeClr val="tx1"/>
              </a:solidFill>
            </a:rPr>
            <a:t>Column3</a:t>
          </a:r>
          <a:endParaRPr lang="en-US" sz="1200" dirty="0">
            <a:solidFill>
              <a:schemeClr val="tx1"/>
            </a:solidFill>
          </a:endParaRPr>
        </a:p>
      </dgm:t>
    </dgm:pt>
    <dgm:pt modelId="{205DEE9E-F587-4724-8979-FB7CAE4643FF}" type="parTrans" cxnId="{7F6913BD-266A-42F5-98E5-4D0AC8F67B72}">
      <dgm:prSet/>
      <dgm:spPr/>
      <dgm:t>
        <a:bodyPr/>
        <a:lstStyle/>
        <a:p>
          <a:endParaRPr lang="en-US"/>
        </a:p>
      </dgm:t>
    </dgm:pt>
    <dgm:pt modelId="{73F1ED1D-75A1-4E62-9B7D-B42640ECAAFC}" type="sibTrans" cxnId="{7F6913BD-266A-42F5-98E5-4D0AC8F67B72}">
      <dgm:prSet/>
      <dgm:spPr/>
      <dgm:t>
        <a:bodyPr/>
        <a:lstStyle/>
        <a:p>
          <a:endParaRPr lang="en-US"/>
        </a:p>
      </dgm:t>
    </dgm:pt>
    <dgm:pt modelId="{2452721D-DB11-4F30-8D3E-F86EE985DA59}">
      <dgm:prSet phldrT="[Text]" custT="1"/>
      <dgm:spPr/>
      <dgm:t>
        <a:bodyPr/>
        <a:lstStyle/>
        <a:p>
          <a:r>
            <a:rPr lang="en-US" sz="800" dirty="0" smtClean="0">
              <a:solidFill>
                <a:schemeClr val="tx1"/>
              </a:solidFill>
            </a:rPr>
            <a:t>Datatype</a:t>
          </a:r>
          <a:endParaRPr lang="en-US" sz="800" dirty="0">
            <a:solidFill>
              <a:schemeClr val="tx1"/>
            </a:solidFill>
          </a:endParaRPr>
        </a:p>
      </dgm:t>
    </dgm:pt>
    <dgm:pt modelId="{FDF91838-5BD6-48ED-87E6-085521F9FADA}" type="parTrans" cxnId="{43EB0071-DFF0-450B-8015-446C2EDFB134}">
      <dgm:prSet/>
      <dgm:spPr/>
      <dgm:t>
        <a:bodyPr/>
        <a:lstStyle/>
        <a:p>
          <a:endParaRPr lang="en-US"/>
        </a:p>
      </dgm:t>
    </dgm:pt>
    <dgm:pt modelId="{2D6F27A2-5686-4A5C-BA10-6202CDAEFACE}" type="sibTrans" cxnId="{43EB0071-DFF0-450B-8015-446C2EDFB134}">
      <dgm:prSet/>
      <dgm:spPr/>
      <dgm:t>
        <a:bodyPr/>
        <a:lstStyle/>
        <a:p>
          <a:endParaRPr lang="en-US"/>
        </a:p>
      </dgm:t>
    </dgm:pt>
    <dgm:pt modelId="{5B1B0713-7978-47EA-9F7E-06CA99D56C74}">
      <dgm:prSet phldrT="[Text]" custT="1"/>
      <dgm:spPr/>
      <dgm:t>
        <a:bodyPr/>
        <a:lstStyle/>
        <a:p>
          <a:r>
            <a:rPr lang="en-US" sz="1200" dirty="0" smtClean="0">
              <a:solidFill>
                <a:schemeClr val="tx1"/>
              </a:solidFill>
            </a:rPr>
            <a:t>Column4</a:t>
          </a:r>
          <a:endParaRPr lang="en-US" sz="1200" dirty="0">
            <a:solidFill>
              <a:schemeClr val="tx1"/>
            </a:solidFill>
          </a:endParaRPr>
        </a:p>
      </dgm:t>
    </dgm:pt>
    <dgm:pt modelId="{D6A3CF85-8DF4-436E-8E61-C11C6EAA1418}" type="parTrans" cxnId="{28CAF459-63DE-4617-B8B9-A6E2B1E243FB}">
      <dgm:prSet/>
      <dgm:spPr/>
      <dgm:t>
        <a:bodyPr/>
        <a:lstStyle/>
        <a:p>
          <a:endParaRPr lang="en-US"/>
        </a:p>
      </dgm:t>
    </dgm:pt>
    <dgm:pt modelId="{DBD504BE-FC1E-48A5-A9D0-76D8DE179669}" type="sibTrans" cxnId="{28CAF459-63DE-4617-B8B9-A6E2B1E243FB}">
      <dgm:prSet/>
      <dgm:spPr/>
      <dgm:t>
        <a:bodyPr/>
        <a:lstStyle/>
        <a:p>
          <a:endParaRPr lang="en-US"/>
        </a:p>
      </dgm:t>
    </dgm:pt>
    <dgm:pt modelId="{3994FAC8-60C1-4DD0-8115-CD5775F852AD}">
      <dgm:prSet phldrT="[Text]" custT="1"/>
      <dgm:spPr/>
      <dgm:t>
        <a:bodyPr/>
        <a:lstStyle/>
        <a:p>
          <a:r>
            <a:rPr lang="en-US" sz="800" dirty="0" smtClean="0">
              <a:solidFill>
                <a:schemeClr val="tx1"/>
              </a:solidFill>
            </a:rPr>
            <a:t>Datatype</a:t>
          </a:r>
          <a:endParaRPr lang="en-US" sz="800" dirty="0">
            <a:solidFill>
              <a:schemeClr val="tx1"/>
            </a:solidFill>
          </a:endParaRPr>
        </a:p>
      </dgm:t>
    </dgm:pt>
    <dgm:pt modelId="{D2061129-CF1F-434E-8506-2703C1A56677}" type="parTrans" cxnId="{13F8D0E0-18C4-4E9A-BED6-430A3B1648C9}">
      <dgm:prSet/>
      <dgm:spPr/>
      <dgm:t>
        <a:bodyPr/>
        <a:lstStyle/>
        <a:p>
          <a:endParaRPr lang="en-US"/>
        </a:p>
      </dgm:t>
    </dgm:pt>
    <dgm:pt modelId="{F8DFC96B-241E-4F78-812C-2DDD8E5C4962}" type="sibTrans" cxnId="{13F8D0E0-18C4-4E9A-BED6-430A3B1648C9}">
      <dgm:prSet/>
      <dgm:spPr/>
      <dgm:t>
        <a:bodyPr/>
        <a:lstStyle/>
        <a:p>
          <a:endParaRPr lang="en-US"/>
        </a:p>
      </dgm:t>
    </dgm:pt>
    <dgm:pt modelId="{E868DB30-954F-4A7C-BE71-C3617A516C7F}" type="pres">
      <dgm:prSet presAssocID="{D80935B3-3E9C-43CA-9FC5-4E55F5227D72}" presName="layout" presStyleCnt="0">
        <dgm:presLayoutVars>
          <dgm:chMax/>
          <dgm:chPref/>
          <dgm:dir/>
          <dgm:resizeHandles/>
        </dgm:presLayoutVars>
      </dgm:prSet>
      <dgm:spPr/>
    </dgm:pt>
    <dgm:pt modelId="{8B5800A9-0370-4A31-8AEE-213F9C55B787}" type="pres">
      <dgm:prSet presAssocID="{B888D551-8514-4939-ADDB-0604B4AE307F}" presName="root" presStyleCnt="0">
        <dgm:presLayoutVars>
          <dgm:chMax/>
          <dgm:chPref/>
        </dgm:presLayoutVars>
      </dgm:prSet>
      <dgm:spPr/>
    </dgm:pt>
    <dgm:pt modelId="{C4BDD39B-C1B3-42AD-8F81-0DA37A896781}" type="pres">
      <dgm:prSet presAssocID="{B888D551-8514-4939-ADDB-0604B4AE307F}" presName="rootComposite" presStyleCnt="0">
        <dgm:presLayoutVars/>
      </dgm:prSet>
      <dgm:spPr/>
    </dgm:pt>
    <dgm:pt modelId="{7B52394D-9AFE-49FA-8BC0-7FF99F1E223E}" type="pres">
      <dgm:prSet presAssocID="{B888D551-8514-4939-ADDB-0604B4AE307F}" presName="ParentAccent" presStyleLbl="alignNode1" presStyleIdx="0" presStyleCnt="4"/>
      <dgm:spPr/>
    </dgm:pt>
    <dgm:pt modelId="{4011EC84-53A6-4137-9E95-73618309A46F}" type="pres">
      <dgm:prSet presAssocID="{B888D551-8514-4939-ADDB-0604B4AE307F}" presName="ParentSmallAccent" presStyleLbl="fgAcc1" presStyleIdx="0" presStyleCnt="4"/>
      <dgm:spPr/>
    </dgm:pt>
    <dgm:pt modelId="{1F436A97-2EF7-4214-8064-5B450095287B}" type="pres">
      <dgm:prSet presAssocID="{B888D551-8514-4939-ADDB-0604B4AE307F}" presName="Parent" presStyleLbl="revTx" presStyleIdx="0" presStyleCnt="8">
        <dgm:presLayoutVars>
          <dgm:chMax/>
          <dgm:chPref val="4"/>
          <dgm:bulletEnabled val="1"/>
        </dgm:presLayoutVars>
      </dgm:prSet>
      <dgm:spPr/>
      <dgm:t>
        <a:bodyPr/>
        <a:lstStyle/>
        <a:p>
          <a:endParaRPr lang="en-US"/>
        </a:p>
      </dgm:t>
    </dgm:pt>
    <dgm:pt modelId="{C48C1361-F11C-494C-9E42-DFC37B84D53B}" type="pres">
      <dgm:prSet presAssocID="{B888D551-8514-4939-ADDB-0604B4AE307F}" presName="childShape" presStyleCnt="0">
        <dgm:presLayoutVars>
          <dgm:chMax val="0"/>
          <dgm:chPref val="0"/>
        </dgm:presLayoutVars>
      </dgm:prSet>
      <dgm:spPr/>
    </dgm:pt>
    <dgm:pt modelId="{2371638F-6581-4E21-ADAB-8D2AE0AFE56A}" type="pres">
      <dgm:prSet presAssocID="{FE154114-330D-4519-8E90-D2C5FF3CF061}" presName="childComposite" presStyleCnt="0">
        <dgm:presLayoutVars>
          <dgm:chMax val="0"/>
          <dgm:chPref val="0"/>
        </dgm:presLayoutVars>
      </dgm:prSet>
      <dgm:spPr/>
    </dgm:pt>
    <dgm:pt modelId="{1372D8AD-7C12-4E00-BCC6-F297A099AED3}" type="pres">
      <dgm:prSet presAssocID="{FE154114-330D-4519-8E90-D2C5FF3CF061}" presName="ChildAccent" presStyleLbl="solidFgAcc1" presStyleIdx="0" presStyleCnt="4"/>
      <dgm:spPr/>
    </dgm:pt>
    <dgm:pt modelId="{B358E855-D2C9-4D7F-90B2-885513F9023C}" type="pres">
      <dgm:prSet presAssocID="{FE154114-330D-4519-8E90-D2C5FF3CF061}" presName="Child" presStyleLbl="revTx" presStyleIdx="1" presStyleCnt="8">
        <dgm:presLayoutVars>
          <dgm:chMax val="0"/>
          <dgm:chPref val="0"/>
          <dgm:bulletEnabled val="1"/>
        </dgm:presLayoutVars>
      </dgm:prSet>
      <dgm:spPr/>
    </dgm:pt>
    <dgm:pt modelId="{1BFC6BE7-124D-4515-96B8-6F5B2311D602}" type="pres">
      <dgm:prSet presAssocID="{EB4BCE31-A099-4DDF-BEC8-2FA9E8DE0D48}" presName="root" presStyleCnt="0">
        <dgm:presLayoutVars>
          <dgm:chMax/>
          <dgm:chPref/>
        </dgm:presLayoutVars>
      </dgm:prSet>
      <dgm:spPr/>
    </dgm:pt>
    <dgm:pt modelId="{CD86743C-AB08-428A-9CA1-48A863A891E2}" type="pres">
      <dgm:prSet presAssocID="{EB4BCE31-A099-4DDF-BEC8-2FA9E8DE0D48}" presName="rootComposite" presStyleCnt="0">
        <dgm:presLayoutVars/>
      </dgm:prSet>
      <dgm:spPr/>
    </dgm:pt>
    <dgm:pt modelId="{D0330611-8EC6-42CA-8C58-A97ABB70E543}" type="pres">
      <dgm:prSet presAssocID="{EB4BCE31-A099-4DDF-BEC8-2FA9E8DE0D48}" presName="ParentAccent" presStyleLbl="alignNode1" presStyleIdx="1" presStyleCnt="4"/>
      <dgm:spPr/>
    </dgm:pt>
    <dgm:pt modelId="{BA1118F2-0D28-4422-9697-9212CAECC4AD}" type="pres">
      <dgm:prSet presAssocID="{EB4BCE31-A099-4DDF-BEC8-2FA9E8DE0D48}" presName="ParentSmallAccent" presStyleLbl="fgAcc1" presStyleIdx="1" presStyleCnt="4"/>
      <dgm:spPr/>
    </dgm:pt>
    <dgm:pt modelId="{56FA99C8-ACDD-4458-9E9E-187FD258F857}" type="pres">
      <dgm:prSet presAssocID="{EB4BCE31-A099-4DDF-BEC8-2FA9E8DE0D48}" presName="Parent" presStyleLbl="revTx" presStyleIdx="2" presStyleCnt="8">
        <dgm:presLayoutVars>
          <dgm:chMax/>
          <dgm:chPref val="4"/>
          <dgm:bulletEnabled val="1"/>
        </dgm:presLayoutVars>
      </dgm:prSet>
      <dgm:spPr/>
    </dgm:pt>
    <dgm:pt modelId="{21A4EC61-D53A-4F77-98D1-31E579789996}" type="pres">
      <dgm:prSet presAssocID="{EB4BCE31-A099-4DDF-BEC8-2FA9E8DE0D48}" presName="childShape" presStyleCnt="0">
        <dgm:presLayoutVars>
          <dgm:chMax val="0"/>
          <dgm:chPref val="0"/>
        </dgm:presLayoutVars>
      </dgm:prSet>
      <dgm:spPr/>
    </dgm:pt>
    <dgm:pt modelId="{8642C729-9C43-4615-8CBD-B7878014F6C9}" type="pres">
      <dgm:prSet presAssocID="{B4D0B16B-BE5C-48BF-87E1-DA7CE4B43DFD}" presName="childComposite" presStyleCnt="0">
        <dgm:presLayoutVars>
          <dgm:chMax val="0"/>
          <dgm:chPref val="0"/>
        </dgm:presLayoutVars>
      </dgm:prSet>
      <dgm:spPr/>
    </dgm:pt>
    <dgm:pt modelId="{AC36B067-DFBE-4075-971E-7580F462AEA3}" type="pres">
      <dgm:prSet presAssocID="{B4D0B16B-BE5C-48BF-87E1-DA7CE4B43DFD}" presName="ChildAccent" presStyleLbl="solidFgAcc1" presStyleIdx="1" presStyleCnt="4"/>
      <dgm:spPr/>
    </dgm:pt>
    <dgm:pt modelId="{E21E6610-469D-4817-9338-60CBFDD24B03}" type="pres">
      <dgm:prSet presAssocID="{B4D0B16B-BE5C-48BF-87E1-DA7CE4B43DFD}" presName="Child" presStyleLbl="revTx" presStyleIdx="3" presStyleCnt="8">
        <dgm:presLayoutVars>
          <dgm:chMax val="0"/>
          <dgm:chPref val="0"/>
          <dgm:bulletEnabled val="1"/>
        </dgm:presLayoutVars>
      </dgm:prSet>
      <dgm:spPr/>
      <dgm:t>
        <a:bodyPr/>
        <a:lstStyle/>
        <a:p>
          <a:endParaRPr lang="en-US"/>
        </a:p>
      </dgm:t>
    </dgm:pt>
    <dgm:pt modelId="{E38FAC43-7BF4-4040-B6C3-9EDE015A30D5}" type="pres">
      <dgm:prSet presAssocID="{E56E2B4F-5518-419B-8349-3EC9C52CF895}" presName="root" presStyleCnt="0">
        <dgm:presLayoutVars>
          <dgm:chMax/>
          <dgm:chPref/>
        </dgm:presLayoutVars>
      </dgm:prSet>
      <dgm:spPr/>
    </dgm:pt>
    <dgm:pt modelId="{38A49967-1611-4C28-B184-7B7FDF6B4A49}" type="pres">
      <dgm:prSet presAssocID="{E56E2B4F-5518-419B-8349-3EC9C52CF895}" presName="rootComposite" presStyleCnt="0">
        <dgm:presLayoutVars/>
      </dgm:prSet>
      <dgm:spPr/>
    </dgm:pt>
    <dgm:pt modelId="{723B4AAF-840A-4F71-B889-D79E9165E929}" type="pres">
      <dgm:prSet presAssocID="{E56E2B4F-5518-419B-8349-3EC9C52CF895}" presName="ParentAccent" presStyleLbl="alignNode1" presStyleIdx="2" presStyleCnt="4"/>
      <dgm:spPr/>
    </dgm:pt>
    <dgm:pt modelId="{6B0DB033-6E4C-4518-98A2-80CD8310D578}" type="pres">
      <dgm:prSet presAssocID="{E56E2B4F-5518-419B-8349-3EC9C52CF895}" presName="ParentSmallAccent" presStyleLbl="fgAcc1" presStyleIdx="2" presStyleCnt="4"/>
      <dgm:spPr/>
    </dgm:pt>
    <dgm:pt modelId="{50A8F89F-D45A-4852-AC23-535AD4F7CD8F}" type="pres">
      <dgm:prSet presAssocID="{E56E2B4F-5518-419B-8349-3EC9C52CF895}" presName="Parent" presStyleLbl="revTx" presStyleIdx="4" presStyleCnt="8">
        <dgm:presLayoutVars>
          <dgm:chMax/>
          <dgm:chPref val="4"/>
          <dgm:bulletEnabled val="1"/>
        </dgm:presLayoutVars>
      </dgm:prSet>
      <dgm:spPr/>
      <dgm:t>
        <a:bodyPr/>
        <a:lstStyle/>
        <a:p>
          <a:endParaRPr lang="en-US"/>
        </a:p>
      </dgm:t>
    </dgm:pt>
    <dgm:pt modelId="{B3B0D3F9-0D84-46CF-96F9-6298FA506DC8}" type="pres">
      <dgm:prSet presAssocID="{E56E2B4F-5518-419B-8349-3EC9C52CF895}" presName="childShape" presStyleCnt="0">
        <dgm:presLayoutVars>
          <dgm:chMax val="0"/>
          <dgm:chPref val="0"/>
        </dgm:presLayoutVars>
      </dgm:prSet>
      <dgm:spPr/>
    </dgm:pt>
    <dgm:pt modelId="{22E3FCB7-5D2E-4566-8310-B40A0D8F77C8}" type="pres">
      <dgm:prSet presAssocID="{2452721D-DB11-4F30-8D3E-F86EE985DA59}" presName="childComposite" presStyleCnt="0">
        <dgm:presLayoutVars>
          <dgm:chMax val="0"/>
          <dgm:chPref val="0"/>
        </dgm:presLayoutVars>
      </dgm:prSet>
      <dgm:spPr/>
    </dgm:pt>
    <dgm:pt modelId="{D5922026-2B57-4E37-865A-AFFDCFD79357}" type="pres">
      <dgm:prSet presAssocID="{2452721D-DB11-4F30-8D3E-F86EE985DA59}" presName="ChildAccent" presStyleLbl="solidFgAcc1" presStyleIdx="2" presStyleCnt="4"/>
      <dgm:spPr/>
    </dgm:pt>
    <dgm:pt modelId="{D21EC8E1-3F97-4CA2-8E2E-3ED5C223FA59}" type="pres">
      <dgm:prSet presAssocID="{2452721D-DB11-4F30-8D3E-F86EE985DA59}" presName="Child" presStyleLbl="revTx" presStyleIdx="5" presStyleCnt="8">
        <dgm:presLayoutVars>
          <dgm:chMax val="0"/>
          <dgm:chPref val="0"/>
          <dgm:bulletEnabled val="1"/>
        </dgm:presLayoutVars>
      </dgm:prSet>
      <dgm:spPr/>
      <dgm:t>
        <a:bodyPr/>
        <a:lstStyle/>
        <a:p>
          <a:endParaRPr lang="en-US"/>
        </a:p>
      </dgm:t>
    </dgm:pt>
    <dgm:pt modelId="{8147602F-0D8A-449E-B15E-2762BA24EC94}" type="pres">
      <dgm:prSet presAssocID="{5B1B0713-7978-47EA-9F7E-06CA99D56C74}" presName="root" presStyleCnt="0">
        <dgm:presLayoutVars>
          <dgm:chMax/>
          <dgm:chPref/>
        </dgm:presLayoutVars>
      </dgm:prSet>
      <dgm:spPr/>
    </dgm:pt>
    <dgm:pt modelId="{24AF5EF8-65D2-42E3-B024-350DEFE9B482}" type="pres">
      <dgm:prSet presAssocID="{5B1B0713-7978-47EA-9F7E-06CA99D56C74}" presName="rootComposite" presStyleCnt="0">
        <dgm:presLayoutVars/>
      </dgm:prSet>
      <dgm:spPr/>
    </dgm:pt>
    <dgm:pt modelId="{D63B03E8-51D4-4A84-A7E1-C50271BABB58}" type="pres">
      <dgm:prSet presAssocID="{5B1B0713-7978-47EA-9F7E-06CA99D56C74}" presName="ParentAccent" presStyleLbl="alignNode1" presStyleIdx="3" presStyleCnt="4"/>
      <dgm:spPr/>
    </dgm:pt>
    <dgm:pt modelId="{1941A8CD-59D1-4395-9E38-A5BE079456DA}" type="pres">
      <dgm:prSet presAssocID="{5B1B0713-7978-47EA-9F7E-06CA99D56C74}" presName="ParentSmallAccent" presStyleLbl="fgAcc1" presStyleIdx="3" presStyleCnt="4"/>
      <dgm:spPr/>
    </dgm:pt>
    <dgm:pt modelId="{AE6312E1-AAD8-4B71-BDF1-CE48359B426D}" type="pres">
      <dgm:prSet presAssocID="{5B1B0713-7978-47EA-9F7E-06CA99D56C74}" presName="Parent" presStyleLbl="revTx" presStyleIdx="6" presStyleCnt="8">
        <dgm:presLayoutVars>
          <dgm:chMax/>
          <dgm:chPref val="4"/>
          <dgm:bulletEnabled val="1"/>
        </dgm:presLayoutVars>
      </dgm:prSet>
      <dgm:spPr/>
      <dgm:t>
        <a:bodyPr/>
        <a:lstStyle/>
        <a:p>
          <a:endParaRPr lang="en-US"/>
        </a:p>
      </dgm:t>
    </dgm:pt>
    <dgm:pt modelId="{621DF8FB-2DF3-4D4B-8170-82380BD931F9}" type="pres">
      <dgm:prSet presAssocID="{5B1B0713-7978-47EA-9F7E-06CA99D56C74}" presName="childShape" presStyleCnt="0">
        <dgm:presLayoutVars>
          <dgm:chMax val="0"/>
          <dgm:chPref val="0"/>
        </dgm:presLayoutVars>
      </dgm:prSet>
      <dgm:spPr/>
    </dgm:pt>
    <dgm:pt modelId="{0176AC21-08DB-46DA-B2C0-A7A97AB27596}" type="pres">
      <dgm:prSet presAssocID="{3994FAC8-60C1-4DD0-8115-CD5775F852AD}" presName="childComposite" presStyleCnt="0">
        <dgm:presLayoutVars>
          <dgm:chMax val="0"/>
          <dgm:chPref val="0"/>
        </dgm:presLayoutVars>
      </dgm:prSet>
      <dgm:spPr/>
    </dgm:pt>
    <dgm:pt modelId="{5B8C1B09-0F47-4509-93EF-5FE7F457BCCB}" type="pres">
      <dgm:prSet presAssocID="{3994FAC8-60C1-4DD0-8115-CD5775F852AD}" presName="ChildAccent" presStyleLbl="solidFgAcc1" presStyleIdx="3" presStyleCnt="4"/>
      <dgm:spPr/>
    </dgm:pt>
    <dgm:pt modelId="{EAD3F1A6-D926-416B-8724-127B5B1A6015}" type="pres">
      <dgm:prSet presAssocID="{3994FAC8-60C1-4DD0-8115-CD5775F852AD}" presName="Child" presStyleLbl="revTx" presStyleIdx="7" presStyleCnt="8">
        <dgm:presLayoutVars>
          <dgm:chMax val="0"/>
          <dgm:chPref val="0"/>
          <dgm:bulletEnabled val="1"/>
        </dgm:presLayoutVars>
      </dgm:prSet>
      <dgm:spPr/>
    </dgm:pt>
  </dgm:ptLst>
  <dgm:cxnLst>
    <dgm:cxn modelId="{F40B0937-A744-4BD6-89E3-173BE9378B71}" srcId="{B888D551-8514-4939-ADDB-0604B4AE307F}" destId="{FE154114-330D-4519-8E90-D2C5FF3CF061}" srcOrd="0" destOrd="0" parTransId="{625C1D90-9E9C-42D3-BF7A-9613710F1D40}" sibTransId="{A05F3BE9-F1C5-4756-900B-166549A8EA88}"/>
    <dgm:cxn modelId="{16BCD7CF-3D8D-4394-ACDA-D9B734B42907}" type="presOf" srcId="{5B1B0713-7978-47EA-9F7E-06CA99D56C74}" destId="{AE6312E1-AAD8-4B71-BDF1-CE48359B426D}" srcOrd="0" destOrd="0" presId="urn:microsoft.com/office/officeart/2008/layout/SquareAccentList"/>
    <dgm:cxn modelId="{63D43C8A-7569-4B79-BEF4-F59B1A7E09EF}" type="presOf" srcId="{E56E2B4F-5518-419B-8349-3EC9C52CF895}" destId="{50A8F89F-D45A-4852-AC23-535AD4F7CD8F}" srcOrd="0" destOrd="0" presId="urn:microsoft.com/office/officeart/2008/layout/SquareAccentList"/>
    <dgm:cxn modelId="{16E6B273-F327-4AE3-9739-F60495705C36}" srcId="{D80935B3-3E9C-43CA-9FC5-4E55F5227D72}" destId="{EB4BCE31-A099-4DDF-BEC8-2FA9E8DE0D48}" srcOrd="1" destOrd="0" parTransId="{BF09E7F5-1A1C-47C7-9F9D-6D6A0A001552}" sibTransId="{CFE59578-B925-4C7E-ADCD-CEE7230E3C78}"/>
    <dgm:cxn modelId="{13F8D0E0-18C4-4E9A-BED6-430A3B1648C9}" srcId="{5B1B0713-7978-47EA-9F7E-06CA99D56C74}" destId="{3994FAC8-60C1-4DD0-8115-CD5775F852AD}" srcOrd="0" destOrd="0" parTransId="{D2061129-CF1F-434E-8506-2703C1A56677}" sibTransId="{F8DFC96B-241E-4F78-812C-2DDD8E5C4962}"/>
    <dgm:cxn modelId="{22064066-13B2-4EFB-AC3F-A3E89AEA6E81}" type="presOf" srcId="{B888D551-8514-4939-ADDB-0604B4AE307F}" destId="{1F436A97-2EF7-4214-8064-5B450095287B}" srcOrd="0" destOrd="0" presId="urn:microsoft.com/office/officeart/2008/layout/SquareAccentList"/>
    <dgm:cxn modelId="{28CAF459-63DE-4617-B8B9-A6E2B1E243FB}" srcId="{D80935B3-3E9C-43CA-9FC5-4E55F5227D72}" destId="{5B1B0713-7978-47EA-9F7E-06CA99D56C74}" srcOrd="3" destOrd="0" parTransId="{D6A3CF85-8DF4-436E-8E61-C11C6EAA1418}" sibTransId="{DBD504BE-FC1E-48A5-A9D0-76D8DE179669}"/>
    <dgm:cxn modelId="{43EB0071-DFF0-450B-8015-446C2EDFB134}" srcId="{E56E2B4F-5518-419B-8349-3EC9C52CF895}" destId="{2452721D-DB11-4F30-8D3E-F86EE985DA59}" srcOrd="0" destOrd="0" parTransId="{FDF91838-5BD6-48ED-87E6-085521F9FADA}" sibTransId="{2D6F27A2-5686-4A5C-BA10-6202CDAEFACE}"/>
    <dgm:cxn modelId="{7F6913BD-266A-42F5-98E5-4D0AC8F67B72}" srcId="{D80935B3-3E9C-43CA-9FC5-4E55F5227D72}" destId="{E56E2B4F-5518-419B-8349-3EC9C52CF895}" srcOrd="2" destOrd="0" parTransId="{205DEE9E-F587-4724-8979-FB7CAE4643FF}" sibTransId="{73F1ED1D-75A1-4E62-9B7D-B42640ECAAFC}"/>
    <dgm:cxn modelId="{386A2726-5501-4F13-A7E2-86D37D0DF1DE}" type="presOf" srcId="{3994FAC8-60C1-4DD0-8115-CD5775F852AD}" destId="{EAD3F1A6-D926-416B-8724-127B5B1A6015}" srcOrd="0" destOrd="0" presId="urn:microsoft.com/office/officeart/2008/layout/SquareAccentList"/>
    <dgm:cxn modelId="{EC3EBAA7-55AA-4918-A3A8-5F5BB113D65A}" type="presOf" srcId="{B4D0B16B-BE5C-48BF-87E1-DA7CE4B43DFD}" destId="{E21E6610-469D-4817-9338-60CBFDD24B03}" srcOrd="0" destOrd="0" presId="urn:microsoft.com/office/officeart/2008/layout/SquareAccentList"/>
    <dgm:cxn modelId="{9A4F9C44-0B75-422A-9CC6-851DFD110870}" type="presOf" srcId="{D80935B3-3E9C-43CA-9FC5-4E55F5227D72}" destId="{E868DB30-954F-4A7C-BE71-C3617A516C7F}" srcOrd="0" destOrd="0" presId="urn:microsoft.com/office/officeart/2008/layout/SquareAccentList"/>
    <dgm:cxn modelId="{9D70C44F-DAE0-4EEA-A2FC-E60D89CC6D61}" type="presOf" srcId="{EB4BCE31-A099-4DDF-BEC8-2FA9E8DE0D48}" destId="{56FA99C8-ACDD-4458-9E9E-187FD258F857}" srcOrd="0" destOrd="0" presId="urn:microsoft.com/office/officeart/2008/layout/SquareAccentList"/>
    <dgm:cxn modelId="{D4BEF0E7-DD25-41C8-9465-B9C0598EACF6}" type="presOf" srcId="{FE154114-330D-4519-8E90-D2C5FF3CF061}" destId="{B358E855-D2C9-4D7F-90B2-885513F9023C}" srcOrd="0" destOrd="0" presId="urn:microsoft.com/office/officeart/2008/layout/SquareAccentList"/>
    <dgm:cxn modelId="{CDAED739-6E29-43A3-AF6B-B76CE51F60F7}" srcId="{EB4BCE31-A099-4DDF-BEC8-2FA9E8DE0D48}" destId="{B4D0B16B-BE5C-48BF-87E1-DA7CE4B43DFD}" srcOrd="0" destOrd="0" parTransId="{8386A4F1-5C49-4438-A312-B437FB96E463}" sibTransId="{A6C3165E-D635-40E6-8E7F-8C01B8A395F5}"/>
    <dgm:cxn modelId="{A6D54CE6-0FDF-47BF-9E7C-9D33C32B5661}" type="presOf" srcId="{2452721D-DB11-4F30-8D3E-F86EE985DA59}" destId="{D21EC8E1-3F97-4CA2-8E2E-3ED5C223FA59}" srcOrd="0" destOrd="0" presId="urn:microsoft.com/office/officeart/2008/layout/SquareAccentList"/>
    <dgm:cxn modelId="{EC9CFA99-4149-4769-9A20-A5815E2FDF58}" srcId="{D80935B3-3E9C-43CA-9FC5-4E55F5227D72}" destId="{B888D551-8514-4939-ADDB-0604B4AE307F}" srcOrd="0" destOrd="0" parTransId="{C949A87F-16E6-4EC3-B502-6DFBFA109B24}" sibTransId="{308027AD-74A8-4508-9FDB-F0CB240CEE59}"/>
    <dgm:cxn modelId="{013F5439-9786-4FC5-B541-C0F09809A564}" type="presParOf" srcId="{E868DB30-954F-4A7C-BE71-C3617A516C7F}" destId="{8B5800A9-0370-4A31-8AEE-213F9C55B787}" srcOrd="0" destOrd="0" presId="urn:microsoft.com/office/officeart/2008/layout/SquareAccentList"/>
    <dgm:cxn modelId="{1A380318-7DD2-47CC-BEC2-7FC819A48DDC}" type="presParOf" srcId="{8B5800A9-0370-4A31-8AEE-213F9C55B787}" destId="{C4BDD39B-C1B3-42AD-8F81-0DA37A896781}" srcOrd="0" destOrd="0" presId="urn:microsoft.com/office/officeart/2008/layout/SquareAccentList"/>
    <dgm:cxn modelId="{E22F02ED-04A3-44C1-9B35-E848ABDD18FC}" type="presParOf" srcId="{C4BDD39B-C1B3-42AD-8F81-0DA37A896781}" destId="{7B52394D-9AFE-49FA-8BC0-7FF99F1E223E}" srcOrd="0" destOrd="0" presId="urn:microsoft.com/office/officeart/2008/layout/SquareAccentList"/>
    <dgm:cxn modelId="{D8208749-66D4-426A-AD0A-8B16B7C13C2A}" type="presParOf" srcId="{C4BDD39B-C1B3-42AD-8F81-0DA37A896781}" destId="{4011EC84-53A6-4137-9E95-73618309A46F}" srcOrd="1" destOrd="0" presId="urn:microsoft.com/office/officeart/2008/layout/SquareAccentList"/>
    <dgm:cxn modelId="{3C0E44F9-DC35-4190-8659-4976791A5DE5}" type="presParOf" srcId="{C4BDD39B-C1B3-42AD-8F81-0DA37A896781}" destId="{1F436A97-2EF7-4214-8064-5B450095287B}" srcOrd="2" destOrd="0" presId="urn:microsoft.com/office/officeart/2008/layout/SquareAccentList"/>
    <dgm:cxn modelId="{8B303DD7-96F6-4E63-B388-9B4BAD8F94F3}" type="presParOf" srcId="{8B5800A9-0370-4A31-8AEE-213F9C55B787}" destId="{C48C1361-F11C-494C-9E42-DFC37B84D53B}" srcOrd="1" destOrd="0" presId="urn:microsoft.com/office/officeart/2008/layout/SquareAccentList"/>
    <dgm:cxn modelId="{5FA0F0EB-6AF2-4E13-807C-0B718E15DD75}" type="presParOf" srcId="{C48C1361-F11C-494C-9E42-DFC37B84D53B}" destId="{2371638F-6581-4E21-ADAB-8D2AE0AFE56A}" srcOrd="0" destOrd="0" presId="urn:microsoft.com/office/officeart/2008/layout/SquareAccentList"/>
    <dgm:cxn modelId="{B42E0037-E761-4C5A-BD7E-0EECC367F7CD}" type="presParOf" srcId="{2371638F-6581-4E21-ADAB-8D2AE0AFE56A}" destId="{1372D8AD-7C12-4E00-BCC6-F297A099AED3}" srcOrd="0" destOrd="0" presId="urn:microsoft.com/office/officeart/2008/layout/SquareAccentList"/>
    <dgm:cxn modelId="{F9945A51-4920-4152-ADB5-2AC24DF25A5B}" type="presParOf" srcId="{2371638F-6581-4E21-ADAB-8D2AE0AFE56A}" destId="{B358E855-D2C9-4D7F-90B2-885513F9023C}" srcOrd="1" destOrd="0" presId="urn:microsoft.com/office/officeart/2008/layout/SquareAccentList"/>
    <dgm:cxn modelId="{A5285562-C028-49E8-81E3-269863BD7B0D}" type="presParOf" srcId="{E868DB30-954F-4A7C-BE71-C3617A516C7F}" destId="{1BFC6BE7-124D-4515-96B8-6F5B2311D602}" srcOrd="1" destOrd="0" presId="urn:microsoft.com/office/officeart/2008/layout/SquareAccentList"/>
    <dgm:cxn modelId="{D467181B-C37D-4FFD-9411-38426E44D77B}" type="presParOf" srcId="{1BFC6BE7-124D-4515-96B8-6F5B2311D602}" destId="{CD86743C-AB08-428A-9CA1-48A863A891E2}" srcOrd="0" destOrd="0" presId="urn:microsoft.com/office/officeart/2008/layout/SquareAccentList"/>
    <dgm:cxn modelId="{99E2E3EC-8496-4B18-ADA5-58F74D38274A}" type="presParOf" srcId="{CD86743C-AB08-428A-9CA1-48A863A891E2}" destId="{D0330611-8EC6-42CA-8C58-A97ABB70E543}" srcOrd="0" destOrd="0" presId="urn:microsoft.com/office/officeart/2008/layout/SquareAccentList"/>
    <dgm:cxn modelId="{925F1BAA-6B81-4B50-ABF2-DDEB7208DAFB}" type="presParOf" srcId="{CD86743C-AB08-428A-9CA1-48A863A891E2}" destId="{BA1118F2-0D28-4422-9697-9212CAECC4AD}" srcOrd="1" destOrd="0" presId="urn:microsoft.com/office/officeart/2008/layout/SquareAccentList"/>
    <dgm:cxn modelId="{39FCA310-4186-4002-99A1-DDBB26CB9EFC}" type="presParOf" srcId="{CD86743C-AB08-428A-9CA1-48A863A891E2}" destId="{56FA99C8-ACDD-4458-9E9E-187FD258F857}" srcOrd="2" destOrd="0" presId="urn:microsoft.com/office/officeart/2008/layout/SquareAccentList"/>
    <dgm:cxn modelId="{CB106687-A7A3-459A-BF6A-1E8AE8C194C2}" type="presParOf" srcId="{1BFC6BE7-124D-4515-96B8-6F5B2311D602}" destId="{21A4EC61-D53A-4F77-98D1-31E579789996}" srcOrd="1" destOrd="0" presId="urn:microsoft.com/office/officeart/2008/layout/SquareAccentList"/>
    <dgm:cxn modelId="{B8F3B870-36F2-4F34-90F9-5EA0089AC876}" type="presParOf" srcId="{21A4EC61-D53A-4F77-98D1-31E579789996}" destId="{8642C729-9C43-4615-8CBD-B7878014F6C9}" srcOrd="0" destOrd="0" presId="urn:microsoft.com/office/officeart/2008/layout/SquareAccentList"/>
    <dgm:cxn modelId="{5E1C0C5A-C789-421A-A903-36B04C6EFB9A}" type="presParOf" srcId="{8642C729-9C43-4615-8CBD-B7878014F6C9}" destId="{AC36B067-DFBE-4075-971E-7580F462AEA3}" srcOrd="0" destOrd="0" presId="urn:microsoft.com/office/officeart/2008/layout/SquareAccentList"/>
    <dgm:cxn modelId="{471C4F30-7899-4D8E-BFB1-51DA8A7F53E9}" type="presParOf" srcId="{8642C729-9C43-4615-8CBD-B7878014F6C9}" destId="{E21E6610-469D-4817-9338-60CBFDD24B03}" srcOrd="1" destOrd="0" presId="urn:microsoft.com/office/officeart/2008/layout/SquareAccentList"/>
    <dgm:cxn modelId="{21371A78-2090-4A7F-AAFD-348ABF5A6112}" type="presParOf" srcId="{E868DB30-954F-4A7C-BE71-C3617A516C7F}" destId="{E38FAC43-7BF4-4040-B6C3-9EDE015A30D5}" srcOrd="2" destOrd="0" presId="urn:microsoft.com/office/officeart/2008/layout/SquareAccentList"/>
    <dgm:cxn modelId="{EB48455A-5804-4D99-9C18-269D8425E158}" type="presParOf" srcId="{E38FAC43-7BF4-4040-B6C3-9EDE015A30D5}" destId="{38A49967-1611-4C28-B184-7B7FDF6B4A49}" srcOrd="0" destOrd="0" presId="urn:microsoft.com/office/officeart/2008/layout/SquareAccentList"/>
    <dgm:cxn modelId="{88E12DA0-0FCC-4835-BDF7-F86C7C7D3FF1}" type="presParOf" srcId="{38A49967-1611-4C28-B184-7B7FDF6B4A49}" destId="{723B4AAF-840A-4F71-B889-D79E9165E929}" srcOrd="0" destOrd="0" presId="urn:microsoft.com/office/officeart/2008/layout/SquareAccentList"/>
    <dgm:cxn modelId="{F23F9B9D-33BC-4272-9995-72DAB8A690FC}" type="presParOf" srcId="{38A49967-1611-4C28-B184-7B7FDF6B4A49}" destId="{6B0DB033-6E4C-4518-98A2-80CD8310D578}" srcOrd="1" destOrd="0" presId="urn:microsoft.com/office/officeart/2008/layout/SquareAccentList"/>
    <dgm:cxn modelId="{6FC5ADEE-3DC9-42A3-823B-8A580FC3B767}" type="presParOf" srcId="{38A49967-1611-4C28-B184-7B7FDF6B4A49}" destId="{50A8F89F-D45A-4852-AC23-535AD4F7CD8F}" srcOrd="2" destOrd="0" presId="urn:microsoft.com/office/officeart/2008/layout/SquareAccentList"/>
    <dgm:cxn modelId="{94C649C2-9F23-48E9-B2BE-720BDE886DBE}" type="presParOf" srcId="{E38FAC43-7BF4-4040-B6C3-9EDE015A30D5}" destId="{B3B0D3F9-0D84-46CF-96F9-6298FA506DC8}" srcOrd="1" destOrd="0" presId="urn:microsoft.com/office/officeart/2008/layout/SquareAccentList"/>
    <dgm:cxn modelId="{989D12F9-BCD9-4B90-904D-2ADB3422B310}" type="presParOf" srcId="{B3B0D3F9-0D84-46CF-96F9-6298FA506DC8}" destId="{22E3FCB7-5D2E-4566-8310-B40A0D8F77C8}" srcOrd="0" destOrd="0" presId="urn:microsoft.com/office/officeart/2008/layout/SquareAccentList"/>
    <dgm:cxn modelId="{6911E97C-9B50-4210-B329-68FDCA055553}" type="presParOf" srcId="{22E3FCB7-5D2E-4566-8310-B40A0D8F77C8}" destId="{D5922026-2B57-4E37-865A-AFFDCFD79357}" srcOrd="0" destOrd="0" presId="urn:microsoft.com/office/officeart/2008/layout/SquareAccentList"/>
    <dgm:cxn modelId="{60EE63DB-0F39-49D7-9BF0-0A5AC628B594}" type="presParOf" srcId="{22E3FCB7-5D2E-4566-8310-B40A0D8F77C8}" destId="{D21EC8E1-3F97-4CA2-8E2E-3ED5C223FA59}" srcOrd="1" destOrd="0" presId="urn:microsoft.com/office/officeart/2008/layout/SquareAccentList"/>
    <dgm:cxn modelId="{3C99CA17-BFE9-47B7-A9C1-0508CE90A9E0}" type="presParOf" srcId="{E868DB30-954F-4A7C-BE71-C3617A516C7F}" destId="{8147602F-0D8A-449E-B15E-2762BA24EC94}" srcOrd="3" destOrd="0" presId="urn:microsoft.com/office/officeart/2008/layout/SquareAccentList"/>
    <dgm:cxn modelId="{61B60EC2-893F-4BEF-94BB-22CA909F4D9A}" type="presParOf" srcId="{8147602F-0D8A-449E-B15E-2762BA24EC94}" destId="{24AF5EF8-65D2-42E3-B024-350DEFE9B482}" srcOrd="0" destOrd="0" presId="urn:microsoft.com/office/officeart/2008/layout/SquareAccentList"/>
    <dgm:cxn modelId="{C34AC4CA-BEA4-41FF-91A3-9127C2C25547}" type="presParOf" srcId="{24AF5EF8-65D2-42E3-B024-350DEFE9B482}" destId="{D63B03E8-51D4-4A84-A7E1-C50271BABB58}" srcOrd="0" destOrd="0" presId="urn:microsoft.com/office/officeart/2008/layout/SquareAccentList"/>
    <dgm:cxn modelId="{F20B1021-50C1-43A3-952D-EA1E229458DB}" type="presParOf" srcId="{24AF5EF8-65D2-42E3-B024-350DEFE9B482}" destId="{1941A8CD-59D1-4395-9E38-A5BE079456DA}" srcOrd="1" destOrd="0" presId="urn:microsoft.com/office/officeart/2008/layout/SquareAccentList"/>
    <dgm:cxn modelId="{B7B927FE-3A6F-4A99-9F7D-59FB6F9AB38E}" type="presParOf" srcId="{24AF5EF8-65D2-42E3-B024-350DEFE9B482}" destId="{AE6312E1-AAD8-4B71-BDF1-CE48359B426D}" srcOrd="2" destOrd="0" presId="urn:microsoft.com/office/officeart/2008/layout/SquareAccentList"/>
    <dgm:cxn modelId="{7DA476B5-56B8-4CB9-B963-0BDBEB6AA26C}" type="presParOf" srcId="{8147602F-0D8A-449E-B15E-2762BA24EC94}" destId="{621DF8FB-2DF3-4D4B-8170-82380BD931F9}" srcOrd="1" destOrd="0" presId="urn:microsoft.com/office/officeart/2008/layout/SquareAccentList"/>
    <dgm:cxn modelId="{1C318CE9-121E-43D4-A278-ED2554447C68}" type="presParOf" srcId="{621DF8FB-2DF3-4D4B-8170-82380BD931F9}" destId="{0176AC21-08DB-46DA-B2C0-A7A97AB27596}" srcOrd="0" destOrd="0" presId="urn:microsoft.com/office/officeart/2008/layout/SquareAccentList"/>
    <dgm:cxn modelId="{EF154714-09FB-4186-B638-A4888213BE68}" type="presParOf" srcId="{0176AC21-08DB-46DA-B2C0-A7A97AB27596}" destId="{5B8C1B09-0F47-4509-93EF-5FE7F457BCCB}" srcOrd="0" destOrd="0" presId="urn:microsoft.com/office/officeart/2008/layout/SquareAccentList"/>
    <dgm:cxn modelId="{06A86150-0F55-4EDD-810D-1EEB83F86357}" type="presParOf" srcId="{0176AC21-08DB-46DA-B2C0-A7A97AB27596}" destId="{EAD3F1A6-D926-416B-8724-127B5B1A6015}" srcOrd="1" destOrd="0" presId="urn:microsoft.com/office/officeart/2008/layout/SquareAccent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17025-C6AE-410A-93A2-295944317E7B}">
      <dsp:nvSpPr>
        <dsp:cNvPr id="0" name=""/>
        <dsp:cNvSpPr/>
      </dsp:nvSpPr>
      <dsp:spPr>
        <a:xfrm>
          <a:off x="1043510" y="1171"/>
          <a:ext cx="3887799" cy="1259583"/>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7B6AD0-6BB8-445D-A951-F5CC6AAACEFE}">
      <dsp:nvSpPr>
        <dsp:cNvPr id="0" name=""/>
        <dsp:cNvSpPr/>
      </dsp:nvSpPr>
      <dsp:spPr>
        <a:xfrm>
          <a:off x="1665151" y="1381860"/>
          <a:ext cx="2176271" cy="807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lvl="0" algn="ctr" defTabSz="466725">
            <a:lnSpc>
              <a:spcPct val="90000"/>
            </a:lnSpc>
            <a:spcBef>
              <a:spcPct val="0"/>
            </a:spcBef>
            <a:spcAft>
              <a:spcPct val="35000"/>
            </a:spcAft>
          </a:pPr>
          <a:r>
            <a:rPr lang="en-US" sz="1050" kern="1200" dirty="0" smtClean="0"/>
            <a:t>Starling</a:t>
          </a:r>
          <a:endParaRPr lang="en-US" sz="1050" kern="1200" dirty="0"/>
        </a:p>
      </dsp:txBody>
      <dsp:txXfrm>
        <a:off x="1665151" y="1381860"/>
        <a:ext cx="2176271" cy="807396"/>
      </dsp:txXfrm>
    </dsp:sp>
    <dsp:sp modelId="{A1D8FA33-04FA-4287-80E8-194159A0B48E}">
      <dsp:nvSpPr>
        <dsp:cNvPr id="0" name=""/>
        <dsp:cNvSpPr/>
      </dsp:nvSpPr>
      <dsp:spPr>
        <a:xfrm>
          <a:off x="5149028" y="19521"/>
          <a:ext cx="4034240" cy="118618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FBC71F-8ADD-44ED-8F14-96A3386AD3F6}">
      <dsp:nvSpPr>
        <dsp:cNvPr id="0" name=""/>
        <dsp:cNvSpPr/>
      </dsp:nvSpPr>
      <dsp:spPr>
        <a:xfrm>
          <a:off x="6225325" y="1381860"/>
          <a:ext cx="2176271" cy="807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lvl="0" algn="ctr" defTabSz="466725">
            <a:lnSpc>
              <a:spcPct val="90000"/>
            </a:lnSpc>
            <a:spcBef>
              <a:spcPct val="0"/>
            </a:spcBef>
            <a:spcAft>
              <a:spcPct val="35000"/>
            </a:spcAft>
          </a:pPr>
          <a:r>
            <a:rPr lang="en-US" sz="1050" kern="1200" dirty="0" smtClean="0"/>
            <a:t>Metadata</a:t>
          </a:r>
          <a:endParaRPr lang="en-US" sz="1050" kern="1200" dirty="0"/>
        </a:p>
      </dsp:txBody>
      <dsp:txXfrm>
        <a:off x="6225325" y="1381860"/>
        <a:ext cx="2176271" cy="807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6BC654-13FF-4067-AE90-CC4F8B9782BC}">
      <dsp:nvSpPr>
        <dsp:cNvPr id="0" name=""/>
        <dsp:cNvSpPr/>
      </dsp:nvSpPr>
      <dsp:spPr>
        <a:xfrm>
          <a:off x="286906" y="576585"/>
          <a:ext cx="572465" cy="28623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Space</a:t>
          </a:r>
          <a:endParaRPr lang="en-US" sz="800" kern="1200" dirty="0"/>
        </a:p>
      </dsp:txBody>
      <dsp:txXfrm>
        <a:off x="295289" y="584968"/>
        <a:ext cx="555699" cy="269466"/>
      </dsp:txXfrm>
    </dsp:sp>
    <dsp:sp modelId="{01BDC4B9-698D-46B1-99D2-D0F216D0D87F}">
      <dsp:nvSpPr>
        <dsp:cNvPr id="0" name=""/>
        <dsp:cNvSpPr/>
      </dsp:nvSpPr>
      <dsp:spPr>
        <a:xfrm rot="18770822">
          <a:off x="805503" y="573060"/>
          <a:ext cx="336722" cy="46406"/>
        </a:xfrm>
        <a:custGeom>
          <a:avLst/>
          <a:gdLst/>
          <a:ahLst/>
          <a:cxnLst/>
          <a:rect l="0" t="0" r="0" b="0"/>
          <a:pathLst>
            <a:path>
              <a:moveTo>
                <a:pt x="0" y="23203"/>
              </a:moveTo>
              <a:lnTo>
                <a:pt x="336722" y="23203"/>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965446" y="587845"/>
        <a:ext cx="16836" cy="16836"/>
      </dsp:txXfrm>
    </dsp:sp>
    <dsp:sp modelId="{01847B78-FAD3-4996-8B12-E1A4E6C4DD25}">
      <dsp:nvSpPr>
        <dsp:cNvPr id="0" name=""/>
        <dsp:cNvSpPr/>
      </dsp:nvSpPr>
      <dsp:spPr>
        <a:xfrm>
          <a:off x="1088357" y="329709"/>
          <a:ext cx="572465" cy="28623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Database1</a:t>
          </a:r>
          <a:endParaRPr lang="en-US" sz="800" kern="1200" dirty="0"/>
        </a:p>
      </dsp:txBody>
      <dsp:txXfrm>
        <a:off x="1096740" y="338092"/>
        <a:ext cx="555699" cy="269466"/>
      </dsp:txXfrm>
    </dsp:sp>
    <dsp:sp modelId="{7E05388F-A09A-439F-9CF1-DAF817FFD2DC}">
      <dsp:nvSpPr>
        <dsp:cNvPr id="0" name=""/>
        <dsp:cNvSpPr/>
      </dsp:nvSpPr>
      <dsp:spPr>
        <a:xfrm rot="19457599">
          <a:off x="1634317" y="367331"/>
          <a:ext cx="281997" cy="46406"/>
        </a:xfrm>
        <a:custGeom>
          <a:avLst/>
          <a:gdLst/>
          <a:ahLst/>
          <a:cxnLst/>
          <a:rect l="0" t="0" r="0" b="0"/>
          <a:pathLst>
            <a:path>
              <a:moveTo>
                <a:pt x="0" y="23203"/>
              </a:moveTo>
              <a:lnTo>
                <a:pt x="281997" y="23203"/>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768266" y="383484"/>
        <a:ext cx="14099" cy="14099"/>
      </dsp:txXfrm>
    </dsp:sp>
    <dsp:sp modelId="{D55BB035-364D-47B0-93D0-C327B2BAF1F3}">
      <dsp:nvSpPr>
        <dsp:cNvPr id="0" name=""/>
        <dsp:cNvSpPr/>
      </dsp:nvSpPr>
      <dsp:spPr>
        <a:xfrm>
          <a:off x="1889809" y="165125"/>
          <a:ext cx="572465" cy="28623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Column1_1</a:t>
          </a:r>
          <a:endParaRPr lang="en-US" sz="800" kern="1200" dirty="0"/>
        </a:p>
      </dsp:txBody>
      <dsp:txXfrm>
        <a:off x="1898192" y="173508"/>
        <a:ext cx="555699" cy="269466"/>
      </dsp:txXfrm>
    </dsp:sp>
    <dsp:sp modelId="{BF4AAA77-5C0B-4AD0-8BC6-FCF70BEBA8C7}">
      <dsp:nvSpPr>
        <dsp:cNvPr id="0" name=""/>
        <dsp:cNvSpPr/>
      </dsp:nvSpPr>
      <dsp:spPr>
        <a:xfrm rot="19457599">
          <a:off x="2435769" y="202747"/>
          <a:ext cx="281997" cy="46406"/>
        </a:xfrm>
        <a:custGeom>
          <a:avLst/>
          <a:gdLst/>
          <a:ahLst/>
          <a:cxnLst/>
          <a:rect l="0" t="0" r="0" b="0"/>
          <a:pathLst>
            <a:path>
              <a:moveTo>
                <a:pt x="0" y="23203"/>
              </a:moveTo>
              <a:lnTo>
                <a:pt x="281997" y="23203"/>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69718" y="218900"/>
        <a:ext cx="14099" cy="14099"/>
      </dsp:txXfrm>
    </dsp:sp>
    <dsp:sp modelId="{4723593E-C9B8-4DB5-84E8-6F676E4CF99C}">
      <dsp:nvSpPr>
        <dsp:cNvPr id="0" name=""/>
        <dsp:cNvSpPr/>
      </dsp:nvSpPr>
      <dsp:spPr>
        <a:xfrm>
          <a:off x="2691261" y="542"/>
          <a:ext cx="572465" cy="28623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smtClean="0"/>
            <a:t>Value1_1_1</a:t>
          </a:r>
          <a:endParaRPr lang="en-US" sz="800" kern="1200" dirty="0"/>
        </a:p>
      </dsp:txBody>
      <dsp:txXfrm>
        <a:off x="2699644" y="8925"/>
        <a:ext cx="555699" cy="269466"/>
      </dsp:txXfrm>
    </dsp:sp>
    <dsp:sp modelId="{7226ED79-FEE0-473D-AB36-616E685F782B}">
      <dsp:nvSpPr>
        <dsp:cNvPr id="0" name=""/>
        <dsp:cNvSpPr/>
      </dsp:nvSpPr>
      <dsp:spPr>
        <a:xfrm rot="2142401">
          <a:off x="2435769" y="367331"/>
          <a:ext cx="281997" cy="46406"/>
        </a:xfrm>
        <a:custGeom>
          <a:avLst/>
          <a:gdLst/>
          <a:ahLst/>
          <a:cxnLst/>
          <a:rect l="0" t="0" r="0" b="0"/>
          <a:pathLst>
            <a:path>
              <a:moveTo>
                <a:pt x="0" y="23203"/>
              </a:moveTo>
              <a:lnTo>
                <a:pt x="281997" y="23203"/>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69718" y="383484"/>
        <a:ext cx="14099" cy="14099"/>
      </dsp:txXfrm>
    </dsp:sp>
    <dsp:sp modelId="{8405AE87-9017-4E8F-8B37-50D78CBA87C1}">
      <dsp:nvSpPr>
        <dsp:cNvPr id="0" name=""/>
        <dsp:cNvSpPr/>
      </dsp:nvSpPr>
      <dsp:spPr>
        <a:xfrm>
          <a:off x="2691261" y="329709"/>
          <a:ext cx="572465" cy="28623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Value1_1_2</a:t>
          </a:r>
          <a:endParaRPr lang="en-US" sz="800" kern="1200" dirty="0"/>
        </a:p>
      </dsp:txBody>
      <dsp:txXfrm>
        <a:off x="2699644" y="338092"/>
        <a:ext cx="555699" cy="269466"/>
      </dsp:txXfrm>
    </dsp:sp>
    <dsp:sp modelId="{6B9D3C90-1DF5-4F7B-AE2A-AB0AF422696B}">
      <dsp:nvSpPr>
        <dsp:cNvPr id="0" name=""/>
        <dsp:cNvSpPr/>
      </dsp:nvSpPr>
      <dsp:spPr>
        <a:xfrm rot="2142401">
          <a:off x="1634317" y="531914"/>
          <a:ext cx="281997" cy="46406"/>
        </a:xfrm>
        <a:custGeom>
          <a:avLst/>
          <a:gdLst/>
          <a:ahLst/>
          <a:cxnLst/>
          <a:rect l="0" t="0" r="0" b="0"/>
          <a:pathLst>
            <a:path>
              <a:moveTo>
                <a:pt x="0" y="23203"/>
              </a:moveTo>
              <a:lnTo>
                <a:pt x="281997" y="23203"/>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768266" y="548068"/>
        <a:ext cx="14099" cy="14099"/>
      </dsp:txXfrm>
    </dsp:sp>
    <dsp:sp modelId="{DD7602B8-B30B-4D98-A40A-7AB92D8D3E8E}">
      <dsp:nvSpPr>
        <dsp:cNvPr id="0" name=""/>
        <dsp:cNvSpPr/>
      </dsp:nvSpPr>
      <dsp:spPr>
        <a:xfrm>
          <a:off x="1889809" y="494293"/>
          <a:ext cx="572465" cy="28623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Column1_2</a:t>
          </a:r>
          <a:endParaRPr lang="en-US" sz="800" kern="1200" dirty="0"/>
        </a:p>
      </dsp:txBody>
      <dsp:txXfrm>
        <a:off x="1898192" y="502676"/>
        <a:ext cx="555699" cy="269466"/>
      </dsp:txXfrm>
    </dsp:sp>
    <dsp:sp modelId="{A91D75DC-D759-49A7-A5D9-D9E468BAACBE}">
      <dsp:nvSpPr>
        <dsp:cNvPr id="0" name=""/>
        <dsp:cNvSpPr/>
      </dsp:nvSpPr>
      <dsp:spPr>
        <a:xfrm rot="2829178">
          <a:off x="805503" y="819936"/>
          <a:ext cx="336722" cy="46406"/>
        </a:xfrm>
        <a:custGeom>
          <a:avLst/>
          <a:gdLst/>
          <a:ahLst/>
          <a:cxnLst/>
          <a:rect l="0" t="0" r="0" b="0"/>
          <a:pathLst>
            <a:path>
              <a:moveTo>
                <a:pt x="0" y="23203"/>
              </a:moveTo>
              <a:lnTo>
                <a:pt x="336722" y="23203"/>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965446" y="834721"/>
        <a:ext cx="16836" cy="16836"/>
      </dsp:txXfrm>
    </dsp:sp>
    <dsp:sp modelId="{06B828EC-47BE-4D31-AEBB-168DD2DF0303}">
      <dsp:nvSpPr>
        <dsp:cNvPr id="0" name=""/>
        <dsp:cNvSpPr/>
      </dsp:nvSpPr>
      <dsp:spPr>
        <a:xfrm>
          <a:off x="1088357" y="823461"/>
          <a:ext cx="572465" cy="28623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Database2</a:t>
          </a:r>
          <a:endParaRPr lang="en-US" sz="800" kern="1200" dirty="0"/>
        </a:p>
      </dsp:txBody>
      <dsp:txXfrm>
        <a:off x="1096740" y="831844"/>
        <a:ext cx="555699" cy="269466"/>
      </dsp:txXfrm>
    </dsp:sp>
    <dsp:sp modelId="{34E627D7-CFEC-4459-B24E-93292B148268}">
      <dsp:nvSpPr>
        <dsp:cNvPr id="0" name=""/>
        <dsp:cNvSpPr/>
      </dsp:nvSpPr>
      <dsp:spPr>
        <a:xfrm>
          <a:off x="1660823" y="943374"/>
          <a:ext cx="228986" cy="46406"/>
        </a:xfrm>
        <a:custGeom>
          <a:avLst/>
          <a:gdLst/>
          <a:ahLst/>
          <a:cxnLst/>
          <a:rect l="0" t="0" r="0" b="0"/>
          <a:pathLst>
            <a:path>
              <a:moveTo>
                <a:pt x="0" y="23203"/>
              </a:moveTo>
              <a:lnTo>
                <a:pt x="228986" y="23203"/>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769591" y="960852"/>
        <a:ext cx="11449" cy="11449"/>
      </dsp:txXfrm>
    </dsp:sp>
    <dsp:sp modelId="{B39881BF-1BC0-48C8-8861-594E0E9E1A51}">
      <dsp:nvSpPr>
        <dsp:cNvPr id="0" name=""/>
        <dsp:cNvSpPr/>
      </dsp:nvSpPr>
      <dsp:spPr>
        <a:xfrm>
          <a:off x="1889809" y="823461"/>
          <a:ext cx="572465" cy="28623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Column2_1</a:t>
          </a:r>
          <a:endParaRPr lang="en-US" sz="800" kern="1200" dirty="0"/>
        </a:p>
      </dsp:txBody>
      <dsp:txXfrm>
        <a:off x="1898192" y="831844"/>
        <a:ext cx="555699" cy="2694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2394D-9AFE-49FA-8BC0-7FF99F1E223E}">
      <dsp:nvSpPr>
        <dsp:cNvPr id="0" name=""/>
        <dsp:cNvSpPr/>
      </dsp:nvSpPr>
      <dsp:spPr>
        <a:xfrm>
          <a:off x="468" y="192120"/>
          <a:ext cx="909042" cy="106946"/>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11EC84-53A6-4137-9E95-73618309A46F}">
      <dsp:nvSpPr>
        <dsp:cNvPr id="0" name=""/>
        <dsp:cNvSpPr/>
      </dsp:nvSpPr>
      <dsp:spPr>
        <a:xfrm>
          <a:off x="468" y="232285"/>
          <a:ext cx="66781" cy="66781"/>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436A97-2EF7-4214-8064-5B450095287B}">
      <dsp:nvSpPr>
        <dsp:cNvPr id="0" name=""/>
        <dsp:cNvSpPr/>
      </dsp:nvSpPr>
      <dsp:spPr>
        <a:xfrm>
          <a:off x="468" y="0"/>
          <a:ext cx="909042" cy="192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l" defTabSz="533400">
            <a:lnSpc>
              <a:spcPct val="90000"/>
            </a:lnSpc>
            <a:spcBef>
              <a:spcPct val="0"/>
            </a:spcBef>
            <a:spcAft>
              <a:spcPct val="35000"/>
            </a:spcAft>
          </a:pPr>
          <a:r>
            <a:rPr lang="en-US" sz="1200" kern="1200" dirty="0" smtClean="0">
              <a:solidFill>
                <a:schemeClr val="tx1"/>
              </a:solidFill>
            </a:rPr>
            <a:t>Column1</a:t>
          </a:r>
          <a:endParaRPr lang="en-US" sz="1200" kern="1200" dirty="0">
            <a:solidFill>
              <a:schemeClr val="tx1"/>
            </a:solidFill>
          </a:endParaRPr>
        </a:p>
      </dsp:txBody>
      <dsp:txXfrm>
        <a:off x="468" y="0"/>
        <a:ext cx="909042" cy="192120"/>
      </dsp:txXfrm>
    </dsp:sp>
    <dsp:sp modelId="{1372D8AD-7C12-4E00-BCC6-F297A099AED3}">
      <dsp:nvSpPr>
        <dsp:cNvPr id="0" name=""/>
        <dsp:cNvSpPr/>
      </dsp:nvSpPr>
      <dsp:spPr>
        <a:xfrm>
          <a:off x="468" y="387950"/>
          <a:ext cx="66779" cy="66779"/>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58E855-D2C9-4D7F-90B2-885513F9023C}">
      <dsp:nvSpPr>
        <dsp:cNvPr id="0" name=""/>
        <dsp:cNvSpPr/>
      </dsp:nvSpPr>
      <dsp:spPr>
        <a:xfrm>
          <a:off x="64101" y="343508"/>
          <a:ext cx="845409" cy="155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kern="1200" dirty="0" smtClean="0">
              <a:solidFill>
                <a:schemeClr val="tx1"/>
              </a:solidFill>
            </a:rPr>
            <a:t>Datatype</a:t>
          </a:r>
          <a:endParaRPr lang="en-US" sz="800" kern="1200" dirty="0">
            <a:solidFill>
              <a:schemeClr val="tx1"/>
            </a:solidFill>
          </a:endParaRPr>
        </a:p>
      </dsp:txBody>
      <dsp:txXfrm>
        <a:off x="64101" y="343508"/>
        <a:ext cx="845409" cy="155664"/>
      </dsp:txXfrm>
    </dsp:sp>
    <dsp:sp modelId="{D0330611-8EC6-42CA-8C58-A97ABB70E543}">
      <dsp:nvSpPr>
        <dsp:cNvPr id="0" name=""/>
        <dsp:cNvSpPr/>
      </dsp:nvSpPr>
      <dsp:spPr>
        <a:xfrm>
          <a:off x="954963" y="192120"/>
          <a:ext cx="909042" cy="106946"/>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1118F2-0D28-4422-9697-9212CAECC4AD}">
      <dsp:nvSpPr>
        <dsp:cNvPr id="0" name=""/>
        <dsp:cNvSpPr/>
      </dsp:nvSpPr>
      <dsp:spPr>
        <a:xfrm>
          <a:off x="954963" y="232285"/>
          <a:ext cx="66781" cy="66781"/>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FA99C8-ACDD-4458-9E9E-187FD258F857}">
      <dsp:nvSpPr>
        <dsp:cNvPr id="0" name=""/>
        <dsp:cNvSpPr/>
      </dsp:nvSpPr>
      <dsp:spPr>
        <a:xfrm>
          <a:off x="954963" y="0"/>
          <a:ext cx="909042" cy="192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l" defTabSz="533400">
            <a:lnSpc>
              <a:spcPct val="90000"/>
            </a:lnSpc>
            <a:spcBef>
              <a:spcPct val="0"/>
            </a:spcBef>
            <a:spcAft>
              <a:spcPct val="35000"/>
            </a:spcAft>
          </a:pPr>
          <a:r>
            <a:rPr lang="en-US" sz="1200" kern="1200" dirty="0" smtClean="0">
              <a:solidFill>
                <a:schemeClr val="tx1"/>
              </a:solidFill>
            </a:rPr>
            <a:t>Column2</a:t>
          </a:r>
          <a:endParaRPr lang="en-US" sz="1200" kern="1200" dirty="0">
            <a:solidFill>
              <a:schemeClr val="tx1"/>
            </a:solidFill>
          </a:endParaRPr>
        </a:p>
      </dsp:txBody>
      <dsp:txXfrm>
        <a:off x="954963" y="0"/>
        <a:ext cx="909042" cy="192120"/>
      </dsp:txXfrm>
    </dsp:sp>
    <dsp:sp modelId="{AC36B067-DFBE-4075-971E-7580F462AEA3}">
      <dsp:nvSpPr>
        <dsp:cNvPr id="0" name=""/>
        <dsp:cNvSpPr/>
      </dsp:nvSpPr>
      <dsp:spPr>
        <a:xfrm>
          <a:off x="954963" y="387950"/>
          <a:ext cx="66779" cy="66779"/>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1E6610-469D-4817-9338-60CBFDD24B03}">
      <dsp:nvSpPr>
        <dsp:cNvPr id="0" name=""/>
        <dsp:cNvSpPr/>
      </dsp:nvSpPr>
      <dsp:spPr>
        <a:xfrm>
          <a:off x="1018596" y="343508"/>
          <a:ext cx="845409" cy="155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kern="1200" dirty="0" smtClean="0">
              <a:solidFill>
                <a:schemeClr val="tx1"/>
              </a:solidFill>
            </a:rPr>
            <a:t>Datatype</a:t>
          </a:r>
          <a:endParaRPr lang="en-US" sz="800" kern="1200" dirty="0">
            <a:solidFill>
              <a:schemeClr val="tx1"/>
            </a:solidFill>
          </a:endParaRPr>
        </a:p>
      </dsp:txBody>
      <dsp:txXfrm>
        <a:off x="1018596" y="343508"/>
        <a:ext cx="845409" cy="155664"/>
      </dsp:txXfrm>
    </dsp:sp>
    <dsp:sp modelId="{723B4AAF-840A-4F71-B889-D79E9165E929}">
      <dsp:nvSpPr>
        <dsp:cNvPr id="0" name=""/>
        <dsp:cNvSpPr/>
      </dsp:nvSpPr>
      <dsp:spPr>
        <a:xfrm>
          <a:off x="1909458" y="192120"/>
          <a:ext cx="909042" cy="106946"/>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0DB033-6E4C-4518-98A2-80CD8310D578}">
      <dsp:nvSpPr>
        <dsp:cNvPr id="0" name=""/>
        <dsp:cNvSpPr/>
      </dsp:nvSpPr>
      <dsp:spPr>
        <a:xfrm>
          <a:off x="1909458" y="232285"/>
          <a:ext cx="66781" cy="66781"/>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A8F89F-D45A-4852-AC23-535AD4F7CD8F}">
      <dsp:nvSpPr>
        <dsp:cNvPr id="0" name=""/>
        <dsp:cNvSpPr/>
      </dsp:nvSpPr>
      <dsp:spPr>
        <a:xfrm>
          <a:off x="1909458" y="0"/>
          <a:ext cx="909042" cy="192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l" defTabSz="533400">
            <a:lnSpc>
              <a:spcPct val="90000"/>
            </a:lnSpc>
            <a:spcBef>
              <a:spcPct val="0"/>
            </a:spcBef>
            <a:spcAft>
              <a:spcPct val="35000"/>
            </a:spcAft>
          </a:pPr>
          <a:r>
            <a:rPr lang="en-US" sz="1200" kern="1200" dirty="0" smtClean="0">
              <a:solidFill>
                <a:schemeClr val="tx1"/>
              </a:solidFill>
            </a:rPr>
            <a:t>Column3</a:t>
          </a:r>
          <a:endParaRPr lang="en-US" sz="1200" kern="1200" dirty="0">
            <a:solidFill>
              <a:schemeClr val="tx1"/>
            </a:solidFill>
          </a:endParaRPr>
        </a:p>
      </dsp:txBody>
      <dsp:txXfrm>
        <a:off x="1909458" y="0"/>
        <a:ext cx="909042" cy="192120"/>
      </dsp:txXfrm>
    </dsp:sp>
    <dsp:sp modelId="{D5922026-2B57-4E37-865A-AFFDCFD79357}">
      <dsp:nvSpPr>
        <dsp:cNvPr id="0" name=""/>
        <dsp:cNvSpPr/>
      </dsp:nvSpPr>
      <dsp:spPr>
        <a:xfrm>
          <a:off x="1909458" y="387950"/>
          <a:ext cx="66779" cy="66779"/>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1EC8E1-3F97-4CA2-8E2E-3ED5C223FA59}">
      <dsp:nvSpPr>
        <dsp:cNvPr id="0" name=""/>
        <dsp:cNvSpPr/>
      </dsp:nvSpPr>
      <dsp:spPr>
        <a:xfrm>
          <a:off x="1973091" y="343508"/>
          <a:ext cx="845409" cy="155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kern="1200" dirty="0" smtClean="0">
              <a:solidFill>
                <a:schemeClr val="tx1"/>
              </a:solidFill>
            </a:rPr>
            <a:t>Datatype</a:t>
          </a:r>
          <a:endParaRPr lang="en-US" sz="800" kern="1200" dirty="0">
            <a:solidFill>
              <a:schemeClr val="tx1"/>
            </a:solidFill>
          </a:endParaRPr>
        </a:p>
      </dsp:txBody>
      <dsp:txXfrm>
        <a:off x="1973091" y="343508"/>
        <a:ext cx="845409" cy="155664"/>
      </dsp:txXfrm>
    </dsp:sp>
    <dsp:sp modelId="{D63B03E8-51D4-4A84-A7E1-C50271BABB58}">
      <dsp:nvSpPr>
        <dsp:cNvPr id="0" name=""/>
        <dsp:cNvSpPr/>
      </dsp:nvSpPr>
      <dsp:spPr>
        <a:xfrm>
          <a:off x="2863953" y="192120"/>
          <a:ext cx="909042" cy="106946"/>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41A8CD-59D1-4395-9E38-A5BE079456DA}">
      <dsp:nvSpPr>
        <dsp:cNvPr id="0" name=""/>
        <dsp:cNvSpPr/>
      </dsp:nvSpPr>
      <dsp:spPr>
        <a:xfrm>
          <a:off x="2863953" y="232285"/>
          <a:ext cx="66781" cy="66781"/>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6312E1-AAD8-4B71-BDF1-CE48359B426D}">
      <dsp:nvSpPr>
        <dsp:cNvPr id="0" name=""/>
        <dsp:cNvSpPr/>
      </dsp:nvSpPr>
      <dsp:spPr>
        <a:xfrm>
          <a:off x="2863953" y="0"/>
          <a:ext cx="909042" cy="192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l" defTabSz="533400">
            <a:lnSpc>
              <a:spcPct val="90000"/>
            </a:lnSpc>
            <a:spcBef>
              <a:spcPct val="0"/>
            </a:spcBef>
            <a:spcAft>
              <a:spcPct val="35000"/>
            </a:spcAft>
          </a:pPr>
          <a:r>
            <a:rPr lang="en-US" sz="1200" kern="1200" dirty="0" smtClean="0">
              <a:solidFill>
                <a:schemeClr val="tx1"/>
              </a:solidFill>
            </a:rPr>
            <a:t>Column4</a:t>
          </a:r>
          <a:endParaRPr lang="en-US" sz="1200" kern="1200" dirty="0">
            <a:solidFill>
              <a:schemeClr val="tx1"/>
            </a:solidFill>
          </a:endParaRPr>
        </a:p>
      </dsp:txBody>
      <dsp:txXfrm>
        <a:off x="2863953" y="0"/>
        <a:ext cx="909042" cy="192120"/>
      </dsp:txXfrm>
    </dsp:sp>
    <dsp:sp modelId="{5B8C1B09-0F47-4509-93EF-5FE7F457BCCB}">
      <dsp:nvSpPr>
        <dsp:cNvPr id="0" name=""/>
        <dsp:cNvSpPr/>
      </dsp:nvSpPr>
      <dsp:spPr>
        <a:xfrm>
          <a:off x="2863953" y="387950"/>
          <a:ext cx="66779" cy="66779"/>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D3F1A6-D926-416B-8724-127B5B1A6015}">
      <dsp:nvSpPr>
        <dsp:cNvPr id="0" name=""/>
        <dsp:cNvSpPr/>
      </dsp:nvSpPr>
      <dsp:spPr>
        <a:xfrm>
          <a:off x="2927586" y="343508"/>
          <a:ext cx="845409" cy="155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kern="1200" dirty="0" smtClean="0">
              <a:solidFill>
                <a:schemeClr val="tx1"/>
              </a:solidFill>
            </a:rPr>
            <a:t>Datatype</a:t>
          </a:r>
          <a:endParaRPr lang="en-US" sz="800" kern="1200" dirty="0">
            <a:solidFill>
              <a:schemeClr val="tx1"/>
            </a:solidFill>
          </a:endParaRPr>
        </a:p>
      </dsp:txBody>
      <dsp:txXfrm>
        <a:off x="2927586" y="343508"/>
        <a:ext cx="845409" cy="155664"/>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3B5AF0-7EDE-BE42-9C93-25B5F2FF2C4D}" type="datetimeFigureOut">
              <a:rPr lang="en-US" smtClean="0"/>
              <a:t>7/4/2018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324B6B-6E09-394B-A6FE-4FF57B90A515}" type="slidenum">
              <a:rPr lang="en-US" smtClean="0"/>
              <a:t>‹#›</a:t>
            </a:fld>
            <a:endParaRPr lang="en-US"/>
          </a:p>
        </p:txBody>
      </p:sp>
    </p:spTree>
    <p:extLst>
      <p:ext uri="{BB962C8B-B14F-4D97-AF65-F5344CB8AC3E}">
        <p14:creationId xmlns:p14="http://schemas.microsoft.com/office/powerpoint/2010/main" val="248487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Center X">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8503920" cy="6858000"/>
          </a:xfrm>
          <a:prstGeom prst="rect">
            <a:avLst/>
          </a:prstGeom>
        </p:spPr>
      </p:pic>
      <p:pic>
        <p:nvPicPr>
          <p:cNvPr id="6" name="Picture 5"/>
          <p:cNvPicPr>
            <a:picLocks noChangeAspect="1"/>
          </p:cNvPicPr>
          <p:nvPr userDrawn="1"/>
        </p:nvPicPr>
        <p:blipFill rotWithShape="1">
          <a:blip r:embed="rId3">
            <a:extLst>
              <a:ext uri="{28A0092B-C50C-407E-A947-70E740481C1C}">
                <a14:useLocalDpi xmlns:a14="http://schemas.microsoft.com/office/drawing/2010/main" val="0"/>
              </a:ext>
            </a:extLst>
          </a:blip>
          <a:srcRect l="30494"/>
          <a:stretch/>
        </p:blipFill>
        <p:spPr>
          <a:xfrm>
            <a:off x="3723503" y="0"/>
            <a:ext cx="8474906" cy="6864691"/>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1524000" y="651165"/>
            <a:ext cx="9144000" cy="3149888"/>
          </a:xfrm>
        </p:spPr>
        <p:txBody>
          <a:bodyPr anchor="b">
            <a:normAutofit/>
          </a:bodyPr>
          <a:lstStyle>
            <a:lvl1pPr algn="ctr">
              <a:defRPr sz="4500" cap="all" baseline="0">
                <a:solidFill>
                  <a:schemeClr val="bg1"/>
                </a:solidFill>
              </a:defRPr>
            </a:lvl1pPr>
          </a:lstStyle>
          <a:p>
            <a:r>
              <a:rPr lang="en-US" dirty="0"/>
              <a:t>Click to edit Master title style</a:t>
            </a:r>
          </a:p>
        </p:txBody>
      </p:sp>
      <p:sp>
        <p:nvSpPr>
          <p:cNvPr id="3" name="Subtitle 2"/>
          <p:cNvSpPr>
            <a:spLocks noGrp="1"/>
          </p:cNvSpPr>
          <p:nvPr>
            <p:ph type="subTitle" idx="1" hasCustomPrompt="1"/>
          </p:nvPr>
        </p:nvSpPr>
        <p:spPr>
          <a:xfrm>
            <a:off x="8243454" y="4632326"/>
            <a:ext cx="3594126" cy="35156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Date</a:t>
            </a:r>
            <a:endParaRPr lang="en-US" dirty="0"/>
          </a:p>
        </p:txBody>
      </p:sp>
      <p:sp>
        <p:nvSpPr>
          <p:cNvPr id="20" name="Text Placeholder 19"/>
          <p:cNvSpPr>
            <a:spLocks noGrp="1"/>
          </p:cNvSpPr>
          <p:nvPr>
            <p:ph type="body" sz="quarter" idx="10" hasCustomPrompt="1"/>
          </p:nvPr>
        </p:nvSpPr>
        <p:spPr>
          <a:xfrm>
            <a:off x="8243888" y="5147277"/>
            <a:ext cx="3594100" cy="1195858"/>
          </a:xfrm>
        </p:spPr>
        <p:txBody>
          <a:bodyPr/>
          <a:lstStyle>
            <a:lvl1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1pPr>
            <a:lvl2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2pPr>
            <a:lvl3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3pPr>
            <a:lvl4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4pPr>
          </a:lstStyle>
          <a:p>
            <a:pPr lvl="0"/>
            <a:r>
              <a:rPr lang="en-US" dirty="0" smtClean="0"/>
              <a:t>Name of Presenter</a:t>
            </a:r>
            <a:endParaRPr lang="en-US" dirty="0"/>
          </a:p>
        </p:txBody>
      </p:sp>
      <p:sp>
        <p:nvSpPr>
          <p:cNvPr id="23" name="Rectangle 22"/>
          <p:cNvSpPr/>
          <p:nvPr userDrawn="1"/>
        </p:nvSpPr>
        <p:spPr>
          <a:xfrm>
            <a:off x="8243454" y="6343135"/>
            <a:ext cx="1306448" cy="215444"/>
          </a:xfrm>
          <a:prstGeom prst="rect">
            <a:avLst/>
          </a:prstGeom>
        </p:spPr>
        <p:txBody>
          <a:bodyPr wrap="none" lIns="0" rIns="0">
            <a:spAutoFit/>
          </a:bodyPr>
          <a:lstStyle/>
          <a:p>
            <a:r>
              <a:rPr lang="en-US" sz="800" dirty="0" smtClean="0">
                <a:solidFill>
                  <a:schemeClr val="bg1"/>
                </a:solidFill>
                <a:latin typeface="Century Gothic" pitchFamily="34" charset="0"/>
              </a:rPr>
              <a:t>© </a:t>
            </a:r>
            <a:r>
              <a:rPr lang="en-US" sz="800" dirty="0" err="1" smtClean="0">
                <a:solidFill>
                  <a:schemeClr val="bg1"/>
                </a:solidFill>
                <a:latin typeface="Century Gothic" pitchFamily="34" charset="0"/>
              </a:rPr>
              <a:t>ExlService</a:t>
            </a:r>
            <a:r>
              <a:rPr lang="en-US" sz="800" baseline="0" dirty="0" smtClean="0">
                <a:solidFill>
                  <a:schemeClr val="bg1"/>
                </a:solidFill>
                <a:latin typeface="Century Gothic" pitchFamily="34" charset="0"/>
              </a:rPr>
              <a:t> Holdings, Inc. </a:t>
            </a:r>
            <a:endParaRPr lang="en-US" sz="800" dirty="0"/>
          </a:p>
        </p:txBody>
      </p:sp>
    </p:spTree>
    <p:extLst>
      <p:ext uri="{BB962C8B-B14F-4D97-AF65-F5344CB8AC3E}">
        <p14:creationId xmlns:p14="http://schemas.microsoft.com/office/powerpoint/2010/main" val="1886630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 Sider">
    <p:spTree>
      <p:nvGrpSpPr>
        <p:cNvPr id="1" name=""/>
        <p:cNvGrpSpPr/>
        <p:nvPr/>
      </p:nvGrpSpPr>
      <p:grpSpPr>
        <a:xfrm>
          <a:off x="0" y="0"/>
          <a:ext cx="0" cy="0"/>
          <a:chOff x="0" y="0"/>
          <a:chExt cx="0" cy="0"/>
        </a:xfrm>
      </p:grpSpPr>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a:xfrm>
            <a:off x="6483177" y="924762"/>
            <a:ext cx="4997591" cy="725056"/>
          </a:xfrm>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483177"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7">
            <a:extLst>
              <a:ext uri="{FF2B5EF4-FFF2-40B4-BE49-F238E27FC236}">
                <a16:creationId xmlns:a16="http://schemas.microsoft.com/office/drawing/2014/main" xmlns=""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userDrawn="1"/>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4, 2018</a:t>
            </a:fld>
            <a:endParaRPr lang="en-US" sz="900" dirty="0" smtClean="0">
              <a:solidFill>
                <a:schemeClr val="bg1"/>
              </a:solidFill>
            </a:endParaRPr>
          </a:p>
        </p:txBody>
      </p:sp>
      <p:sp>
        <p:nvSpPr>
          <p:cNvPr id="26" name="TextBox 2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7" name="TextBox 2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
        <p:nvSpPr>
          <p:cNvPr id="7" name="Freeform 6"/>
          <p:cNvSpPr/>
          <p:nvPr userDrawn="1"/>
        </p:nvSpPr>
        <p:spPr>
          <a:xfrm>
            <a:off x="774551" y="763793"/>
            <a:ext cx="5486400" cy="6107185"/>
          </a:xfrm>
          <a:custGeom>
            <a:avLst/>
            <a:gdLst>
              <a:gd name="connsiteX0" fmla="*/ 5461233 w 5461233"/>
              <a:gd name="connsiteY0" fmla="*/ 0 h 6107185"/>
              <a:gd name="connsiteX1" fmla="*/ 0 w 5461233"/>
              <a:gd name="connsiteY1" fmla="*/ 0 h 6107185"/>
              <a:gd name="connsiteX2" fmla="*/ 0 w 5461233"/>
              <a:gd name="connsiteY2" fmla="*/ 6107185 h 6107185"/>
              <a:gd name="connsiteX3" fmla="*/ 1434517 w 5461233"/>
              <a:gd name="connsiteY3" fmla="*/ 6107185 h 6107185"/>
              <a:gd name="connsiteX4" fmla="*/ 5461233 w 5461233"/>
              <a:gd name="connsiteY4" fmla="*/ 0 h 6107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1233" h="6107185">
                <a:moveTo>
                  <a:pt x="5461233" y="0"/>
                </a:moveTo>
                <a:lnTo>
                  <a:pt x="0" y="0"/>
                </a:lnTo>
                <a:lnTo>
                  <a:pt x="0" y="6107185"/>
                </a:lnTo>
                <a:lnTo>
                  <a:pt x="1434517" y="6107185"/>
                </a:lnTo>
                <a:lnTo>
                  <a:pt x="5461233"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userDrawn="1"/>
        </p:nvSpPr>
        <p:spPr>
          <a:xfrm>
            <a:off x="-1" y="763793"/>
            <a:ext cx="6260757" cy="6108192"/>
          </a:xfrm>
          <a:custGeom>
            <a:avLst/>
            <a:gdLst>
              <a:gd name="connsiteX0" fmla="*/ 6260757 w 6260757"/>
              <a:gd name="connsiteY0" fmla="*/ 0 h 6096000"/>
              <a:gd name="connsiteX1" fmla="*/ 0 w 6260757"/>
              <a:gd name="connsiteY1" fmla="*/ 0 h 6096000"/>
              <a:gd name="connsiteX2" fmla="*/ 0 w 6260757"/>
              <a:gd name="connsiteY2" fmla="*/ 6096000 h 6096000"/>
              <a:gd name="connsiteX3" fmla="*/ 2224216 w 6260757"/>
              <a:gd name="connsiteY3" fmla="*/ 6096000 h 6096000"/>
              <a:gd name="connsiteX4" fmla="*/ 6260757 w 6260757"/>
              <a:gd name="connsiteY4" fmla="*/ 0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0757" h="6096000">
                <a:moveTo>
                  <a:pt x="6260757" y="0"/>
                </a:moveTo>
                <a:lnTo>
                  <a:pt x="0" y="0"/>
                </a:lnTo>
                <a:lnTo>
                  <a:pt x="0" y="6096000"/>
                </a:lnTo>
                <a:lnTo>
                  <a:pt x="2224216" y="6096000"/>
                </a:lnTo>
                <a:lnTo>
                  <a:pt x="6260757" y="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4261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ecutive Case Stud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userDrawn="1"/>
        </p:nvGrpSpPr>
        <p:grpSpPr>
          <a:xfrm>
            <a:off x="722442" y="-1"/>
            <a:ext cx="11469557" cy="6858181"/>
            <a:chOff x="722442" y="-1"/>
            <a:chExt cx="11469557" cy="6858181"/>
          </a:xfrm>
        </p:grpSpPr>
        <p:sp>
          <p:nvSpPr>
            <p:cNvPr id="14" name="Triangle 13"/>
            <p:cNvSpPr/>
            <p:nvPr userDrawn="1"/>
          </p:nvSpPr>
          <p:spPr>
            <a:xfrm>
              <a:off x="2052498" y="4206240"/>
              <a:ext cx="3393205" cy="2651760"/>
            </a:xfrm>
            <a:prstGeom prst="triangle">
              <a:avLst/>
            </a:prstGeom>
            <a:solidFill>
              <a:srgbClr val="0D5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Chevron 14"/>
            <p:cNvSpPr/>
            <p:nvPr userDrawn="1"/>
          </p:nvSpPr>
          <p:spPr>
            <a:xfrm rot="10800000" flipH="1">
              <a:off x="722442" y="2879002"/>
              <a:ext cx="3951026" cy="3978997"/>
            </a:xfrm>
            <a:custGeom>
              <a:avLst/>
              <a:gdLst>
                <a:gd name="connsiteX0" fmla="*/ 0 w 3951026"/>
                <a:gd name="connsiteY0" fmla="*/ 0 h 6858000"/>
                <a:gd name="connsiteX1" fmla="*/ 1631774 w 3951026"/>
                <a:gd name="connsiteY1" fmla="*/ 0 h 6858000"/>
                <a:gd name="connsiteX2" fmla="*/ 3951026 w 3951026"/>
                <a:gd name="connsiteY2" fmla="*/ 3429000 h 6858000"/>
                <a:gd name="connsiteX3" fmla="*/ 1631774 w 3951026"/>
                <a:gd name="connsiteY3" fmla="*/ 6858000 h 6858000"/>
                <a:gd name="connsiteX4" fmla="*/ 0 w 3951026"/>
                <a:gd name="connsiteY4" fmla="*/ 6858000 h 6858000"/>
                <a:gd name="connsiteX5" fmla="*/ 2319252 w 3951026"/>
                <a:gd name="connsiteY5" fmla="*/ 3429000 h 6858000"/>
                <a:gd name="connsiteX6" fmla="*/ 0 w 3951026"/>
                <a:gd name="connsiteY6"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1631774 w 3951026"/>
                <a:gd name="connsiteY4" fmla="*/ 6858000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3306665 w 3951026"/>
                <a:gd name="connsiteY4" fmla="*/ 3739081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3978997"/>
                <a:gd name="connsiteX1" fmla="*/ 1631774 w 3951026"/>
                <a:gd name="connsiteY1" fmla="*/ 0 h 3978997"/>
                <a:gd name="connsiteX2" fmla="*/ 3951026 w 3951026"/>
                <a:gd name="connsiteY2" fmla="*/ 3429000 h 3978997"/>
                <a:gd name="connsiteX3" fmla="*/ 3271878 w 3951026"/>
                <a:gd name="connsiteY3" fmla="*/ 3978997 h 3978997"/>
                <a:gd name="connsiteX4" fmla="*/ 3306665 w 3951026"/>
                <a:gd name="connsiteY4" fmla="*/ 3739081 h 3978997"/>
                <a:gd name="connsiteX5" fmla="*/ 2860895 w 3951026"/>
                <a:gd name="connsiteY5" fmla="*/ 3897517 h 3978997"/>
                <a:gd name="connsiteX6" fmla="*/ 2319252 w 3951026"/>
                <a:gd name="connsiteY6" fmla="*/ 3429000 h 3978997"/>
                <a:gd name="connsiteX7" fmla="*/ 0 w 3951026"/>
                <a:gd name="connsiteY7" fmla="*/ 0 h 397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26" h="3978997">
                  <a:moveTo>
                    <a:pt x="0" y="0"/>
                  </a:moveTo>
                  <a:lnTo>
                    <a:pt x="1631774" y="0"/>
                  </a:lnTo>
                  <a:lnTo>
                    <a:pt x="3951026" y="3429000"/>
                  </a:lnTo>
                  <a:cubicBezTo>
                    <a:pt x="3673340" y="3837160"/>
                    <a:pt x="3549564" y="3570837"/>
                    <a:pt x="3271878" y="3978997"/>
                  </a:cubicBezTo>
                  <a:lnTo>
                    <a:pt x="3306665" y="3739081"/>
                  </a:lnTo>
                  <a:lnTo>
                    <a:pt x="2860895" y="3897517"/>
                  </a:lnTo>
                  <a:lnTo>
                    <a:pt x="2319252" y="3429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7" name="Freeform 16"/>
            <p:cNvSpPr/>
            <p:nvPr userDrawn="1"/>
          </p:nvSpPr>
          <p:spPr>
            <a:xfrm>
              <a:off x="775813" y="0"/>
              <a:ext cx="3146079" cy="3462950"/>
            </a:xfrm>
            <a:custGeom>
              <a:avLst/>
              <a:gdLst>
                <a:gd name="connsiteX0" fmla="*/ 2494229 w 3146079"/>
                <a:gd name="connsiteY0" fmla="*/ 3462950 h 3462950"/>
                <a:gd name="connsiteX1" fmla="*/ 2258839 w 3146079"/>
                <a:gd name="connsiteY1" fmla="*/ 3435790 h 3462950"/>
                <a:gd name="connsiteX2" fmla="*/ 0 w 3146079"/>
                <a:gd name="connsiteY2" fmla="*/ 0 h 3462950"/>
                <a:gd name="connsiteX3" fmla="*/ 1638677 w 3146079"/>
                <a:gd name="connsiteY3" fmla="*/ 0 h 3462950"/>
                <a:gd name="connsiteX4" fmla="*/ 3146079 w 3146079"/>
                <a:gd name="connsiteY4" fmla="*/ 2272420 h 3462950"/>
                <a:gd name="connsiteX5" fmla="*/ 2494229 w 3146079"/>
                <a:gd name="connsiteY5" fmla="*/ 3462950 h 34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6079" h="3462950">
                  <a:moveTo>
                    <a:pt x="2494229" y="3462950"/>
                  </a:moveTo>
                  <a:lnTo>
                    <a:pt x="2258839" y="3435790"/>
                  </a:lnTo>
                  <a:lnTo>
                    <a:pt x="0" y="0"/>
                  </a:lnTo>
                  <a:lnTo>
                    <a:pt x="1638677" y="0"/>
                  </a:lnTo>
                  <a:lnTo>
                    <a:pt x="3146079" y="2272420"/>
                  </a:lnTo>
                  <a:lnTo>
                    <a:pt x="2494229" y="3462950"/>
                  </a:lnTo>
                  <a:close/>
                </a:path>
              </a:pathLst>
            </a:cu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8"/>
            <p:cNvSpPr/>
            <p:nvPr userDrawn="1"/>
          </p:nvSpPr>
          <p:spPr>
            <a:xfrm>
              <a:off x="4103522" y="0"/>
              <a:ext cx="8088477" cy="6858180"/>
            </a:xfrm>
            <a:custGeom>
              <a:avLst/>
              <a:gdLst>
                <a:gd name="connsiteX0" fmla="*/ 0 w 3285995"/>
                <a:gd name="connsiteY0" fmla="*/ 0 h 6858000"/>
                <a:gd name="connsiteX1" fmla="*/ 3285995 w 3285995"/>
                <a:gd name="connsiteY1" fmla="*/ 0 h 6858000"/>
                <a:gd name="connsiteX2" fmla="*/ 3285995 w 3285995"/>
                <a:gd name="connsiteY2" fmla="*/ 6858000 h 6858000"/>
                <a:gd name="connsiteX3" fmla="*/ 0 w 3285995"/>
                <a:gd name="connsiteY3" fmla="*/ 6858000 h 6858000"/>
                <a:gd name="connsiteX4" fmla="*/ 0 w 3285995"/>
                <a:gd name="connsiteY4" fmla="*/ 0 h 6858000"/>
                <a:gd name="connsiteX0" fmla="*/ 1002975 w 4288970"/>
                <a:gd name="connsiteY0" fmla="*/ 0 h 6858000"/>
                <a:gd name="connsiteX1" fmla="*/ 4288970 w 4288970"/>
                <a:gd name="connsiteY1" fmla="*/ 0 h 6858000"/>
                <a:gd name="connsiteX2" fmla="*/ 4288970 w 4288970"/>
                <a:gd name="connsiteY2" fmla="*/ 6858000 h 6858000"/>
                <a:gd name="connsiteX3" fmla="*/ 1002975 w 4288970"/>
                <a:gd name="connsiteY3" fmla="*/ 6858000 h 6858000"/>
                <a:gd name="connsiteX4" fmla="*/ 0 w 4288970"/>
                <a:gd name="connsiteY4" fmla="*/ 1785257 h 6858000"/>
                <a:gd name="connsiteX5" fmla="*/ 1002975 w 4288970"/>
                <a:gd name="connsiteY5" fmla="*/ 0 h 6858000"/>
                <a:gd name="connsiteX0" fmla="*/ 1003302 w 4289297"/>
                <a:gd name="connsiteY0" fmla="*/ 0 h 6858000"/>
                <a:gd name="connsiteX1" fmla="*/ 4289297 w 4289297"/>
                <a:gd name="connsiteY1" fmla="*/ 0 h 6858000"/>
                <a:gd name="connsiteX2" fmla="*/ 4289297 w 4289297"/>
                <a:gd name="connsiteY2" fmla="*/ 6858000 h 6858000"/>
                <a:gd name="connsiteX3" fmla="*/ 1003302 w 4289297"/>
                <a:gd name="connsiteY3" fmla="*/ 6858000 h 6858000"/>
                <a:gd name="connsiteX4" fmla="*/ 327 w 4289297"/>
                <a:gd name="connsiteY4" fmla="*/ 1785257 h 6858000"/>
                <a:gd name="connsiteX5" fmla="*/ 1003302 w 4289297"/>
                <a:gd name="connsiteY5" fmla="*/ 0 h 6858000"/>
                <a:gd name="connsiteX0" fmla="*/ 1743394 w 5029389"/>
                <a:gd name="connsiteY0" fmla="*/ 0 h 6858000"/>
                <a:gd name="connsiteX1" fmla="*/ 5029389 w 5029389"/>
                <a:gd name="connsiteY1" fmla="*/ 0 h 6858000"/>
                <a:gd name="connsiteX2" fmla="*/ 5029389 w 5029389"/>
                <a:gd name="connsiteY2" fmla="*/ 6858000 h 6858000"/>
                <a:gd name="connsiteX3" fmla="*/ 1743394 w 5029389"/>
                <a:gd name="connsiteY3" fmla="*/ 6858000 h 6858000"/>
                <a:gd name="connsiteX4" fmla="*/ 190 w 5029389"/>
                <a:gd name="connsiteY4" fmla="*/ 3429000 h 6858000"/>
                <a:gd name="connsiteX5" fmla="*/ 1743394 w 5029389"/>
                <a:gd name="connsiteY5" fmla="*/ 0 h 6858000"/>
                <a:gd name="connsiteX0" fmla="*/ 1744150 w 5030145"/>
                <a:gd name="connsiteY0" fmla="*/ 0 h 6858000"/>
                <a:gd name="connsiteX1" fmla="*/ 5030145 w 5030145"/>
                <a:gd name="connsiteY1" fmla="*/ 0 h 6858000"/>
                <a:gd name="connsiteX2" fmla="*/ 5030145 w 5030145"/>
                <a:gd name="connsiteY2" fmla="*/ 6858000 h 6858000"/>
                <a:gd name="connsiteX3" fmla="*/ 1744150 w 5030145"/>
                <a:gd name="connsiteY3" fmla="*/ 6858000 h 6858000"/>
                <a:gd name="connsiteX4" fmla="*/ 946 w 5030145"/>
                <a:gd name="connsiteY4" fmla="*/ 3429000 h 6858000"/>
                <a:gd name="connsiteX5" fmla="*/ 1744150 w 5030145"/>
                <a:gd name="connsiteY5" fmla="*/ 0 h 6858000"/>
                <a:gd name="connsiteX0" fmla="*/ 1744150 w 5030145"/>
                <a:gd name="connsiteY0" fmla="*/ 0 h 6858180"/>
                <a:gd name="connsiteX1" fmla="*/ 5030145 w 5030145"/>
                <a:gd name="connsiteY1" fmla="*/ 0 h 6858180"/>
                <a:gd name="connsiteX2" fmla="*/ 5030145 w 5030145"/>
                <a:gd name="connsiteY2" fmla="*/ 6858000 h 6858180"/>
                <a:gd name="connsiteX3" fmla="*/ 1744150 w 5030145"/>
                <a:gd name="connsiteY3" fmla="*/ 6858000 h 6858180"/>
                <a:gd name="connsiteX4" fmla="*/ 946 w 5030145"/>
                <a:gd name="connsiteY4" fmla="*/ 3429000 h 6858180"/>
                <a:gd name="connsiteX5" fmla="*/ 1744150 w 5030145"/>
                <a:gd name="connsiteY5" fmla="*/ 0 h 685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0145" h="6858180">
                  <a:moveTo>
                    <a:pt x="1744150" y="0"/>
                  </a:moveTo>
                  <a:lnTo>
                    <a:pt x="5030145" y="0"/>
                  </a:lnTo>
                  <a:lnTo>
                    <a:pt x="5030145" y="6858000"/>
                  </a:lnTo>
                  <a:lnTo>
                    <a:pt x="1744150" y="6858000"/>
                  </a:lnTo>
                  <a:cubicBezTo>
                    <a:pt x="1754538" y="6887029"/>
                    <a:pt x="-20329" y="3410857"/>
                    <a:pt x="946" y="3429000"/>
                  </a:cubicBezTo>
                  <a:cubicBezTo>
                    <a:pt x="-38472" y="3418114"/>
                    <a:pt x="1163082" y="1143000"/>
                    <a:pt x="17441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Chevron 12"/>
            <p:cNvSpPr/>
            <p:nvPr userDrawn="1"/>
          </p:nvSpPr>
          <p:spPr>
            <a:xfrm flipH="1">
              <a:off x="3035395" y="-1"/>
              <a:ext cx="3951026" cy="6858000"/>
            </a:xfrm>
            <a:prstGeom prst="chevron">
              <a:avLst>
                <a:gd name="adj" fmla="val 58700"/>
              </a:avLst>
            </a:prstGeom>
            <a:solidFill>
              <a:srgbClr val="169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 name="Rectangle 10"/>
            <p:cNvSpPr/>
            <p:nvPr userDrawn="1"/>
          </p:nvSpPr>
          <p:spPr>
            <a:xfrm>
              <a:off x="4898136" y="4420772"/>
              <a:ext cx="6748174" cy="173980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 name="Title 1"/>
          <p:cNvSpPr>
            <a:spLocks noGrp="1"/>
          </p:cNvSpPr>
          <p:nvPr>
            <p:ph type="ctrTitle" hasCustomPrompt="1"/>
          </p:nvPr>
        </p:nvSpPr>
        <p:spPr>
          <a:xfrm>
            <a:off x="4855098" y="2259651"/>
            <a:ext cx="6759363" cy="1862898"/>
          </a:xfrm>
        </p:spPr>
        <p:txBody>
          <a:bodyPr anchor="b">
            <a:normAutofit/>
          </a:bodyPr>
          <a:lstStyle>
            <a:lvl1pPr algn="l">
              <a:defRPr sz="2800" b="0" cap="all" baseline="0">
                <a:solidFill>
                  <a:schemeClr val="bg1"/>
                </a:solidFill>
              </a:defRPr>
            </a:lvl1pPr>
          </a:lstStyle>
          <a:p>
            <a:r>
              <a:rPr lang="en-US" dirty="0" smtClean="0"/>
              <a:t>Executive case study template – to be used only for digital intelligence case studies with x factor multiplier</a:t>
            </a:r>
            <a:endParaRPr lang="en-US" dirty="0"/>
          </a:p>
        </p:txBody>
      </p:sp>
      <p:sp>
        <p:nvSpPr>
          <p:cNvPr id="5" name="Text Placeholder 4"/>
          <p:cNvSpPr>
            <a:spLocks noGrp="1"/>
          </p:cNvSpPr>
          <p:nvPr>
            <p:ph type="body" sz="quarter" idx="10" hasCustomPrompt="1"/>
          </p:nvPr>
        </p:nvSpPr>
        <p:spPr>
          <a:xfrm>
            <a:off x="5209983" y="4718995"/>
            <a:ext cx="6266511" cy="293687"/>
          </a:xfrm>
        </p:spPr>
        <p:txBody>
          <a:bodyPr>
            <a:normAutofit/>
          </a:bodyPr>
          <a:lstStyle>
            <a:lvl1pPr marL="0" indent="0">
              <a:buNone/>
              <a:defRPr sz="1200" b="1">
                <a:solidFill>
                  <a:schemeClr val="accent3"/>
                </a:solidFill>
              </a:defRPr>
            </a:lvl1pPr>
          </a:lstStyle>
          <a:p>
            <a:pPr lvl="0"/>
            <a:r>
              <a:rPr lang="en-US" dirty="0"/>
              <a:t>Click to edit Subtitle</a:t>
            </a:r>
          </a:p>
        </p:txBody>
      </p:sp>
      <p:sp>
        <p:nvSpPr>
          <p:cNvPr id="7" name="Text Placeholder 6"/>
          <p:cNvSpPr>
            <a:spLocks noGrp="1"/>
          </p:cNvSpPr>
          <p:nvPr>
            <p:ph type="body" sz="quarter" idx="11" hasCustomPrompt="1"/>
          </p:nvPr>
        </p:nvSpPr>
        <p:spPr>
          <a:xfrm>
            <a:off x="5209983" y="5012683"/>
            <a:ext cx="2057837"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6" name="Text Placeholder 6"/>
          <p:cNvSpPr>
            <a:spLocks noGrp="1"/>
          </p:cNvSpPr>
          <p:nvPr>
            <p:ph type="body" sz="quarter" idx="12" hasCustomPrompt="1"/>
          </p:nvPr>
        </p:nvSpPr>
        <p:spPr>
          <a:xfrm>
            <a:off x="7405787" y="5012683"/>
            <a:ext cx="2025988" cy="1147893"/>
          </a:xfrm>
        </p:spPr>
        <p:txBody>
          <a:bodyPr/>
          <a:lstStyle>
            <a:lvl1pPr marL="0" indent="0">
              <a:buNone/>
              <a:defRPr sz="2800" b="1">
                <a:solidFill>
                  <a:schemeClr val="accent3"/>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8" name="Text Placeholder 6"/>
          <p:cNvSpPr>
            <a:spLocks noGrp="1"/>
          </p:cNvSpPr>
          <p:nvPr>
            <p:ph type="body" sz="quarter" idx="13" hasCustomPrompt="1"/>
          </p:nvPr>
        </p:nvSpPr>
        <p:spPr>
          <a:xfrm>
            <a:off x="9601591" y="5012683"/>
            <a:ext cx="2012870"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25" name="TextBox 24"/>
          <p:cNvSpPr txBox="1"/>
          <p:nvPr userDrawn="1"/>
        </p:nvSpPr>
        <p:spPr>
          <a:xfrm>
            <a:off x="722313" y="604657"/>
            <a:ext cx="3395581" cy="184666"/>
          </a:xfrm>
          <a:prstGeom prst="rect">
            <a:avLst/>
          </a:prstGeom>
          <a:noFill/>
        </p:spPr>
        <p:txBody>
          <a:bodyPr wrap="square" lIns="0" tIns="0" rIns="0" bIns="0" rtlCol="0">
            <a:spAutoFit/>
          </a:bodyPr>
          <a:lstStyle/>
          <a:p>
            <a:pPr>
              <a:spcBef>
                <a:spcPts val="1000"/>
              </a:spcBef>
              <a:buClr>
                <a:srgbClr val="FF6503"/>
              </a:buClr>
              <a:buFont typeface="Arial"/>
              <a:buNone/>
              <a:defRPr/>
            </a:pPr>
            <a:r>
              <a:rPr lang="en-US" sz="1200" b="1" cap="all" dirty="0">
                <a:solidFill>
                  <a:srgbClr val="FFFFFF"/>
                </a:solidFill>
              </a:rPr>
              <a:t>Case Study</a:t>
            </a: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17362" y="1100066"/>
            <a:ext cx="340582" cy="480220"/>
          </a:xfrm>
          <a:prstGeom prst="rect">
            <a:avLst/>
          </a:prstGeom>
        </p:spPr>
      </p:pic>
      <p:sp>
        <p:nvSpPr>
          <p:cNvPr id="6" name="Text Placeholder 5"/>
          <p:cNvSpPr>
            <a:spLocks noGrp="1"/>
          </p:cNvSpPr>
          <p:nvPr>
            <p:ph type="body" sz="quarter" idx="14"/>
          </p:nvPr>
        </p:nvSpPr>
        <p:spPr>
          <a:xfrm>
            <a:off x="497876" y="1029748"/>
            <a:ext cx="5343525" cy="544512"/>
          </a:xfrm>
        </p:spPr>
        <p:txBody>
          <a:bodyPr anchor="ctr">
            <a:normAutofit/>
          </a:bodyPr>
          <a:lstStyle>
            <a:lvl1pPr marL="0" indent="0" algn="r">
              <a:buNone/>
              <a:defRPr sz="1600" b="1" cap="all" baseline="0">
                <a:solidFill>
                  <a:schemeClr val="bg1"/>
                </a:solidFill>
              </a:defRPr>
            </a:lvl1pPr>
          </a:lstStyle>
          <a:p>
            <a:pPr lvl="0"/>
            <a:r>
              <a:rPr lang="en-US" dirty="0"/>
              <a:t>Click to edit Master text styles</a:t>
            </a:r>
          </a:p>
        </p:txBody>
      </p:sp>
      <p:sp>
        <p:nvSpPr>
          <p:cNvPr id="23" name="Text Placeholder 5"/>
          <p:cNvSpPr>
            <a:spLocks noGrp="1"/>
          </p:cNvSpPr>
          <p:nvPr>
            <p:ph type="body" sz="quarter" idx="15"/>
          </p:nvPr>
        </p:nvSpPr>
        <p:spPr>
          <a:xfrm>
            <a:off x="6333859" y="1029748"/>
            <a:ext cx="5343525" cy="544512"/>
          </a:xfrm>
        </p:spPr>
        <p:txBody>
          <a:bodyPr anchor="ctr">
            <a:normAutofit/>
          </a:bodyPr>
          <a:lstStyle>
            <a:lvl1pPr marL="0" indent="0" algn="l">
              <a:buNone/>
              <a:defRPr sz="1600" b="1" cap="all" baseline="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017793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2">
    <p:bg>
      <p:bgPr>
        <a:solidFill>
          <a:srgbClr val="E3E3E3"/>
        </a:solidFill>
        <a:effectLst/>
      </p:bgPr>
    </p:bg>
    <p:spTree>
      <p:nvGrpSpPr>
        <p:cNvPr id="1" name=""/>
        <p:cNvGrpSpPr/>
        <p:nvPr/>
      </p:nvGrpSpPr>
      <p:grpSpPr>
        <a:xfrm>
          <a:off x="0" y="0"/>
          <a:ext cx="0" cy="0"/>
          <a:chOff x="0" y="0"/>
          <a:chExt cx="0" cy="0"/>
        </a:xfrm>
      </p:grpSpPr>
      <p:sp>
        <p:nvSpPr>
          <p:cNvPr id="15"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4, 2018</a:t>
            </a:fld>
            <a:endParaRPr lang="en-US" sz="900" dirty="0" smtClean="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3">
    <p:bg>
      <p:bgPr>
        <a:solidFill>
          <a:schemeClr val="bg1"/>
        </a:solidFill>
        <a:effectLst/>
      </p:bgPr>
    </p:bg>
    <p:spTree>
      <p:nvGrpSpPr>
        <p:cNvPr id="1" name=""/>
        <p:cNvGrpSpPr/>
        <p:nvPr/>
      </p:nvGrpSpPr>
      <p:grpSpPr>
        <a:xfrm>
          <a:off x="0" y="0"/>
          <a:ext cx="0" cy="0"/>
          <a:chOff x="0" y="0"/>
          <a:chExt cx="0" cy="0"/>
        </a:xfrm>
      </p:grpSpPr>
      <p:sp>
        <p:nvSpPr>
          <p:cNvPr id="15"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4, 2018</a:t>
            </a:fld>
            <a:endParaRPr lang="en-US" sz="900" dirty="0" smtClean="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eature">
    <p:bg>
      <p:bgPr>
        <a:solidFill>
          <a:schemeClr val="accent4"/>
        </a:solidFill>
        <a:effectLst/>
      </p:bgPr>
    </p:bg>
    <p:spTree>
      <p:nvGrpSpPr>
        <p:cNvPr id="1" name=""/>
        <p:cNvGrpSpPr/>
        <p:nvPr/>
      </p:nvGrpSpPr>
      <p:grpSpPr>
        <a:xfrm>
          <a:off x="0" y="0"/>
          <a:ext cx="0" cy="0"/>
          <a:chOff x="0" y="0"/>
          <a:chExt cx="0" cy="0"/>
        </a:xfrm>
      </p:grpSpPr>
      <p:sp>
        <p:nvSpPr>
          <p:cNvPr id="8" name="Rectangle 7"/>
          <p:cNvSpPr/>
          <p:nvPr userDrawn="1"/>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7"/>
          <p:cNvSpPr/>
          <p:nvPr userDrawn="1"/>
        </p:nvSpPr>
        <p:spPr>
          <a:xfrm>
            <a:off x="-26555" y="0"/>
            <a:ext cx="5051137"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2302350 w 8394700"/>
              <a:gd name="connsiteY0" fmla="*/ 775855 h 6858000"/>
              <a:gd name="connsiteX1" fmla="*/ 8394700 w 8394700"/>
              <a:gd name="connsiteY1" fmla="*/ 0 h 6858000"/>
              <a:gd name="connsiteX2" fmla="*/ 2710556 w 8394700"/>
              <a:gd name="connsiteY2" fmla="*/ 6858000 h 6858000"/>
              <a:gd name="connsiteX3" fmla="*/ 0 w 8394700"/>
              <a:gd name="connsiteY3" fmla="*/ 6858000 h 6858000"/>
              <a:gd name="connsiteX4" fmla="*/ 2302350 w 8394700"/>
              <a:gd name="connsiteY4" fmla="*/ 775855 h 6858000"/>
              <a:gd name="connsiteX0" fmla="*/ 2164897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2164897 w 8394700"/>
              <a:gd name="connsiteY4" fmla="*/ 0 h 6858000"/>
              <a:gd name="connsiteX0" fmla="*/ 0 w 6229803"/>
              <a:gd name="connsiteY0" fmla="*/ 0 h 6858000"/>
              <a:gd name="connsiteX1" fmla="*/ 6229803 w 6229803"/>
              <a:gd name="connsiteY1" fmla="*/ 0 h 6858000"/>
              <a:gd name="connsiteX2" fmla="*/ 545659 w 6229803"/>
              <a:gd name="connsiteY2" fmla="*/ 6858000 h 6858000"/>
              <a:gd name="connsiteX3" fmla="*/ 292088 w 6229803"/>
              <a:gd name="connsiteY3" fmla="*/ 6733310 h 6858000"/>
              <a:gd name="connsiteX4" fmla="*/ 0 w 6229803"/>
              <a:gd name="connsiteY4" fmla="*/ 0 h 6858000"/>
              <a:gd name="connsiteX0" fmla="*/ 34365 w 6264168"/>
              <a:gd name="connsiteY0" fmla="*/ 0 h 6858000"/>
              <a:gd name="connsiteX1" fmla="*/ 6264168 w 6264168"/>
              <a:gd name="connsiteY1" fmla="*/ 0 h 6858000"/>
              <a:gd name="connsiteX2" fmla="*/ 580024 w 6264168"/>
              <a:gd name="connsiteY2" fmla="*/ 6858000 h 6858000"/>
              <a:gd name="connsiteX3" fmla="*/ 0 w 6264168"/>
              <a:gd name="connsiteY3" fmla="*/ 6844146 h 6858000"/>
              <a:gd name="connsiteX4" fmla="*/ 34365 w 626416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4168" h="6858000">
                <a:moveTo>
                  <a:pt x="34365" y="0"/>
                </a:moveTo>
                <a:lnTo>
                  <a:pt x="6264168" y="0"/>
                </a:lnTo>
                <a:lnTo>
                  <a:pt x="580024" y="6858000"/>
                </a:lnTo>
                <a:lnTo>
                  <a:pt x="0" y="6844146"/>
                </a:lnTo>
                <a:lnTo>
                  <a:pt x="3436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0"/>
          </p:nvPr>
        </p:nvSpPr>
        <p:spPr>
          <a:xfrm>
            <a:off x="6202362" y="2979161"/>
            <a:ext cx="5380037" cy="3421640"/>
          </a:xfrm>
        </p:spPr>
        <p:txBody>
          <a:bodyPr/>
          <a:lstStyle>
            <a:lvl1pP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eature-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017125"/>
            <a:ext cx="10972800" cy="4386147"/>
          </a:xfrm>
        </p:spPr>
        <p:txBody>
          <a:bodyPr>
            <a:normAutofit/>
          </a:bodyPr>
          <a:lstStyle>
            <a:lvl1pPr>
              <a:defRPr sz="6000">
                <a:solidFill>
                  <a:schemeClr val="bg1"/>
                </a:solidFill>
              </a:defRPr>
            </a:lvl1pPr>
          </a:lstStyle>
          <a:p>
            <a:r>
              <a:rPr lang="en-US" dirty="0"/>
              <a:t>Click to edit Master title style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3180" y="61446"/>
            <a:ext cx="914400" cy="613410"/>
          </a:xfrm>
          <a:prstGeom prst="rect">
            <a:avLst/>
          </a:prstGeom>
        </p:spPr>
      </p:pic>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and Title ONLY">
    <p:bg>
      <p:bgPr>
        <a:solidFill>
          <a:schemeClr val="bg1"/>
        </a:solidFill>
        <a:effectLst/>
      </p:bgPr>
    </p:bg>
    <p:spTree>
      <p:nvGrpSpPr>
        <p:cNvPr id="1" name=""/>
        <p:cNvGrpSpPr/>
        <p:nvPr/>
      </p:nvGrpSpPr>
      <p:grpSpPr>
        <a:xfrm>
          <a:off x="0" y="0"/>
          <a:ext cx="0" cy="0"/>
          <a:chOff x="0" y="0"/>
          <a:chExt cx="0" cy="0"/>
        </a:xfrm>
      </p:grpSpPr>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4, 2018</a:t>
            </a:fld>
            <a:endParaRPr lang="en-US" sz="900" dirty="0" smtClean="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ext uri="{BB962C8B-B14F-4D97-AF65-F5344CB8AC3E}">
        <p14:creationId xmlns:p14="http://schemas.microsoft.com/office/powerpoint/2010/main" val="563065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smtClean="0"/>
              <a:t>Click to edit Page Heading</a:t>
            </a:r>
            <a:endParaRPr lang="en-US" dirty="0"/>
          </a:p>
        </p:txBody>
      </p:sp>
      <p:grpSp>
        <p:nvGrpSpPr>
          <p:cNvPr id="15" name="Group 14"/>
          <p:cNvGrpSpPr/>
          <p:nvPr userDrawn="1"/>
        </p:nvGrpSpPr>
        <p:grpSpPr>
          <a:xfrm>
            <a:off x="6260951" y="6558701"/>
            <a:ext cx="5931049" cy="299299"/>
            <a:chOff x="6260951" y="6558701"/>
            <a:chExt cx="5931049" cy="299299"/>
          </a:xfrm>
        </p:grpSpPr>
        <p:sp>
          <p:nvSpPr>
            <p:cNvPr id="16"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userDrawn="1"/>
          </p:nvGrpSpPr>
          <p:grpSpPr>
            <a:xfrm>
              <a:off x="8799513" y="6615920"/>
              <a:ext cx="2703555" cy="162839"/>
              <a:chOff x="8799513" y="6615920"/>
              <a:chExt cx="2703555" cy="162839"/>
            </a:xfrm>
          </p:grpSpPr>
          <p:cxnSp>
            <p:nvCxnSpPr>
              <p:cNvPr id="18" name="Straight Connector 17"/>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TextBox 19"/>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4, 2018</a:t>
            </a:fld>
            <a:endParaRPr lang="en-US" sz="900" dirty="0" smtClean="0">
              <a:solidFill>
                <a:schemeClr val="bg1"/>
              </a:solidFill>
            </a:endParaRPr>
          </a:p>
        </p:txBody>
      </p:sp>
      <p:sp>
        <p:nvSpPr>
          <p:cNvPr id="21" name="TextBox 20"/>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2" name="TextBox 21"/>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ext uri="{BB962C8B-B14F-4D97-AF65-F5344CB8AC3E}">
        <p14:creationId xmlns:p14="http://schemas.microsoft.com/office/powerpoint/2010/main" val="1392806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0"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609599"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Content Placeholder 2"/>
          <p:cNvSpPr>
            <a:spLocks noGrp="1"/>
          </p:cNvSpPr>
          <p:nvPr>
            <p:ph idx="14"/>
          </p:nvPr>
        </p:nvSpPr>
        <p:spPr>
          <a:xfrm>
            <a:off x="4318000"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Box 16"/>
          <p:cNvSpPr txBox="1"/>
          <p:nvPr userDrawn="1"/>
        </p:nvSpPr>
        <p:spPr>
          <a:xfrm>
            <a:off x="609600" y="4735286"/>
            <a:ext cx="6770914" cy="30777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bg1"/>
                </a:solidFill>
                <a:effectLst/>
                <a:latin typeface="+mn-lt"/>
                <a:ea typeface="+mn-ea"/>
                <a:cs typeface="+mn-cs"/>
              </a:rPr>
              <a:t>© </a:t>
            </a:r>
            <a:r>
              <a:rPr lang="en-US" sz="1000" kern="1200" dirty="0" smtClean="0">
                <a:solidFill>
                  <a:schemeClr val="bg1"/>
                </a:solidFill>
                <a:effectLst/>
                <a:latin typeface="+mn-lt"/>
                <a:ea typeface="+mn-ea"/>
                <a:cs typeface="+mn-cs"/>
              </a:rPr>
              <a:t>2</a:t>
            </a:r>
            <a:r>
              <a:rPr lang="en-US" sz="1000" kern="1200" spc="-50" baseline="0" dirty="0" smtClean="0">
                <a:solidFill>
                  <a:schemeClr val="bg1"/>
                </a:solidFill>
                <a:effectLst/>
                <a:latin typeface="+mn-lt"/>
                <a:ea typeface="+mn-ea"/>
                <a:cs typeface="+mn-cs"/>
              </a:rPr>
              <a:t>01</a:t>
            </a:r>
            <a:r>
              <a:rPr lang="en-US" sz="1000" kern="1200" dirty="0" smtClean="0">
                <a:solidFill>
                  <a:schemeClr val="bg1"/>
                </a:solidFill>
                <a:effectLst/>
                <a:latin typeface="+mn-lt"/>
                <a:ea typeface="+mn-ea"/>
                <a:cs typeface="+mn-cs"/>
              </a:rPr>
              <a:t>8 </a:t>
            </a:r>
            <a:r>
              <a:rPr lang="en-US" sz="1000" kern="1200" dirty="0" err="1">
                <a:solidFill>
                  <a:schemeClr val="bg1"/>
                </a:solidFill>
                <a:effectLst/>
                <a:latin typeface="+mn-lt"/>
                <a:ea typeface="+mn-ea"/>
                <a:cs typeface="+mn-cs"/>
              </a:rPr>
              <a:t>ExlService</a:t>
            </a:r>
            <a:r>
              <a:rPr lang="en-US" sz="1000" kern="1200" dirty="0">
                <a:solidFill>
                  <a:schemeClr val="bg1"/>
                </a:solidFill>
                <a:effectLst/>
                <a:latin typeface="+mn-lt"/>
                <a:ea typeface="+mn-ea"/>
                <a:cs typeface="+mn-cs"/>
              </a:rPr>
              <a:t> Holdings, Inc.  All rights reserved. For more information go to </a:t>
            </a:r>
            <a:r>
              <a:rPr lang="en-US" sz="1000" kern="1200" dirty="0" err="1">
                <a:solidFill>
                  <a:schemeClr val="bg1"/>
                </a:solidFill>
                <a:effectLst/>
                <a:latin typeface="+mn-lt"/>
                <a:ea typeface="+mn-ea"/>
                <a:cs typeface="+mn-cs"/>
              </a:rPr>
              <a:t>www.exlservice.com</a:t>
            </a:r>
            <a:r>
              <a:rPr lang="en-US" sz="1000" kern="1200" dirty="0">
                <a:solidFill>
                  <a:schemeClr val="bg1"/>
                </a:solidFill>
                <a:effectLst/>
                <a:latin typeface="+mn-lt"/>
                <a:ea typeface="+mn-ea"/>
                <a:cs typeface="+mn-cs"/>
              </a:rPr>
              <a:t>/legal-disclaimer</a:t>
            </a:r>
          </a:p>
          <a:p>
            <a:endParaRPr lang="en-US" sz="1000" dirty="0">
              <a:solidFill>
                <a:schemeClr val="bg1"/>
              </a:solidFill>
            </a:endParaRPr>
          </a:p>
        </p:txBody>
      </p:sp>
      <p:sp>
        <p:nvSpPr>
          <p:cNvPr id="18" name="TextBox 17"/>
          <p:cNvSpPr txBox="1"/>
          <p:nvPr userDrawn="1"/>
        </p:nvSpPr>
        <p:spPr>
          <a:xfrm>
            <a:off x="609600" y="5225144"/>
            <a:ext cx="5995307" cy="807913"/>
          </a:xfrm>
          <a:prstGeom prst="rect">
            <a:avLst/>
          </a:prstGeom>
          <a:noFill/>
        </p:spPr>
        <p:txBody>
          <a:bodyPr wrap="square" lIns="0" tIns="0" rIns="0" bIns="0" rtlCol="0">
            <a:spAutoFit/>
          </a:bodyPr>
          <a:lstStyle/>
          <a:p>
            <a:r>
              <a:rPr lang="en-US" sz="750" kern="1200" dirty="0">
                <a:solidFill>
                  <a:schemeClr val="bg2"/>
                </a:solidFill>
                <a:effectLst/>
                <a:latin typeface="+mn-lt"/>
                <a:ea typeface="+mn-ea"/>
                <a:cs typeface="+mn-cs"/>
              </a:rPr>
              <a:t>EXL (NASDAQ: EXLS) is a leading operations management and analytics company that designs and enables agile, customer-centric operating models to help clients improve their revenue growth and profitability. Our delivery model provides market-leading business outcomes using EXL’s proprietary Business </a:t>
            </a:r>
            <a:r>
              <a:rPr lang="en-US" sz="750" kern="1200" dirty="0" err="1">
                <a:solidFill>
                  <a:schemeClr val="bg2"/>
                </a:solidFill>
                <a:effectLst/>
                <a:latin typeface="+mn-lt"/>
                <a:ea typeface="+mn-ea"/>
                <a:cs typeface="+mn-cs"/>
              </a:rPr>
              <a:t>EXLerator</a:t>
            </a:r>
            <a:r>
              <a:rPr lang="en-US" sz="750" kern="1200" dirty="0">
                <a:solidFill>
                  <a:schemeClr val="bg2"/>
                </a:solidFill>
                <a:effectLst/>
                <a:latin typeface="+mn-lt"/>
                <a:ea typeface="+mn-ea"/>
                <a:cs typeface="+mn-cs"/>
              </a:rPr>
              <a:t> Framework</a:t>
            </a:r>
            <a:r>
              <a:rPr lang="en-US" sz="750" kern="1200" baseline="30000" dirty="0">
                <a:solidFill>
                  <a:schemeClr val="bg2"/>
                </a:solidFill>
                <a:effectLst/>
                <a:latin typeface="+mn-lt"/>
                <a:ea typeface="+mn-ea"/>
                <a:cs typeface="+mn-cs"/>
              </a:rPr>
              <a:t>®</a:t>
            </a:r>
            <a:r>
              <a:rPr lang="en-US" sz="750" kern="1200" dirty="0">
                <a:solidFill>
                  <a:schemeClr val="bg2"/>
                </a:solidFill>
                <a:effectLst/>
                <a:latin typeface="+mn-lt"/>
                <a:ea typeface="+mn-ea"/>
                <a:cs typeface="+mn-cs"/>
              </a:rPr>
              <a:t>, cutting-edge analytics, digital transformation and domain expertise. At EXL, we look deeper to help companies improve global operations, enhance data-driven insights, increase customer satisfaction, and manage risk and compliance. EXL serves the insurance, healthcare, banking and financial services, utilities, travel, transportation and logistics industries. Headquartered in New York, New York, EXL has more than </a:t>
            </a:r>
            <a:r>
              <a:rPr lang="en-US" sz="750" kern="1200" dirty="0" smtClean="0">
                <a:solidFill>
                  <a:schemeClr val="bg2"/>
                </a:solidFill>
                <a:effectLst/>
                <a:latin typeface="+mn-lt"/>
                <a:ea typeface="+mn-ea"/>
                <a:cs typeface="+mn-cs"/>
              </a:rPr>
              <a:t>2</a:t>
            </a:r>
            <a:r>
              <a:rPr lang="en-US" sz="750" kern="1200" spc="-150" dirty="0" smtClean="0">
                <a:solidFill>
                  <a:schemeClr val="bg2"/>
                </a:solidFill>
                <a:effectLst/>
                <a:latin typeface="+mn-lt"/>
                <a:ea typeface="+mn-ea"/>
                <a:cs typeface="+mn-cs"/>
              </a:rPr>
              <a:t>7</a:t>
            </a:r>
            <a:r>
              <a:rPr lang="en-US" sz="750" kern="1200" dirty="0" smtClean="0">
                <a:solidFill>
                  <a:schemeClr val="bg2"/>
                </a:solidFill>
                <a:effectLst/>
                <a:latin typeface="+mn-lt"/>
                <a:ea typeface="+mn-ea"/>
                <a:cs typeface="+mn-cs"/>
              </a:rPr>
              <a:t>,000 </a:t>
            </a:r>
            <a:r>
              <a:rPr lang="en-US" sz="750" kern="1200" dirty="0">
                <a:solidFill>
                  <a:schemeClr val="bg2"/>
                </a:solidFill>
                <a:effectLst/>
                <a:latin typeface="+mn-lt"/>
                <a:ea typeface="+mn-ea"/>
                <a:cs typeface="+mn-cs"/>
              </a:rPr>
              <a:t>professionals in locations throughout the United States, Europe, Asia (primarily India and Philippines), South America, Australia and South Africa. </a:t>
            </a:r>
          </a:p>
        </p:txBody>
      </p:sp>
      <p:sp>
        <p:nvSpPr>
          <p:cNvPr id="19" name="Rectangle 18"/>
          <p:cNvSpPr/>
          <p:nvPr userDrawn="1"/>
        </p:nvSpPr>
        <p:spPr>
          <a:xfrm>
            <a:off x="8852759" y="3581711"/>
            <a:ext cx="2729641" cy="2108269"/>
          </a:xfrm>
          <a:prstGeom prst="rect">
            <a:avLst/>
          </a:prstGeom>
        </p:spPr>
        <p:txBody>
          <a:bodyPr wrap="square">
            <a:spAutoFit/>
          </a:bodyPr>
          <a:lstStyle/>
          <a:p>
            <a:pPr>
              <a:spcAft>
                <a:spcPts val="1200"/>
              </a:spcAft>
            </a:pPr>
            <a:r>
              <a:rPr lang="en-US" sz="2300" b="1" dirty="0" err="1">
                <a:solidFill>
                  <a:srgbClr val="123D71"/>
                </a:solidFill>
                <a:effectLst/>
                <a:latin typeface="Arial" charset="0"/>
              </a:rPr>
              <a:t>EXLservice.com</a:t>
            </a:r>
            <a:endParaRPr lang="en-US" sz="2300" dirty="0">
              <a:solidFill>
                <a:srgbClr val="123D71"/>
              </a:solidFill>
              <a:effectLst/>
              <a:latin typeface="Arial" charset="0"/>
            </a:endParaRPr>
          </a:p>
          <a:p>
            <a:pPr>
              <a:spcAft>
                <a:spcPts val="1200"/>
              </a:spcAft>
            </a:pPr>
            <a:r>
              <a:rPr lang="en-US" sz="1500" b="1" dirty="0">
                <a:solidFill>
                  <a:srgbClr val="FF7C00"/>
                </a:solidFill>
                <a:effectLst/>
                <a:latin typeface="Arial" charset="0"/>
              </a:rPr>
              <a:t>GLOBAL HEADQUARTERS</a:t>
            </a:r>
            <a:endParaRPr lang="en-US" sz="1500" dirty="0">
              <a:solidFill>
                <a:srgbClr val="FF7C00"/>
              </a:solidFill>
              <a:effectLst/>
              <a:latin typeface="Arial" charset="0"/>
            </a:endParaRPr>
          </a:p>
          <a:p>
            <a:r>
              <a:rPr lang="en-US" sz="1100" dirty="0">
                <a:solidFill>
                  <a:srgbClr val="123D71"/>
                </a:solidFill>
                <a:effectLst/>
                <a:latin typeface="Arial" charset="0"/>
              </a:rPr>
              <a:t>280 Park Avenue, 38th Floor</a:t>
            </a:r>
          </a:p>
          <a:p>
            <a:r>
              <a:rPr lang="en-US" sz="1100" dirty="0">
                <a:solidFill>
                  <a:srgbClr val="123D71"/>
                </a:solidFill>
                <a:effectLst/>
                <a:latin typeface="Arial" charset="0"/>
              </a:rPr>
              <a:t>New York, New York 10017</a:t>
            </a:r>
          </a:p>
          <a:p>
            <a:pPr>
              <a:spcAft>
                <a:spcPts val="1200"/>
              </a:spcAft>
            </a:pPr>
            <a:r>
              <a:rPr lang="en-US" sz="1100" b="1" dirty="0">
                <a:solidFill>
                  <a:srgbClr val="123D71"/>
                </a:solidFill>
                <a:effectLst/>
                <a:latin typeface="Arial" charset="0"/>
              </a:rPr>
              <a:t>T</a:t>
            </a:r>
            <a:r>
              <a:rPr lang="en-US" sz="1100" dirty="0">
                <a:solidFill>
                  <a:srgbClr val="123D71"/>
                </a:solidFill>
                <a:effectLst/>
                <a:latin typeface="Arial" charset="0"/>
              </a:rPr>
              <a:t> +1 212.277.7100    </a:t>
            </a:r>
            <a:r>
              <a:rPr lang="en-US" sz="1100" b="1" dirty="0">
                <a:solidFill>
                  <a:srgbClr val="123D71"/>
                </a:solidFill>
                <a:effectLst/>
                <a:latin typeface="Arial" charset="0"/>
              </a:rPr>
              <a:t>F</a:t>
            </a:r>
            <a:r>
              <a:rPr lang="en-US" sz="1100" dirty="0">
                <a:solidFill>
                  <a:srgbClr val="123D71"/>
                </a:solidFill>
                <a:effectLst/>
                <a:latin typeface="Arial" charset="0"/>
              </a:rPr>
              <a:t> +1 212.771.7111</a:t>
            </a:r>
          </a:p>
          <a:p>
            <a:r>
              <a:rPr lang="en-US" sz="1000" dirty="0">
                <a:solidFill>
                  <a:srgbClr val="123D71"/>
                </a:solidFill>
                <a:effectLst/>
                <a:latin typeface="Arial" charset="0"/>
              </a:rPr>
              <a:t>United States  •  United Kingdom  •  Czech Republic  •  Romania  •  Bulgaria  •  India  •  Philippines  •  Colombia  •  South Africa</a:t>
            </a:r>
          </a:p>
        </p:txBody>
      </p:sp>
      <p:grpSp>
        <p:nvGrpSpPr>
          <p:cNvPr id="22" name="Group 21"/>
          <p:cNvGrpSpPr/>
          <p:nvPr userDrawn="1"/>
        </p:nvGrpSpPr>
        <p:grpSpPr>
          <a:xfrm>
            <a:off x="6260951" y="6558701"/>
            <a:ext cx="5931049" cy="299299"/>
            <a:chOff x="6260951" y="6558701"/>
            <a:chExt cx="5931049" cy="299299"/>
          </a:xfrm>
        </p:grpSpPr>
        <p:sp>
          <p:nvSpPr>
            <p:cNvPr id="23"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userDrawn="1"/>
          </p:nvGrpSpPr>
          <p:grpSpPr>
            <a:xfrm>
              <a:off x="8799513" y="6615920"/>
              <a:ext cx="2703555" cy="162839"/>
              <a:chOff x="8799513" y="6615920"/>
              <a:chExt cx="2703555" cy="162839"/>
            </a:xfrm>
          </p:grpSpPr>
          <p:cxnSp>
            <p:nvCxnSpPr>
              <p:cNvPr id="25" name="Straight Connector 24"/>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 name="TextBox 26"/>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4, 2018</a:t>
            </a:fld>
            <a:endParaRPr lang="en-US" sz="900" dirty="0" smtClean="0">
              <a:solidFill>
                <a:schemeClr val="bg1"/>
              </a:solidFill>
            </a:endParaRPr>
          </a:p>
        </p:txBody>
      </p:sp>
      <p:sp>
        <p:nvSpPr>
          <p:cNvPr id="28" name="TextBox 27"/>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9" name="TextBox 28"/>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18602" r="1"/>
          <a:stretch/>
        </p:blipFill>
        <p:spPr>
          <a:xfrm>
            <a:off x="2273643" y="0"/>
            <a:ext cx="9924828" cy="6864691"/>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5637854" y="2259651"/>
            <a:ext cx="6199725" cy="2406598"/>
          </a:xfrm>
        </p:spPr>
        <p:txBody>
          <a:bodyPr anchor="ctr">
            <a:normAutofit/>
          </a:bodyPr>
          <a:lstStyle>
            <a:lvl1pPr algn="l">
              <a:spcAft>
                <a:spcPts val="1200"/>
              </a:spcAft>
              <a:defRPr sz="4000" cap="all" baseline="0">
                <a:solidFill>
                  <a:schemeClr val="bg1"/>
                </a:solidFill>
              </a:defRPr>
            </a:lvl1pPr>
          </a:lstStyle>
          <a:p>
            <a:endParaRPr lang="en-US" dirty="0"/>
          </a:p>
        </p:txBody>
      </p:sp>
      <p:sp>
        <p:nvSpPr>
          <p:cNvPr id="3" name="Subtitle 2"/>
          <p:cNvSpPr>
            <a:spLocks noGrp="1"/>
          </p:cNvSpPr>
          <p:nvPr>
            <p:ph type="subTitle" idx="1" hasCustomPrompt="1"/>
          </p:nvPr>
        </p:nvSpPr>
        <p:spPr>
          <a:xfrm>
            <a:off x="8243454" y="4632326"/>
            <a:ext cx="3594126" cy="42570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Date</a:t>
            </a:r>
            <a:endParaRPr lang="en-US" dirty="0"/>
          </a:p>
        </p:txBody>
      </p:sp>
      <p:sp>
        <p:nvSpPr>
          <p:cNvPr id="12" name="Text Placeholder 11"/>
          <p:cNvSpPr>
            <a:spLocks noGrp="1"/>
          </p:cNvSpPr>
          <p:nvPr>
            <p:ph type="body" sz="quarter" idx="10" hasCustomPrompt="1"/>
          </p:nvPr>
        </p:nvSpPr>
        <p:spPr>
          <a:xfrm>
            <a:off x="8243888" y="5156200"/>
            <a:ext cx="3594100" cy="1186935"/>
          </a:xfrm>
        </p:spPr>
        <p:txBody>
          <a:bodyPr>
            <a:normAutofit/>
          </a:bodyPr>
          <a:lstStyle>
            <a:lvl1pPr marL="0" indent="0" algn="l" defTabSz="914400" rtl="0" eaLnBrk="1" latinLnBrk="0" hangingPunct="1">
              <a:lnSpc>
                <a:spcPct val="100000"/>
              </a:lnSpc>
              <a:spcBef>
                <a:spcPts val="1000"/>
              </a:spcBef>
              <a:buClr>
                <a:schemeClr val="accent3"/>
              </a:buClr>
              <a:buFont typeface="Arial"/>
              <a:buNone/>
              <a:defRPr lang="en-US" sz="1700" kern="1200" baseline="0" dirty="0" smtClean="0">
                <a:solidFill>
                  <a:schemeClr val="bg1"/>
                </a:solidFill>
                <a:latin typeface="+mn-lt"/>
                <a:ea typeface="+mn-ea"/>
                <a:cs typeface="+mn-cs"/>
              </a:defRPr>
            </a:lvl1pPr>
          </a:lstStyle>
          <a:p>
            <a:pPr lvl="0"/>
            <a:r>
              <a:rPr lang="en-US" dirty="0" smtClean="0"/>
              <a:t>Name of Presenter</a:t>
            </a:r>
          </a:p>
        </p:txBody>
      </p:sp>
      <p:sp>
        <p:nvSpPr>
          <p:cNvPr id="18" name="Rectangle 17"/>
          <p:cNvSpPr/>
          <p:nvPr userDrawn="1"/>
        </p:nvSpPr>
        <p:spPr>
          <a:xfrm>
            <a:off x="8243454" y="6343135"/>
            <a:ext cx="1306448" cy="215444"/>
          </a:xfrm>
          <a:prstGeom prst="rect">
            <a:avLst/>
          </a:prstGeom>
        </p:spPr>
        <p:txBody>
          <a:bodyPr wrap="none" lIns="0" rIns="0">
            <a:spAutoFit/>
          </a:bodyPr>
          <a:lstStyle/>
          <a:p>
            <a:r>
              <a:rPr lang="en-US" sz="800" dirty="0" smtClean="0">
                <a:solidFill>
                  <a:schemeClr val="bg1"/>
                </a:solidFill>
                <a:latin typeface="Century Gothic" pitchFamily="34" charset="0"/>
              </a:rPr>
              <a:t>© </a:t>
            </a:r>
            <a:r>
              <a:rPr lang="en-US" sz="800" dirty="0" err="1" smtClean="0">
                <a:solidFill>
                  <a:schemeClr val="bg1"/>
                </a:solidFill>
                <a:latin typeface="Century Gothic" pitchFamily="34" charset="0"/>
              </a:rPr>
              <a:t>ExlService</a:t>
            </a:r>
            <a:r>
              <a:rPr lang="en-US" sz="800" baseline="0" dirty="0" smtClean="0">
                <a:solidFill>
                  <a:schemeClr val="bg1"/>
                </a:solidFill>
                <a:latin typeface="Century Gothic" pitchFamily="34" charset="0"/>
              </a:rPr>
              <a:t> Holdings, Inc. </a:t>
            </a:r>
            <a:endParaRPr lang="en-US" sz="8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800" indent="-228600">
              <a:buClr>
                <a:schemeClr val="tx1"/>
              </a:buClr>
              <a:buFont typeface="Arial" pitchFamily="34" charset="0"/>
              <a:buChar char="-"/>
              <a:defRPr/>
            </a:lvl2pPr>
            <a:lvl3pPr marL="1087438" indent="-173038">
              <a:defRPr/>
            </a:lvl3pPr>
            <a:lvl4pPr marL="1539875" indent="-168275">
              <a:defRPr/>
            </a:lvl4pPr>
            <a:lvl5pPr marL="2001838" indent="-17303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a:t>
            </a:r>
            <a:r>
              <a:rPr lang="en-US" dirty="0" smtClean="0"/>
              <a:t>Heading</a:t>
            </a:r>
            <a:endParaRPr lang="en-US" dirty="0"/>
          </a:p>
        </p:txBody>
      </p:sp>
      <p:sp>
        <p:nvSpPr>
          <p:cNvPr id="22" name="TextBox 21"/>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4, 2018</a:t>
            </a:fld>
            <a:endParaRPr lang="en-US" sz="900" dirty="0" smtClean="0">
              <a:solidFill>
                <a:schemeClr val="bg1"/>
              </a:solidFill>
            </a:endParaRPr>
          </a:p>
        </p:txBody>
      </p:sp>
      <p:sp>
        <p:nvSpPr>
          <p:cNvPr id="23" name="TextBox 22"/>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4" name="TextBox 23"/>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ext uri="{BB962C8B-B14F-4D97-AF65-F5344CB8AC3E}">
        <p14:creationId xmlns:p14="http://schemas.microsoft.com/office/powerpoint/2010/main" val="999857934"/>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2286000"/>
            <a:ext cx="10972800" cy="4114799"/>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Text Placeholder 15"/>
          <p:cNvSpPr>
            <a:spLocks noGrp="1"/>
          </p:cNvSpPr>
          <p:nvPr>
            <p:ph type="body" sz="quarter" idx="14" hasCustomPrompt="1"/>
          </p:nvPr>
        </p:nvSpPr>
        <p:spPr>
          <a:xfrm>
            <a:off x="609600" y="1649413"/>
            <a:ext cx="10972800" cy="636587"/>
          </a:xfrm>
        </p:spPr>
        <p:txBody>
          <a:bodyPr anchor="ctr">
            <a:normAutofit/>
          </a:bodyPr>
          <a:lstStyle>
            <a:lvl1pPr marL="0" indent="0">
              <a:buNone/>
              <a:defRPr sz="2200" b="1"/>
            </a:lvl1pPr>
          </a:lstStyle>
          <a:p>
            <a:pPr lvl="0"/>
            <a:r>
              <a:rPr lang="en-US" dirty="0"/>
              <a:t>Click to edit Subtitle</a:t>
            </a:r>
          </a:p>
        </p:txBody>
      </p:sp>
      <p:sp>
        <p:nvSpPr>
          <p:cNvPr id="18" name="TextBox 17"/>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4, 2018</a:t>
            </a:fld>
            <a:endParaRPr lang="en-US" sz="900" dirty="0" smtClean="0">
              <a:solidFill>
                <a:schemeClr val="bg1"/>
              </a:solidFill>
            </a:endParaRPr>
          </a:p>
        </p:txBody>
      </p:sp>
      <p:sp>
        <p:nvSpPr>
          <p:cNvPr id="19" name="TextBox 18"/>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0" name="TextBox 19"/>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5"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4"/>
          </p:nvPr>
        </p:nvSpPr>
        <p:spPr>
          <a:xfrm>
            <a:off x="609599"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Content Placeholder 5"/>
          <p:cNvSpPr>
            <a:spLocks noGrp="1"/>
          </p:cNvSpPr>
          <p:nvPr>
            <p:ph sz="quarter" idx="15"/>
          </p:nvPr>
        </p:nvSpPr>
        <p:spPr>
          <a:xfrm>
            <a:off x="6301945"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30" name="Group 29"/>
          <p:cNvGrpSpPr/>
          <p:nvPr userDrawn="1"/>
        </p:nvGrpSpPr>
        <p:grpSpPr>
          <a:xfrm>
            <a:off x="6260951" y="6558701"/>
            <a:ext cx="5931049" cy="299299"/>
            <a:chOff x="6260951" y="6558701"/>
            <a:chExt cx="5931049" cy="299299"/>
          </a:xfrm>
        </p:grpSpPr>
        <p:sp>
          <p:nvSpPr>
            <p:cNvPr id="31"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userDrawn="1"/>
          </p:nvGrpSpPr>
          <p:grpSpPr>
            <a:xfrm>
              <a:off x="8799513" y="6615920"/>
              <a:ext cx="2703555" cy="162839"/>
              <a:chOff x="8799513" y="6615920"/>
              <a:chExt cx="2703555" cy="162839"/>
            </a:xfrm>
          </p:grpSpPr>
          <p:cxnSp>
            <p:nvCxnSpPr>
              <p:cNvPr id="33" name="Straight Connector 3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5" name="TextBox 3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4, 2018</a:t>
            </a:fld>
            <a:endParaRPr lang="en-US" sz="900" dirty="0" smtClean="0">
              <a:solidFill>
                <a:schemeClr val="bg1"/>
              </a:solidFill>
            </a:endParaRPr>
          </a:p>
        </p:txBody>
      </p:sp>
      <p:sp>
        <p:nvSpPr>
          <p:cNvPr id="36" name="TextBox 3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37" name="TextBox 3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extLst>
      <p:ext uri="{BB962C8B-B14F-4D97-AF65-F5344CB8AC3E}">
        <p14:creationId xmlns:p14="http://schemas.microsoft.com/office/powerpoint/2010/main" val="371067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Divider">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83947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3797300"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373312"/>
            <a:ext cx="10515600" cy="2111375"/>
          </a:xfrm>
        </p:spPr>
        <p:txBody>
          <a:bodyPr anchor="ctr">
            <a:normAutofit/>
          </a:bodyPr>
          <a:lstStyle>
            <a:lvl1pPr algn="ctr">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55275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Divider-2">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6">
    <p:bg>
      <p:bgPr>
        <a:solidFill>
          <a:schemeClr val="accent4"/>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6748272" cy="6858000"/>
          </a:xfrm>
          <a:prstGeom prst="rect">
            <a:avLst/>
          </a:prstGeom>
        </p:spPr>
      </p:pic>
      <p:sp>
        <p:nvSpPr>
          <p:cNvPr id="11" name="Rectangle 7"/>
          <p:cNvSpPr/>
          <p:nvPr userDrawn="1"/>
        </p:nvSpPr>
        <p:spPr>
          <a:xfrm rot="10800000">
            <a:off x="2152651" y="0"/>
            <a:ext cx="100330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4047726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4047726 w 12442426"/>
              <a:gd name="connsiteY4" fmla="*/ 0 h 6858000"/>
              <a:gd name="connsiteX0" fmla="*/ 0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0 w 1244242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2426" h="6858000">
                <a:moveTo>
                  <a:pt x="0" y="0"/>
                </a:moveTo>
                <a:lnTo>
                  <a:pt x="12442426" y="0"/>
                </a:lnTo>
                <a:lnTo>
                  <a:pt x="6758282" y="6858000"/>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LT_Case Study">
    <p:spTree>
      <p:nvGrpSpPr>
        <p:cNvPr id="1" name=""/>
        <p:cNvGrpSpPr/>
        <p:nvPr/>
      </p:nvGrpSpPr>
      <p:grpSpPr>
        <a:xfrm>
          <a:off x="0" y="0"/>
          <a:ext cx="0" cy="0"/>
          <a:chOff x="0" y="0"/>
          <a:chExt cx="0" cy="0"/>
        </a:xfrm>
      </p:grpSpPr>
      <p:sp>
        <p:nvSpPr>
          <p:cNvPr id="20"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09600"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5" hasCustomPrompt="1"/>
          </p:nvPr>
        </p:nvSpPr>
        <p:spPr>
          <a:xfrm>
            <a:off x="8091487" y="1759527"/>
            <a:ext cx="3490913" cy="4417436"/>
          </a:xfrm>
        </p:spPr>
        <p:txBody>
          <a:bodyPr>
            <a:noAutofit/>
          </a:bodyPr>
          <a:lstStyle>
            <a:lvl1pPr marL="0" indent="0">
              <a:buNone/>
              <a:defRPr sz="2000" b="1">
                <a:solidFill>
                  <a:schemeClr val="accent3"/>
                </a:solidFill>
              </a:defRPr>
            </a:lvl1pPr>
            <a:lvl2pPr marL="0" indent="0">
              <a:spcBef>
                <a:spcPts val="1800"/>
              </a:spcBef>
              <a:buClr>
                <a:schemeClr val="accent3"/>
              </a:buClr>
              <a:buNone/>
              <a:tabLst/>
              <a:defRPr sz="4400" b="1"/>
            </a:lvl2pPr>
            <a:lvl3pPr marL="0" indent="0">
              <a:spcBef>
                <a:spcPts val="0"/>
              </a:spcBef>
              <a:spcAft>
                <a:spcPts val="400"/>
              </a:spcAft>
              <a:buNone/>
              <a:tabLst/>
              <a:defRPr sz="1400">
                <a:solidFill>
                  <a:schemeClr val="accent4"/>
                </a:solidFill>
              </a:defRPr>
            </a:lvl3pPr>
            <a:lvl4pPr marL="576263" indent="-168275">
              <a:tabLst/>
              <a:defRPr sz="900"/>
            </a:lvl4pPr>
            <a:lvl5pPr marL="742950" indent="-166688">
              <a:tabLst/>
              <a:defRPr sz="900"/>
            </a:lvl5pPr>
          </a:lstStyle>
          <a:p>
            <a:pPr lvl="0"/>
            <a:r>
              <a:rPr lang="en-US" dirty="0"/>
              <a:t>Click to edit Master text styles</a:t>
            </a:r>
          </a:p>
          <a:p>
            <a:pPr lvl="1"/>
            <a:r>
              <a:rPr lang="en-US" dirty="0"/>
              <a:t>Second level</a:t>
            </a:r>
          </a:p>
          <a:p>
            <a:pPr lvl="2"/>
            <a:r>
              <a:rPr lang="en-US" dirty="0"/>
              <a:t>Third level</a:t>
            </a:r>
          </a:p>
        </p:txBody>
      </p:sp>
      <p:sp>
        <p:nvSpPr>
          <p:cNvPr id="22" name="Text Placeholder 7">
            <a:extLst>
              <a:ext uri="{FF2B5EF4-FFF2-40B4-BE49-F238E27FC236}">
                <a16:creationId xmlns:a16="http://schemas.microsoft.com/office/drawing/2014/main" xmlns=""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userDrawn="1"/>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4, 2018</a:t>
            </a:fld>
            <a:endParaRPr lang="en-US" sz="900" dirty="0" smtClean="0">
              <a:solidFill>
                <a:schemeClr val="bg1"/>
              </a:solidFill>
            </a:endParaRPr>
          </a:p>
        </p:txBody>
      </p:sp>
      <p:sp>
        <p:nvSpPr>
          <p:cNvPr id="26" name="TextBox 2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7" name="TextBox 2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2018 EXLSERVICE HOLDINGS, INC</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24762"/>
            <a:ext cx="10972800" cy="725056"/>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09600" y="1759526"/>
            <a:ext cx="10972800" cy="464127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557591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8" r:id="rId4"/>
    <p:sldLayoutId id="2147483702" r:id="rId5"/>
    <p:sldLayoutId id="2147483651" r:id="rId6"/>
    <p:sldLayoutId id="2147483661" r:id="rId7"/>
    <p:sldLayoutId id="2147483665" r:id="rId8"/>
    <p:sldLayoutId id="2147483666" r:id="rId9"/>
    <p:sldLayoutId id="2147483704" r:id="rId10"/>
    <p:sldLayoutId id="2147483696" r:id="rId11"/>
    <p:sldLayoutId id="2147483670" r:id="rId12"/>
    <p:sldLayoutId id="2147483671" r:id="rId13"/>
    <p:sldLayoutId id="2147483697" r:id="rId14"/>
    <p:sldLayoutId id="2147483698" r:id="rId15"/>
    <p:sldLayoutId id="2147483705" r:id="rId16"/>
    <p:sldLayoutId id="2147483703" r:id="rId17"/>
    <p:sldLayoutId id="2147483701" r:id="rId18"/>
    <p:sldLayoutId id="2147483667" r:id="rId19"/>
  </p:sldLayoutIdLs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3"/>
        </a:buClr>
        <a:buFont typeface="Arial"/>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tx1"/>
        </a:buClr>
        <a:buFont typeface="Arial" pitchFamily="34" charset="0"/>
        <a:buChar char="-"/>
        <a:defRPr sz="1600" kern="1200">
          <a:solidFill>
            <a:schemeClr val="tx1"/>
          </a:solidFill>
          <a:latin typeface="+mn-lt"/>
          <a:ea typeface="+mn-ea"/>
          <a:cs typeface="+mn-cs"/>
        </a:defRPr>
      </a:lvl2pPr>
      <a:lvl3pPr marL="1087438" indent="-173038" algn="l" defTabSz="914400" rtl="0" eaLnBrk="1" latinLnBrk="0" hangingPunct="1">
        <a:lnSpc>
          <a:spcPct val="100000"/>
        </a:lnSpc>
        <a:spcBef>
          <a:spcPts val="500"/>
        </a:spcBef>
        <a:buFont typeface="Arial"/>
        <a:buChar char="•"/>
        <a:defRPr sz="1400" kern="1200">
          <a:solidFill>
            <a:schemeClr val="tx1"/>
          </a:solidFill>
          <a:latin typeface="+mn-lt"/>
          <a:ea typeface="+mn-ea"/>
          <a:cs typeface="+mn-cs"/>
        </a:defRPr>
      </a:lvl3pPr>
      <a:lvl4pPr marL="1539875" indent="-168275" algn="l" defTabSz="914400" rtl="0" eaLnBrk="1" latinLnBrk="0" hangingPunct="1">
        <a:lnSpc>
          <a:spcPct val="100000"/>
        </a:lnSpc>
        <a:spcBef>
          <a:spcPts val="500"/>
        </a:spcBef>
        <a:buFont typeface="Arial" pitchFamily="34" charset="0"/>
        <a:buChar char="-"/>
        <a:defRPr sz="1200" kern="1200">
          <a:solidFill>
            <a:schemeClr val="tx1"/>
          </a:solidFill>
          <a:latin typeface="+mn-lt"/>
          <a:ea typeface="+mn-ea"/>
          <a:cs typeface="+mn-cs"/>
        </a:defRPr>
      </a:lvl4pPr>
      <a:lvl5pPr marL="2001838" indent="-173038" algn="l" defTabSz="914400" rtl="0" eaLnBrk="1" latinLnBrk="0" hangingPunct="1">
        <a:lnSpc>
          <a:spcPct val="100000"/>
        </a:lnSpc>
        <a:spcBef>
          <a:spcPts val="500"/>
        </a:spcBef>
        <a:buFont typeface="Arial"/>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84" userDrawn="1">
          <p15:clr>
            <a:srgbClr val="F26B43"/>
          </p15:clr>
        </p15:guide>
        <p15:guide id="4" pos="7296" userDrawn="1">
          <p15:clr>
            <a:srgbClr val="F26B43"/>
          </p15:clr>
        </p15:guide>
        <p15:guide id="5" pos="810" userDrawn="1">
          <p15:clr>
            <a:srgbClr val="F26B43"/>
          </p15:clr>
        </p15:guide>
        <p15:guide id="6" pos="947" userDrawn="1">
          <p15:clr>
            <a:srgbClr val="F26B43"/>
          </p15:clr>
        </p15:guide>
        <p15:guide id="7" pos="1397" userDrawn="1">
          <p15:clr>
            <a:srgbClr val="F26B43"/>
          </p15:clr>
        </p15:guide>
        <p15:guide id="8" pos="1534" userDrawn="1">
          <p15:clr>
            <a:srgbClr val="F26B43"/>
          </p15:clr>
        </p15:guide>
        <p15:guide id="9" pos="1985" userDrawn="1">
          <p15:clr>
            <a:srgbClr val="F26B43"/>
          </p15:clr>
        </p15:guide>
        <p15:guide id="10" pos="2133" userDrawn="1">
          <p15:clr>
            <a:srgbClr val="F26B43"/>
          </p15:clr>
        </p15:guide>
        <p15:guide id="11" pos="2583" userDrawn="1">
          <p15:clr>
            <a:srgbClr val="F26B43"/>
          </p15:clr>
        </p15:guide>
        <p15:guide id="12" pos="2720" userDrawn="1">
          <p15:clr>
            <a:srgbClr val="F26B43"/>
          </p15:clr>
        </p15:guide>
        <p15:guide id="13" pos="3177" userDrawn="1">
          <p15:clr>
            <a:srgbClr val="F26B43"/>
          </p15:clr>
        </p15:guide>
        <p15:guide id="14" pos="3319" userDrawn="1">
          <p15:clr>
            <a:srgbClr val="F26B43"/>
          </p15:clr>
        </p15:guide>
        <p15:guide id="15" pos="3770" userDrawn="1">
          <p15:clr>
            <a:srgbClr val="F26B43"/>
          </p15:clr>
        </p15:guide>
        <p15:guide id="16" pos="3907" userDrawn="1">
          <p15:clr>
            <a:srgbClr val="F26B43"/>
          </p15:clr>
        </p15:guide>
        <p15:guide id="17" pos="4357" userDrawn="1">
          <p15:clr>
            <a:srgbClr val="F26B43"/>
          </p15:clr>
        </p15:guide>
        <p15:guide id="18" pos="4500" userDrawn="1">
          <p15:clr>
            <a:srgbClr val="F26B43"/>
          </p15:clr>
        </p15:guide>
        <p15:guide id="19" pos="4950" userDrawn="1">
          <p15:clr>
            <a:srgbClr val="F26B43"/>
          </p15:clr>
        </p15:guide>
        <p15:guide id="20" pos="5093" userDrawn="1">
          <p15:clr>
            <a:srgbClr val="F26B43"/>
          </p15:clr>
        </p15:guide>
        <p15:guide id="21" pos="5543" userDrawn="1">
          <p15:clr>
            <a:srgbClr val="F26B43"/>
          </p15:clr>
        </p15:guide>
        <p15:guide id="22" pos="5686" userDrawn="1">
          <p15:clr>
            <a:srgbClr val="F26B43"/>
          </p15:clr>
        </p15:guide>
        <p15:guide id="23" pos="6128" userDrawn="1">
          <p15:clr>
            <a:srgbClr val="F26B43"/>
          </p15:clr>
        </p15:guide>
        <p15:guide id="24" pos="6273" userDrawn="1">
          <p15:clr>
            <a:srgbClr val="F26B43"/>
          </p15:clr>
        </p15:guide>
        <p15:guide id="25" pos="6724" userDrawn="1">
          <p15:clr>
            <a:srgbClr val="F26B43"/>
          </p15:clr>
        </p15:guide>
        <p15:guide id="26" pos="6872" userDrawn="1">
          <p15:clr>
            <a:srgbClr val="F26B43"/>
          </p15:clr>
        </p15:guide>
        <p15:guide id="27" orient="horz" pos="110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hyperlink" Target="https://planetexl.exlservice.com/functions/marketing/Pages/Brand_Assets-Logos-Templates.aspx"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8" Type="http://schemas.openxmlformats.org/officeDocument/2006/relationships/hyperlink" Target="http://getrefe.tumblr.com/" TargetMode="External"/><Relationship Id="rId13" Type="http://schemas.openxmlformats.org/officeDocument/2006/relationships/hyperlink" Target="http://magdeleine.co/" TargetMode="External"/><Relationship Id="rId3" Type="http://schemas.openxmlformats.org/officeDocument/2006/relationships/hyperlink" Target="http://nos.twnsnd.co/" TargetMode="External"/><Relationship Id="rId7" Type="http://schemas.openxmlformats.org/officeDocument/2006/relationships/hyperlink" Target="http://www.gratisography.com/" TargetMode="External"/><Relationship Id="rId12" Type="http://schemas.openxmlformats.org/officeDocument/2006/relationships/hyperlink" Target="http://publicdomainarchive.com/" TargetMode="External"/><Relationship Id="rId17" Type="http://schemas.openxmlformats.org/officeDocument/2006/relationships/hyperlink" Target="http://isorepublic.com/" TargetMode="External"/><Relationship Id="rId2" Type="http://schemas.openxmlformats.org/officeDocument/2006/relationships/hyperlink" Target="http://join.deathtothestockphoto.com/" TargetMode="External"/><Relationship Id="rId16" Type="http://schemas.openxmlformats.org/officeDocument/2006/relationships/hyperlink" Target="http://www.raumrot.com/10/" TargetMode="External"/><Relationship Id="rId1" Type="http://schemas.openxmlformats.org/officeDocument/2006/relationships/slideLayout" Target="../slideLayouts/slideLayout16.xml"/><Relationship Id="rId6" Type="http://schemas.openxmlformats.org/officeDocument/2006/relationships/hyperlink" Target="http://thepatternlibrary.com/" TargetMode="External"/><Relationship Id="rId11" Type="http://schemas.openxmlformats.org/officeDocument/2006/relationships/hyperlink" Target="https://www.flickr.com/photos/wocintechchat/" TargetMode="External"/><Relationship Id="rId5" Type="http://schemas.openxmlformats.org/officeDocument/2006/relationships/hyperlink" Target="http://picjumbo.com/" TargetMode="External"/><Relationship Id="rId15" Type="http://schemas.openxmlformats.org/officeDocument/2006/relationships/hyperlink" Target="http://picography.co/" TargetMode="External"/><Relationship Id="rId10" Type="http://schemas.openxmlformats.org/officeDocument/2006/relationships/hyperlink" Target="http://jaymantri.com/" TargetMode="External"/><Relationship Id="rId4" Type="http://schemas.openxmlformats.org/officeDocument/2006/relationships/hyperlink" Target="http://superfamous.com/" TargetMode="External"/><Relationship Id="rId9" Type="http://schemas.openxmlformats.org/officeDocument/2006/relationships/hyperlink" Target="http://imcreator.com/free" TargetMode="External"/><Relationship Id="rId14" Type="http://schemas.openxmlformats.org/officeDocument/2006/relationships/hyperlink" Target="http://foodiesfeed.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5.xml"/><Relationship Id="rId4" Type="http://schemas.openxmlformats.org/officeDocument/2006/relationships/hyperlink" Target="https://exlpedia.corp.exlservice.com/SitePages/Home.aspx"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5.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691"/>
            <a:ext cx="850392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0494"/>
          <a:stretch/>
        </p:blipFill>
        <p:spPr>
          <a:xfrm>
            <a:off x="1695782" y="0"/>
            <a:ext cx="8474968" cy="6864691"/>
          </a:xfrm>
          <a:prstGeom prst="rect">
            <a:avLst/>
          </a:prstGeom>
        </p:spPr>
      </p:pic>
      <p:sp>
        <p:nvSpPr>
          <p:cNvPr id="8" name="Title 7"/>
          <p:cNvSpPr>
            <a:spLocks noGrp="1"/>
          </p:cNvSpPr>
          <p:nvPr>
            <p:ph type="ctrTitle"/>
          </p:nvPr>
        </p:nvSpPr>
        <p:spPr>
          <a:xfrm>
            <a:off x="6405088" y="1183274"/>
            <a:ext cx="6001305" cy="3149888"/>
          </a:xfrm>
        </p:spPr>
        <p:txBody>
          <a:bodyPr/>
          <a:lstStyle/>
          <a:p>
            <a:pPr algn="l"/>
            <a:r>
              <a:rPr lang="en-US" dirty="0" smtClean="0">
                <a:solidFill>
                  <a:schemeClr val="accent3"/>
                </a:solidFill>
              </a:rPr>
              <a:t>M</a:t>
            </a:r>
            <a:r>
              <a:rPr lang="en-US" dirty="0" smtClean="0"/>
              <a:t>anagement</a:t>
            </a:r>
            <a:br>
              <a:rPr lang="en-US" dirty="0" smtClean="0"/>
            </a:br>
            <a:r>
              <a:rPr lang="en-US" dirty="0"/>
              <a:t> </a:t>
            </a:r>
            <a:r>
              <a:rPr lang="en-US" dirty="0" smtClean="0">
                <a:solidFill>
                  <a:schemeClr val="accent3"/>
                </a:solidFill>
              </a:rPr>
              <a:t>i</a:t>
            </a:r>
            <a:r>
              <a:rPr lang="en-US" dirty="0" smtClean="0"/>
              <a:t>nformation</a:t>
            </a:r>
            <a:r>
              <a:rPr lang="en-US" dirty="0"/>
              <a:t/>
            </a:r>
            <a:br>
              <a:rPr lang="en-US" dirty="0"/>
            </a:br>
            <a:r>
              <a:rPr lang="en-US" dirty="0" smtClean="0">
                <a:solidFill>
                  <a:schemeClr val="accent3"/>
                </a:solidFill>
              </a:rPr>
              <a:t>a</a:t>
            </a:r>
            <a:r>
              <a:rPr lang="en-US" dirty="0" smtClean="0"/>
              <a:t>ssistant         </a:t>
            </a:r>
            <a:endParaRPr lang="en-US" dirty="0">
              <a:solidFill>
                <a:schemeClr val="accent3"/>
              </a:solidFill>
            </a:endParaRPr>
          </a:p>
        </p:txBody>
      </p:sp>
      <p:sp>
        <p:nvSpPr>
          <p:cNvPr id="9" name="Subtitle 8"/>
          <p:cNvSpPr>
            <a:spLocks noGrp="1"/>
          </p:cNvSpPr>
          <p:nvPr>
            <p:ph type="subTitle" idx="1"/>
          </p:nvPr>
        </p:nvSpPr>
        <p:spPr/>
        <p:txBody>
          <a:bodyPr/>
          <a:lstStyle/>
          <a:p>
            <a:r>
              <a:rPr lang="en-US" dirty="0" smtClean="0"/>
              <a:t>July </a:t>
            </a:r>
            <a:r>
              <a:rPr lang="en-US" dirty="0"/>
              <a:t>9</a:t>
            </a:r>
            <a:r>
              <a:rPr lang="en-US" dirty="0" smtClean="0"/>
              <a:t>, </a:t>
            </a:r>
            <a:r>
              <a:rPr lang="en-US" dirty="0" smtClean="0"/>
              <a:t>2018</a:t>
            </a:r>
            <a:endParaRPr lang="en-US" dirty="0"/>
          </a:p>
        </p:txBody>
      </p:sp>
      <p:sp>
        <p:nvSpPr>
          <p:cNvPr id="10" name="Text Placeholder 9"/>
          <p:cNvSpPr>
            <a:spLocks noGrp="1"/>
          </p:cNvSpPr>
          <p:nvPr>
            <p:ph type="body" sz="quarter" idx="10"/>
          </p:nvPr>
        </p:nvSpPr>
        <p:spPr/>
        <p:txBody>
          <a:bodyPr/>
          <a:lstStyle/>
          <a:p>
            <a:r>
              <a:rPr lang="en-US" dirty="0" smtClean="0"/>
              <a:t>Navreet Kaur</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307" y="5479436"/>
            <a:ext cx="1108420" cy="713545"/>
          </a:xfrm>
          <a:prstGeom prst="rect">
            <a:avLst/>
          </a:prstGeom>
          <a:noFill/>
          <a:ln>
            <a:noFill/>
          </a:ln>
        </p:spPr>
      </p:pic>
    </p:spTree>
    <p:extLst>
      <p:ext uri="{BB962C8B-B14F-4D97-AF65-F5344CB8AC3E}">
        <p14:creationId xmlns:p14="http://schemas.microsoft.com/office/powerpoint/2010/main" val="1613891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Study Layout</a:t>
            </a:r>
            <a:endParaRPr lang="en-US" dirty="0"/>
          </a:p>
        </p:txBody>
      </p:sp>
      <p:sp>
        <p:nvSpPr>
          <p:cNvPr id="3" name="Content Placeholder 2"/>
          <p:cNvSpPr>
            <a:spLocks noGrp="1"/>
          </p:cNvSpPr>
          <p:nvPr>
            <p:ph idx="1"/>
          </p:nvPr>
        </p:nvSpPr>
        <p:spPr/>
        <p:txBody>
          <a:bodyPr/>
          <a:lstStyle/>
          <a:p>
            <a:r>
              <a:rPr lang="en-US" dirty="0" err="1" smtClean="0"/>
              <a:t>Cras</a:t>
            </a:r>
            <a:r>
              <a:rPr lang="en-US" dirty="0" smtClean="0"/>
              <a:t> </a:t>
            </a:r>
            <a:r>
              <a:rPr lang="en-US" dirty="0" err="1" smtClean="0"/>
              <a:t>dignissim</a:t>
            </a:r>
            <a:r>
              <a:rPr lang="en-US" dirty="0" smtClean="0"/>
              <a:t> </a:t>
            </a:r>
            <a:r>
              <a:rPr lang="en-US" dirty="0" err="1" smtClean="0"/>
              <a:t>metus</a:t>
            </a:r>
            <a:r>
              <a:rPr lang="en-US" dirty="0" smtClean="0"/>
              <a:t> </a:t>
            </a:r>
            <a:r>
              <a:rPr lang="en-US" dirty="0" err="1" smtClean="0"/>
              <a:t>sapien</a:t>
            </a:r>
            <a:r>
              <a:rPr lang="en-US" dirty="0" smtClean="0"/>
              <a:t>, sit </a:t>
            </a:r>
            <a:r>
              <a:rPr lang="en-US" dirty="0" err="1" smtClean="0"/>
              <a:t>amet</a:t>
            </a:r>
            <a:r>
              <a:rPr lang="en-US" dirty="0" smtClean="0"/>
              <a:t> </a:t>
            </a:r>
            <a:r>
              <a:rPr lang="en-US" dirty="0" err="1" smtClean="0"/>
              <a:t>lobortis</a:t>
            </a:r>
            <a:r>
              <a:rPr lang="en-US" dirty="0" smtClean="0"/>
              <a:t> mi </a:t>
            </a:r>
            <a:r>
              <a:rPr lang="en-US" dirty="0" err="1" smtClean="0"/>
              <a:t>egestas</a:t>
            </a:r>
            <a:r>
              <a:rPr lang="en-US" dirty="0" smtClean="0"/>
              <a:t> vel. </a:t>
            </a:r>
          </a:p>
          <a:p>
            <a:pPr lvl="1"/>
            <a:r>
              <a:rPr lang="en-US" dirty="0" smtClean="0"/>
              <a:t>Nam </a:t>
            </a:r>
            <a:r>
              <a:rPr lang="en-US" dirty="0" err="1" smtClean="0"/>
              <a:t>sed</a:t>
            </a:r>
            <a:r>
              <a:rPr lang="en-US" dirty="0" smtClean="0"/>
              <a:t> tempus diam. </a:t>
            </a:r>
            <a:r>
              <a:rPr lang="en-US" dirty="0" err="1" smtClean="0"/>
              <a:t>Vestibulum</a:t>
            </a:r>
            <a:r>
              <a:rPr lang="en-US" dirty="0" smtClean="0"/>
              <a:t> at </a:t>
            </a:r>
            <a:r>
              <a:rPr lang="en-US" dirty="0" err="1" smtClean="0"/>
              <a:t>risus</a:t>
            </a:r>
            <a:r>
              <a:rPr lang="en-US" dirty="0" smtClean="0"/>
              <a:t> ac </a:t>
            </a:r>
            <a:r>
              <a:rPr lang="en-US" dirty="0" err="1" smtClean="0"/>
              <a:t>risus</a:t>
            </a:r>
            <a:r>
              <a:rPr lang="en-US" dirty="0" smtClean="0"/>
              <a:t> </a:t>
            </a:r>
            <a:r>
              <a:rPr lang="en-US" dirty="0" err="1" smtClean="0"/>
              <a:t>feugiat</a:t>
            </a:r>
            <a:r>
              <a:rPr lang="en-US" dirty="0" smtClean="0"/>
              <a:t> </a:t>
            </a:r>
            <a:r>
              <a:rPr lang="en-US" dirty="0" err="1" smtClean="0"/>
              <a:t>pretium</a:t>
            </a:r>
            <a:r>
              <a:rPr lang="en-US" dirty="0" smtClean="0"/>
              <a:t> in </a:t>
            </a:r>
            <a:r>
              <a:rPr lang="en-US" dirty="0" err="1" smtClean="0"/>
              <a:t>eget</a:t>
            </a:r>
            <a:r>
              <a:rPr lang="en-US" dirty="0" smtClean="0"/>
              <a:t> dui. </a:t>
            </a:r>
            <a:r>
              <a:rPr lang="en-US" dirty="0" err="1" smtClean="0"/>
              <a:t>Morbi</a:t>
            </a:r>
            <a:r>
              <a:rPr lang="en-US" dirty="0" smtClean="0"/>
              <a:t> </a:t>
            </a:r>
            <a:r>
              <a:rPr lang="en-US" dirty="0" err="1" smtClean="0"/>
              <a:t>sapien</a:t>
            </a:r>
            <a:r>
              <a:rPr lang="en-US" dirty="0" smtClean="0"/>
              <a:t> </a:t>
            </a:r>
            <a:r>
              <a:rPr lang="en-US" dirty="0" err="1" smtClean="0"/>
              <a:t>sapien</a:t>
            </a:r>
            <a:r>
              <a:rPr lang="en-US" dirty="0" smtClean="0"/>
              <a:t>, </a:t>
            </a:r>
            <a:r>
              <a:rPr lang="en-US" dirty="0" err="1" smtClean="0"/>
              <a:t>venenatis</a:t>
            </a:r>
            <a:r>
              <a:rPr lang="en-US" dirty="0" smtClean="0"/>
              <a:t> vitae </a:t>
            </a:r>
            <a:r>
              <a:rPr lang="en-US" dirty="0" err="1" smtClean="0"/>
              <a:t>nisl</a:t>
            </a:r>
            <a:r>
              <a:rPr lang="en-US" dirty="0" smtClean="0"/>
              <a:t> non, </a:t>
            </a:r>
            <a:r>
              <a:rPr lang="en-US" dirty="0" err="1" smtClean="0"/>
              <a:t>congue</a:t>
            </a:r>
            <a:r>
              <a:rPr lang="en-US" dirty="0" smtClean="0"/>
              <a:t> </a:t>
            </a:r>
            <a:r>
              <a:rPr lang="en-US" dirty="0" err="1" smtClean="0"/>
              <a:t>molestie</a:t>
            </a:r>
            <a:r>
              <a:rPr lang="en-US" dirty="0" smtClean="0"/>
              <a:t> </a:t>
            </a:r>
            <a:r>
              <a:rPr lang="en-US" dirty="0" err="1" smtClean="0"/>
              <a:t>tellus</a:t>
            </a:r>
            <a:r>
              <a:rPr lang="en-US" dirty="0" smtClean="0"/>
              <a:t>. </a:t>
            </a:r>
            <a:r>
              <a:rPr lang="en-US" dirty="0" err="1" smtClean="0"/>
              <a:t>Proin</a:t>
            </a:r>
            <a:r>
              <a:rPr lang="en-US" dirty="0" smtClean="0"/>
              <a:t> </a:t>
            </a:r>
            <a:r>
              <a:rPr lang="en-US" dirty="0" err="1" smtClean="0"/>
              <a:t>malesuada</a:t>
            </a:r>
            <a:r>
              <a:rPr lang="en-US" dirty="0" smtClean="0"/>
              <a:t> </a:t>
            </a:r>
            <a:r>
              <a:rPr lang="en-US" dirty="0" err="1" smtClean="0"/>
              <a:t>enim</a:t>
            </a:r>
            <a:r>
              <a:rPr lang="en-US" dirty="0" smtClean="0"/>
              <a:t> </a:t>
            </a:r>
            <a:r>
              <a:rPr lang="en-US" dirty="0" err="1" smtClean="0"/>
              <a:t>purus</a:t>
            </a:r>
            <a:r>
              <a:rPr lang="en-US" dirty="0" smtClean="0"/>
              <a:t>, </a:t>
            </a:r>
            <a:r>
              <a:rPr lang="en-US" dirty="0" err="1" smtClean="0"/>
              <a:t>eget</a:t>
            </a:r>
            <a:r>
              <a:rPr lang="en-US" dirty="0" smtClean="0"/>
              <a:t> </a:t>
            </a:r>
            <a:r>
              <a:rPr lang="en-US" dirty="0" err="1" smtClean="0"/>
              <a:t>auctor</a:t>
            </a:r>
            <a:r>
              <a:rPr lang="en-US" dirty="0" smtClean="0"/>
              <a:t> </a:t>
            </a:r>
            <a:r>
              <a:rPr lang="en-US" dirty="0" err="1" smtClean="0"/>
              <a:t>erat</a:t>
            </a:r>
            <a:r>
              <a:rPr lang="en-US" dirty="0" smtClean="0"/>
              <a:t> </a:t>
            </a:r>
            <a:r>
              <a:rPr lang="en-US" dirty="0" err="1" smtClean="0"/>
              <a:t>pretium</a:t>
            </a:r>
            <a:r>
              <a:rPr lang="en-US" dirty="0" smtClean="0"/>
              <a:t> et. </a:t>
            </a:r>
            <a:r>
              <a:rPr lang="en-US" dirty="0" err="1" smtClean="0"/>
              <a:t>Duis</a:t>
            </a:r>
            <a:r>
              <a:rPr lang="en-US" dirty="0" smtClean="0"/>
              <a:t> </a:t>
            </a:r>
            <a:r>
              <a:rPr lang="en-US" dirty="0" err="1" smtClean="0"/>
              <a:t>vel</a:t>
            </a:r>
            <a:r>
              <a:rPr lang="en-US" dirty="0" smtClean="0"/>
              <a:t> </a:t>
            </a:r>
            <a:r>
              <a:rPr lang="en-US" dirty="0" err="1" smtClean="0"/>
              <a:t>sollicitudin</a:t>
            </a:r>
            <a:r>
              <a:rPr lang="en-US" dirty="0" smtClean="0"/>
              <a:t> </a:t>
            </a:r>
            <a:r>
              <a:rPr lang="en-US" dirty="0" err="1" smtClean="0"/>
              <a:t>odio</a:t>
            </a:r>
            <a:r>
              <a:rPr lang="en-US" dirty="0" smtClean="0"/>
              <a:t>, id </a:t>
            </a:r>
            <a:r>
              <a:rPr lang="en-US" dirty="0" err="1" smtClean="0"/>
              <a:t>mollis</a:t>
            </a:r>
            <a:r>
              <a:rPr lang="en-US" dirty="0" smtClean="0"/>
              <a:t> </a:t>
            </a:r>
            <a:r>
              <a:rPr lang="en-US" dirty="0" err="1" smtClean="0"/>
              <a:t>metus</a:t>
            </a:r>
            <a:r>
              <a:rPr lang="en-US" dirty="0" smtClean="0"/>
              <a:t>.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p>
          <a:p>
            <a:pPr lvl="1"/>
            <a:r>
              <a:rPr lang="en-US" dirty="0" err="1" smtClean="0"/>
              <a:t>Quisque</a:t>
            </a:r>
            <a:r>
              <a:rPr lang="en-US" dirty="0" smtClean="0"/>
              <a:t> </a:t>
            </a:r>
            <a:r>
              <a:rPr lang="en-US" dirty="0" err="1" smtClean="0"/>
              <a:t>eleifend</a:t>
            </a:r>
            <a:r>
              <a:rPr lang="en-US" dirty="0" smtClean="0"/>
              <a:t> in </a:t>
            </a:r>
            <a:r>
              <a:rPr lang="en-US" dirty="0" err="1" smtClean="0"/>
              <a:t>velit</a:t>
            </a:r>
            <a:r>
              <a:rPr lang="en-US" dirty="0" smtClean="0"/>
              <a:t> sit </a:t>
            </a:r>
            <a:r>
              <a:rPr lang="en-US" dirty="0" err="1" smtClean="0"/>
              <a:t>amet</a:t>
            </a:r>
            <a:r>
              <a:rPr lang="en-US" dirty="0" smtClean="0"/>
              <a:t> </a:t>
            </a:r>
            <a:r>
              <a:rPr lang="en-US" dirty="0" err="1" smtClean="0"/>
              <a:t>aliquam</a:t>
            </a:r>
            <a:r>
              <a:rPr lang="en-US" dirty="0" smtClean="0"/>
              <a:t>. </a:t>
            </a:r>
          </a:p>
          <a:p>
            <a:pPr lvl="1"/>
            <a:r>
              <a:rPr lang="en-US" dirty="0" err="1" smtClean="0"/>
              <a:t>Phasellus</a:t>
            </a:r>
            <a:r>
              <a:rPr lang="en-US" dirty="0" smtClean="0"/>
              <a:t> </a:t>
            </a:r>
            <a:r>
              <a:rPr lang="en-US" dirty="0" err="1" smtClean="0"/>
              <a:t>pharetra</a:t>
            </a:r>
            <a:r>
              <a:rPr lang="en-US" dirty="0" smtClean="0"/>
              <a:t>, dui </a:t>
            </a:r>
            <a:r>
              <a:rPr lang="en-US" dirty="0" err="1" smtClean="0"/>
              <a:t>eu</a:t>
            </a:r>
            <a:r>
              <a:rPr lang="en-US" dirty="0" smtClean="0"/>
              <a:t> </a:t>
            </a:r>
            <a:r>
              <a:rPr lang="en-US" dirty="0" err="1" smtClean="0"/>
              <a:t>ornare</a:t>
            </a:r>
            <a:r>
              <a:rPr lang="en-US" dirty="0" smtClean="0"/>
              <a:t> </a:t>
            </a:r>
            <a:r>
              <a:rPr lang="en-US" dirty="0" err="1" smtClean="0"/>
              <a:t>hendrerit</a:t>
            </a:r>
            <a:r>
              <a:rPr lang="en-US" dirty="0" smtClean="0"/>
              <a:t>, </a:t>
            </a:r>
            <a:r>
              <a:rPr lang="en-US" dirty="0" err="1" smtClean="0"/>
              <a:t>odio</a:t>
            </a:r>
            <a:r>
              <a:rPr lang="en-US" dirty="0" smtClean="0"/>
              <a:t> quam </a:t>
            </a:r>
            <a:r>
              <a:rPr lang="en-US" dirty="0" err="1" smtClean="0"/>
              <a:t>commodo</a:t>
            </a:r>
            <a:r>
              <a:rPr lang="en-US" dirty="0" smtClean="0"/>
              <a:t> </a:t>
            </a:r>
            <a:r>
              <a:rPr lang="en-US" dirty="0" err="1" smtClean="0"/>
              <a:t>leo</a:t>
            </a:r>
            <a:r>
              <a:rPr lang="en-US" dirty="0" smtClean="0"/>
              <a:t>, </a:t>
            </a:r>
            <a:r>
              <a:rPr lang="en-US" dirty="0" err="1" smtClean="0"/>
              <a:t>sed</a:t>
            </a:r>
            <a:r>
              <a:rPr lang="en-US" dirty="0" smtClean="0"/>
              <a:t> </a:t>
            </a:r>
            <a:r>
              <a:rPr lang="en-US" dirty="0" err="1" smtClean="0"/>
              <a:t>blandit</a:t>
            </a:r>
            <a:r>
              <a:rPr lang="en-US" dirty="0" smtClean="0"/>
              <a:t> </a:t>
            </a:r>
            <a:r>
              <a:rPr lang="en-US" dirty="0" err="1" smtClean="0"/>
              <a:t>leo</a:t>
            </a:r>
            <a:r>
              <a:rPr lang="en-US" dirty="0" smtClean="0"/>
              <a:t> </a:t>
            </a:r>
            <a:r>
              <a:rPr lang="en-US" dirty="0" err="1" smtClean="0"/>
              <a:t>urna</a:t>
            </a:r>
            <a:r>
              <a:rPr lang="en-US" dirty="0" smtClean="0"/>
              <a:t> non </a:t>
            </a:r>
            <a:r>
              <a:rPr lang="en-US" dirty="0" err="1" smtClean="0"/>
              <a:t>justo</a:t>
            </a:r>
            <a:r>
              <a:rPr lang="en-US" dirty="0" smtClean="0"/>
              <a:t>.</a:t>
            </a:r>
            <a:endParaRPr lang="en-US" dirty="0"/>
          </a:p>
        </p:txBody>
      </p:sp>
      <p:sp>
        <p:nvSpPr>
          <p:cNvPr id="43" name="Content Placeholder 42"/>
          <p:cNvSpPr>
            <a:spLocks noGrp="1"/>
          </p:cNvSpPr>
          <p:nvPr>
            <p:ph idx="15"/>
          </p:nvPr>
        </p:nvSpPr>
        <p:spPr/>
        <p:txBody>
          <a:bodyPr/>
          <a:lstStyle/>
          <a:p>
            <a:r>
              <a:rPr lang="en-US" dirty="0" err="1" smtClean="0"/>
              <a:t>Expedita</a:t>
            </a:r>
            <a:r>
              <a:rPr lang="en-US" dirty="0" smtClean="0"/>
              <a:t> </a:t>
            </a:r>
          </a:p>
          <a:p>
            <a:pPr lvl="1"/>
            <a:r>
              <a:rPr lang="en-US" dirty="0" smtClean="0"/>
              <a:t>0.00%</a:t>
            </a:r>
          </a:p>
          <a:p>
            <a:pPr lvl="2"/>
            <a:r>
              <a:rPr lang="en-US" dirty="0" smtClean="0"/>
              <a:t>Nam </a:t>
            </a:r>
            <a:r>
              <a:rPr lang="en-US" dirty="0" err="1" smtClean="0"/>
              <a:t>sed</a:t>
            </a:r>
            <a:r>
              <a:rPr lang="en-US" dirty="0" smtClean="0"/>
              <a:t> tempus diam. </a:t>
            </a:r>
            <a:r>
              <a:rPr lang="en-US" dirty="0" err="1" smtClean="0"/>
              <a:t>Vestibulum</a:t>
            </a:r>
            <a:r>
              <a:rPr lang="en-US" dirty="0" smtClean="0"/>
              <a:t> at </a:t>
            </a:r>
            <a:r>
              <a:rPr lang="en-US" dirty="0" err="1" smtClean="0"/>
              <a:t>risus</a:t>
            </a:r>
            <a:r>
              <a:rPr lang="en-US" dirty="0" smtClean="0"/>
              <a:t> ac </a:t>
            </a:r>
            <a:r>
              <a:rPr lang="en-US" dirty="0" err="1" smtClean="0"/>
              <a:t>risus</a:t>
            </a:r>
            <a:r>
              <a:rPr lang="en-US" dirty="0" smtClean="0"/>
              <a:t> </a:t>
            </a:r>
            <a:r>
              <a:rPr lang="en-US" dirty="0" err="1" smtClean="0"/>
              <a:t>feugiat</a:t>
            </a:r>
            <a:r>
              <a:rPr lang="en-US" dirty="0" smtClean="0"/>
              <a:t> </a:t>
            </a:r>
            <a:r>
              <a:rPr lang="en-US" dirty="0" err="1" smtClean="0"/>
              <a:t>pretium</a:t>
            </a:r>
            <a:r>
              <a:rPr lang="en-US" dirty="0" smtClean="0"/>
              <a:t> in </a:t>
            </a:r>
            <a:r>
              <a:rPr lang="en-US" dirty="0" err="1" smtClean="0"/>
              <a:t>eget</a:t>
            </a:r>
            <a:r>
              <a:rPr lang="en-US" dirty="0" smtClean="0"/>
              <a:t> dui. </a:t>
            </a:r>
            <a:endParaRPr lang="en-US" dirty="0"/>
          </a:p>
        </p:txBody>
      </p:sp>
      <p:sp>
        <p:nvSpPr>
          <p:cNvPr id="8" name="Text Placeholder 7"/>
          <p:cNvSpPr>
            <a:spLocks noGrp="1"/>
          </p:cNvSpPr>
          <p:nvPr>
            <p:ph type="body" sz="quarter" idx="16"/>
          </p:nvPr>
        </p:nvSpPr>
        <p:spPr/>
        <p:txBody>
          <a:bodyPr/>
          <a:lstStyle/>
          <a:p>
            <a:r>
              <a:rPr lang="en-US" smtClean="0"/>
              <a:t>Page Heading</a:t>
            </a:r>
            <a:endParaRPr lang="en-US" dirty="0"/>
          </a:p>
        </p:txBody>
      </p:sp>
    </p:spTree>
    <p:extLst>
      <p:ext uri="{BB962C8B-B14F-4D97-AF65-F5344CB8AC3E}">
        <p14:creationId xmlns:p14="http://schemas.microsoft.com/office/powerpoint/2010/main" val="1658699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Executive case study template – to be </a:t>
            </a:r>
            <a:r>
              <a:rPr lang="en-US" b="1" dirty="0" smtClean="0"/>
              <a:t>used only for digital intelligence </a:t>
            </a:r>
            <a:r>
              <a:rPr lang="en-US" dirty="0" smtClean="0"/>
              <a:t>case studies with x factor multiplier</a:t>
            </a:r>
            <a:endParaRPr lang="en-US" dirty="0"/>
          </a:p>
        </p:txBody>
      </p:sp>
      <p:sp>
        <p:nvSpPr>
          <p:cNvPr id="22" name="Text Placeholder 21"/>
          <p:cNvSpPr>
            <a:spLocks noGrp="1"/>
          </p:cNvSpPr>
          <p:nvPr>
            <p:ph type="body" sz="quarter" idx="10"/>
          </p:nvPr>
        </p:nvSpPr>
        <p:spPr/>
        <p:txBody>
          <a:bodyPr/>
          <a:lstStyle/>
          <a:p>
            <a:r>
              <a:rPr lang="en-US" dirty="0"/>
              <a:t>Subhead</a:t>
            </a:r>
          </a:p>
        </p:txBody>
      </p:sp>
      <p:sp>
        <p:nvSpPr>
          <p:cNvPr id="23" name="Text Placeholder 22"/>
          <p:cNvSpPr>
            <a:spLocks noGrp="1"/>
          </p:cNvSpPr>
          <p:nvPr>
            <p:ph type="body" sz="quarter" idx="11"/>
          </p:nvPr>
        </p:nvSpPr>
        <p:spPr/>
        <p:txBody>
          <a:bodyPr>
            <a:normAutofit/>
          </a:bodyPr>
          <a:lstStyle/>
          <a:p>
            <a:r>
              <a:rPr lang="en-US" dirty="0"/>
              <a:t>0.00%</a:t>
            </a:r>
          </a:p>
          <a:p>
            <a:pPr lvl="1" indent="-6350"/>
            <a:r>
              <a:rPr lang="en-US" dirty="0" err="1"/>
              <a:t>Phasellus</a:t>
            </a:r>
            <a:r>
              <a:rPr lang="en-US" dirty="0"/>
              <a:t> pharetra, dui </a:t>
            </a:r>
            <a:r>
              <a:rPr lang="en-US" dirty="0" err="1"/>
              <a:t>eu</a:t>
            </a:r>
            <a:r>
              <a:rPr lang="en-US" dirty="0"/>
              <a:t> </a:t>
            </a:r>
            <a:r>
              <a:rPr lang="en-US" dirty="0" err="1"/>
              <a:t>ornare</a:t>
            </a:r>
            <a:r>
              <a:rPr lang="en-US" dirty="0"/>
              <a:t> </a:t>
            </a:r>
            <a:r>
              <a:rPr lang="en-US" dirty="0" err="1"/>
              <a:t>hendrerit</a:t>
            </a:r>
            <a:r>
              <a:rPr lang="en-US" dirty="0"/>
              <a:t>, </a:t>
            </a:r>
            <a:r>
              <a:rPr lang="en-US" dirty="0" err="1"/>
              <a:t>odio</a:t>
            </a:r>
            <a:r>
              <a:rPr lang="en-US" dirty="0"/>
              <a:t> quam </a:t>
            </a:r>
            <a:r>
              <a:rPr lang="en-US" dirty="0" err="1"/>
              <a:t>commodo</a:t>
            </a:r>
            <a:r>
              <a:rPr lang="en-US" dirty="0"/>
              <a:t> </a:t>
            </a:r>
            <a:r>
              <a:rPr lang="en-US" dirty="0" err="1"/>
              <a:t>leo</a:t>
            </a:r>
            <a:r>
              <a:rPr lang="en-US" dirty="0"/>
              <a:t>.</a:t>
            </a:r>
          </a:p>
        </p:txBody>
      </p:sp>
      <p:sp>
        <p:nvSpPr>
          <p:cNvPr id="24" name="Text Placeholder 23"/>
          <p:cNvSpPr>
            <a:spLocks noGrp="1"/>
          </p:cNvSpPr>
          <p:nvPr>
            <p:ph type="body" sz="quarter" idx="12"/>
          </p:nvPr>
        </p:nvSpPr>
        <p:spPr/>
        <p:txBody>
          <a:bodyPr/>
          <a:lstStyle/>
          <a:p>
            <a:r>
              <a:rPr lang="en-US" dirty="0"/>
              <a:t>0.00%</a:t>
            </a:r>
          </a:p>
          <a:p>
            <a:pPr lvl="1" indent="-6350"/>
            <a:r>
              <a:rPr lang="en-US" dirty="0" err="1"/>
              <a:t>Phasellus</a:t>
            </a:r>
            <a:r>
              <a:rPr lang="en-US" dirty="0"/>
              <a:t> pharetra, dui </a:t>
            </a:r>
            <a:r>
              <a:rPr lang="en-US" dirty="0" err="1"/>
              <a:t>eu</a:t>
            </a:r>
            <a:r>
              <a:rPr lang="en-US" dirty="0"/>
              <a:t> </a:t>
            </a:r>
            <a:r>
              <a:rPr lang="en-US" dirty="0" err="1"/>
              <a:t>ornare</a:t>
            </a:r>
            <a:r>
              <a:rPr lang="en-US" dirty="0"/>
              <a:t> </a:t>
            </a:r>
            <a:r>
              <a:rPr lang="en-US" dirty="0" err="1"/>
              <a:t>hendrerit</a:t>
            </a:r>
            <a:r>
              <a:rPr lang="en-US" dirty="0"/>
              <a:t>, </a:t>
            </a:r>
            <a:r>
              <a:rPr lang="en-US" dirty="0" err="1"/>
              <a:t>odio</a:t>
            </a:r>
            <a:r>
              <a:rPr lang="en-US" dirty="0"/>
              <a:t> quam </a:t>
            </a:r>
            <a:r>
              <a:rPr lang="en-US" dirty="0" err="1"/>
              <a:t>commodo</a:t>
            </a:r>
            <a:r>
              <a:rPr lang="en-US" dirty="0"/>
              <a:t> </a:t>
            </a:r>
            <a:r>
              <a:rPr lang="en-US" dirty="0" err="1"/>
              <a:t>leo</a:t>
            </a:r>
            <a:r>
              <a:rPr lang="en-US" dirty="0"/>
              <a:t>.</a:t>
            </a:r>
          </a:p>
          <a:p>
            <a:endParaRPr lang="en-US" dirty="0"/>
          </a:p>
        </p:txBody>
      </p:sp>
      <p:sp>
        <p:nvSpPr>
          <p:cNvPr id="25" name="Text Placeholder 24"/>
          <p:cNvSpPr>
            <a:spLocks noGrp="1"/>
          </p:cNvSpPr>
          <p:nvPr>
            <p:ph type="body" sz="quarter" idx="13"/>
          </p:nvPr>
        </p:nvSpPr>
        <p:spPr/>
        <p:txBody>
          <a:bodyPr/>
          <a:lstStyle/>
          <a:p>
            <a:r>
              <a:rPr lang="en-US" dirty="0"/>
              <a:t>0.00%</a:t>
            </a:r>
          </a:p>
          <a:p>
            <a:pPr lvl="1" indent="-6350"/>
            <a:r>
              <a:rPr lang="en-US" dirty="0" err="1"/>
              <a:t>Phasellus</a:t>
            </a:r>
            <a:r>
              <a:rPr lang="en-US" dirty="0"/>
              <a:t> pharetra, dui </a:t>
            </a:r>
            <a:r>
              <a:rPr lang="en-US" dirty="0" err="1"/>
              <a:t>eu</a:t>
            </a:r>
            <a:r>
              <a:rPr lang="en-US" dirty="0"/>
              <a:t> </a:t>
            </a:r>
            <a:r>
              <a:rPr lang="en-US" dirty="0" err="1"/>
              <a:t>ornare</a:t>
            </a:r>
            <a:r>
              <a:rPr lang="en-US" dirty="0"/>
              <a:t> </a:t>
            </a:r>
            <a:r>
              <a:rPr lang="en-US" dirty="0" err="1"/>
              <a:t>hendrerit</a:t>
            </a:r>
            <a:r>
              <a:rPr lang="en-US" dirty="0"/>
              <a:t>, </a:t>
            </a:r>
            <a:r>
              <a:rPr lang="en-US" dirty="0" err="1"/>
              <a:t>odio</a:t>
            </a:r>
            <a:r>
              <a:rPr lang="en-US" dirty="0"/>
              <a:t> quam </a:t>
            </a:r>
            <a:r>
              <a:rPr lang="en-US" dirty="0" err="1"/>
              <a:t>commodo</a:t>
            </a:r>
            <a:r>
              <a:rPr lang="en-US" dirty="0"/>
              <a:t> </a:t>
            </a:r>
            <a:r>
              <a:rPr lang="en-US" dirty="0" err="1"/>
              <a:t>leo</a:t>
            </a:r>
            <a:r>
              <a:rPr lang="en-US" dirty="0"/>
              <a:t>.</a:t>
            </a:r>
          </a:p>
          <a:p>
            <a:endParaRPr lang="en-US" dirty="0"/>
          </a:p>
        </p:txBody>
      </p:sp>
      <p:sp>
        <p:nvSpPr>
          <p:cNvPr id="8" name="Text Placeholder 7"/>
          <p:cNvSpPr>
            <a:spLocks noGrp="1"/>
          </p:cNvSpPr>
          <p:nvPr>
            <p:ph type="body" sz="quarter" idx="14"/>
          </p:nvPr>
        </p:nvSpPr>
        <p:spPr/>
        <p:txBody>
          <a:bodyPr/>
          <a:lstStyle/>
          <a:p>
            <a:r>
              <a:rPr lang="en-US" dirty="0" smtClean="0"/>
              <a:t>Left Text</a:t>
            </a:r>
            <a:endParaRPr lang="en-US" dirty="0"/>
          </a:p>
        </p:txBody>
      </p:sp>
      <p:sp>
        <p:nvSpPr>
          <p:cNvPr id="9" name="Text Placeholder 8"/>
          <p:cNvSpPr>
            <a:spLocks noGrp="1"/>
          </p:cNvSpPr>
          <p:nvPr>
            <p:ph type="body" sz="quarter" idx="15"/>
          </p:nvPr>
        </p:nvSpPr>
        <p:spPr/>
        <p:txBody>
          <a:bodyPr/>
          <a:lstStyle/>
          <a:p>
            <a:r>
              <a:rPr lang="en-US" dirty="0"/>
              <a:t>Right Text</a:t>
            </a:r>
          </a:p>
        </p:txBody>
      </p:sp>
    </p:spTree>
    <p:extLst>
      <p:ext uri="{BB962C8B-B14F-4D97-AF65-F5344CB8AC3E}">
        <p14:creationId xmlns:p14="http://schemas.microsoft.com/office/powerpoint/2010/main" val="91433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p:txBody>
          <a:bodyPr/>
          <a:lstStyle/>
          <a:p>
            <a:r>
              <a:rPr lang="en-US" dirty="0" smtClean="0"/>
              <a:t>Sample charts</a:t>
            </a:r>
            <a:endParaRPr lang="en-US" dirty="0"/>
          </a:p>
        </p:txBody>
      </p:sp>
      <p:sp>
        <p:nvSpPr>
          <p:cNvPr id="10" name="Title 9"/>
          <p:cNvSpPr>
            <a:spLocks noGrp="1"/>
          </p:cNvSpPr>
          <p:nvPr>
            <p:ph type="title"/>
          </p:nvPr>
        </p:nvSpPr>
        <p:spPr/>
        <p:txBody>
          <a:bodyPr/>
          <a:lstStyle/>
          <a:p>
            <a:endParaRPr lang="en-US" dirty="0"/>
          </a:p>
        </p:txBody>
      </p:sp>
      <p:graphicFrame>
        <p:nvGraphicFramePr>
          <p:cNvPr id="27" name="Content Placeholder 14"/>
          <p:cNvGraphicFramePr>
            <a:graphicFrameLocks/>
          </p:cNvGraphicFramePr>
          <p:nvPr>
            <p:extLst>
              <p:ext uri="{D42A27DB-BD31-4B8C-83A1-F6EECF244321}">
                <p14:modId xmlns:p14="http://schemas.microsoft.com/office/powerpoint/2010/main" val="3646693682"/>
              </p:ext>
            </p:extLst>
          </p:nvPr>
        </p:nvGraphicFramePr>
        <p:xfrm>
          <a:off x="609600" y="1837858"/>
          <a:ext cx="4787153" cy="42957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8" name="Content Placeholder 15"/>
          <p:cNvGraphicFramePr>
            <a:graphicFrameLocks/>
          </p:cNvGraphicFramePr>
          <p:nvPr>
            <p:extLst>
              <p:ext uri="{D42A27DB-BD31-4B8C-83A1-F6EECF244321}">
                <p14:modId xmlns:p14="http://schemas.microsoft.com/office/powerpoint/2010/main" val="3261349482"/>
              </p:ext>
            </p:extLst>
          </p:nvPr>
        </p:nvGraphicFramePr>
        <p:xfrm>
          <a:off x="6283046" y="1828987"/>
          <a:ext cx="5380037" cy="42957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6647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endParaRPr lang="en-US" dirty="0"/>
          </a:p>
        </p:txBody>
      </p:sp>
      <p:sp>
        <p:nvSpPr>
          <p:cNvPr id="6" name="Text Placeholder 5"/>
          <p:cNvSpPr>
            <a:spLocks noGrp="1"/>
          </p:cNvSpPr>
          <p:nvPr>
            <p:ph type="body" sz="quarter" idx="16"/>
          </p:nvPr>
        </p:nvSpPr>
        <p:spPr/>
        <p:txBody>
          <a:bodyPr/>
          <a:lstStyle/>
          <a:p>
            <a:endParaRPr lang="en-US"/>
          </a:p>
        </p:txBody>
      </p:sp>
      <p:sp>
        <p:nvSpPr>
          <p:cNvPr id="7" name="Freeform 6"/>
          <p:cNvSpPr/>
          <p:nvPr/>
        </p:nvSpPr>
        <p:spPr>
          <a:xfrm>
            <a:off x="-1" y="763793"/>
            <a:ext cx="6260757" cy="6108192"/>
          </a:xfrm>
          <a:custGeom>
            <a:avLst/>
            <a:gdLst>
              <a:gd name="connsiteX0" fmla="*/ 6260757 w 6260757"/>
              <a:gd name="connsiteY0" fmla="*/ 0 h 6096000"/>
              <a:gd name="connsiteX1" fmla="*/ 0 w 6260757"/>
              <a:gd name="connsiteY1" fmla="*/ 0 h 6096000"/>
              <a:gd name="connsiteX2" fmla="*/ 0 w 6260757"/>
              <a:gd name="connsiteY2" fmla="*/ 6096000 h 6096000"/>
              <a:gd name="connsiteX3" fmla="*/ 2224216 w 6260757"/>
              <a:gd name="connsiteY3" fmla="*/ 6096000 h 6096000"/>
              <a:gd name="connsiteX4" fmla="*/ 6260757 w 6260757"/>
              <a:gd name="connsiteY4" fmla="*/ 0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0757" h="6096000">
                <a:moveTo>
                  <a:pt x="6260757" y="0"/>
                </a:moveTo>
                <a:lnTo>
                  <a:pt x="0" y="0"/>
                </a:lnTo>
                <a:lnTo>
                  <a:pt x="0" y="6096000"/>
                </a:lnTo>
                <a:lnTo>
                  <a:pt x="2224216" y="6096000"/>
                </a:lnTo>
                <a:lnTo>
                  <a:pt x="6260757" y="0"/>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0542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Feature Layout-2</a:t>
            </a:r>
          </a:p>
        </p:txBody>
      </p:sp>
    </p:spTree>
    <p:extLst>
      <p:ext uri="{BB962C8B-B14F-4D97-AF65-F5344CB8AC3E}">
        <p14:creationId xmlns:p14="http://schemas.microsoft.com/office/powerpoint/2010/main" val="2106234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5307106"/>
            <a:ext cx="12192000" cy="9323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noAutofit/>
          </a:bodyPr>
          <a:lstStyle/>
          <a:p>
            <a:r>
              <a:rPr lang="en-US" sz="2000" dirty="0" smtClean="0"/>
              <a:t>Slide presentations should help tell a story as a VISUAL AID. </a:t>
            </a:r>
            <a:br>
              <a:rPr lang="en-US" sz="2000" dirty="0" smtClean="0"/>
            </a:br>
            <a:r>
              <a:rPr lang="en-US" sz="2000" dirty="0" smtClean="0"/>
              <a:t>Slides should NOT be created as a “final document or leave-behind”</a:t>
            </a:r>
            <a:endParaRPr lang="en-US" sz="2000" dirty="0"/>
          </a:p>
        </p:txBody>
      </p:sp>
      <p:sp>
        <p:nvSpPr>
          <p:cNvPr id="4" name="Content Placeholder 3"/>
          <p:cNvSpPr>
            <a:spLocks noGrp="1"/>
          </p:cNvSpPr>
          <p:nvPr>
            <p:ph idx="1"/>
          </p:nvPr>
        </p:nvSpPr>
        <p:spPr>
          <a:xfrm>
            <a:off x="609600" y="1759527"/>
            <a:ext cx="10972800" cy="3368286"/>
          </a:xfrm>
        </p:spPr>
        <p:txBody>
          <a:bodyPr/>
          <a:lstStyle/>
          <a:p>
            <a:r>
              <a:rPr lang="en-US" dirty="0" smtClean="0"/>
              <a:t>Use 7 or fewer bullet points per slide</a:t>
            </a:r>
          </a:p>
          <a:p>
            <a:r>
              <a:rPr lang="en-US" dirty="0" smtClean="0"/>
              <a:t>Do not use less than 18 point size </a:t>
            </a:r>
            <a:br>
              <a:rPr lang="en-US" dirty="0" smtClean="0"/>
            </a:br>
            <a:r>
              <a:rPr lang="en-US" dirty="0" smtClean="0"/>
              <a:t>font – especially if the presentation </a:t>
            </a:r>
            <a:br>
              <a:rPr lang="en-US" dirty="0" smtClean="0"/>
            </a:br>
            <a:r>
              <a:rPr lang="en-US" dirty="0" smtClean="0"/>
              <a:t>will be projected</a:t>
            </a:r>
          </a:p>
          <a:p>
            <a:r>
              <a:rPr lang="en-US" dirty="0" smtClean="0"/>
              <a:t>Use graphics and imagery instead of </a:t>
            </a:r>
            <a:br>
              <a:rPr lang="en-US" dirty="0" smtClean="0"/>
            </a:br>
            <a:r>
              <a:rPr lang="en-US" dirty="0" smtClean="0"/>
              <a:t>type when possible</a:t>
            </a:r>
          </a:p>
          <a:p>
            <a:r>
              <a:rPr lang="en-US" dirty="0" smtClean="0"/>
              <a:t>Text and graphics should NEVER partially </a:t>
            </a:r>
            <a:br>
              <a:rPr lang="en-US" dirty="0" smtClean="0"/>
            </a:br>
            <a:r>
              <a:rPr lang="en-US" dirty="0" smtClean="0"/>
              <a:t>cover the EXL logo</a:t>
            </a:r>
          </a:p>
          <a:p>
            <a:r>
              <a:rPr lang="en-US" dirty="0" smtClean="0"/>
              <a:t>DO NOT USE CLIENT OR PROSPECT LOGOS</a:t>
            </a:r>
          </a:p>
        </p:txBody>
      </p:sp>
      <p:sp>
        <p:nvSpPr>
          <p:cNvPr id="5" name="Text Placeholder 4"/>
          <p:cNvSpPr>
            <a:spLocks noGrp="1"/>
          </p:cNvSpPr>
          <p:nvPr>
            <p:ph type="body" sz="quarter" idx="13"/>
          </p:nvPr>
        </p:nvSpPr>
        <p:spPr/>
        <p:txBody>
          <a:bodyPr/>
          <a:lstStyle/>
          <a:p>
            <a:r>
              <a:rPr lang="en-US" dirty="0" smtClean="0"/>
              <a:t>Best practices - Typography</a:t>
            </a:r>
            <a:endParaRPr lang="en-US" dirty="0"/>
          </a:p>
        </p:txBody>
      </p:sp>
      <p:sp>
        <p:nvSpPr>
          <p:cNvPr id="9" name="TextBox 8"/>
          <p:cNvSpPr txBox="1"/>
          <p:nvPr/>
        </p:nvSpPr>
        <p:spPr>
          <a:xfrm>
            <a:off x="9395276" y="1759526"/>
            <a:ext cx="2151025" cy="2339102"/>
          </a:xfrm>
          <a:prstGeom prst="rect">
            <a:avLst/>
          </a:prstGeom>
          <a:noFill/>
        </p:spPr>
        <p:txBody>
          <a:bodyPr wrap="square" rtlCol="0">
            <a:spAutoFit/>
          </a:bodyPr>
          <a:lstStyle/>
          <a:p>
            <a:pPr lvl="0">
              <a:spcAft>
                <a:spcPts val="1200"/>
              </a:spcAft>
            </a:pPr>
            <a:r>
              <a:rPr lang="en-US" sz="2400" dirty="0" smtClean="0">
                <a:latin typeface="+mj-lt"/>
              </a:rPr>
              <a:t>LESS IS MORE!</a:t>
            </a:r>
          </a:p>
          <a:p>
            <a:pPr lvl="0">
              <a:spcAft>
                <a:spcPts val="1200"/>
              </a:spcAft>
            </a:pPr>
            <a:r>
              <a:rPr lang="en-US" dirty="0" smtClean="0"/>
              <a:t>“Simplicity is </a:t>
            </a:r>
            <a:br>
              <a:rPr lang="en-US" dirty="0" smtClean="0"/>
            </a:br>
            <a:r>
              <a:rPr lang="en-US" dirty="0" smtClean="0"/>
              <a:t> the ultimate</a:t>
            </a:r>
            <a:br>
              <a:rPr lang="en-US" dirty="0" smtClean="0"/>
            </a:br>
            <a:r>
              <a:rPr lang="en-US" dirty="0" smtClean="0"/>
              <a:t> sophistication.”</a:t>
            </a:r>
          </a:p>
          <a:p>
            <a:pPr lvl="0" algn="r">
              <a:spcAft>
                <a:spcPts val="1200"/>
              </a:spcAft>
            </a:pPr>
            <a:r>
              <a:rPr lang="en-US" sz="1400" dirty="0" smtClean="0"/>
              <a:t>Leonardo da Vinci</a:t>
            </a:r>
            <a:endParaRPr lang="en-US" sz="1400" dirty="0"/>
          </a:p>
          <a:p>
            <a:pPr lvl="0">
              <a:spcAft>
                <a:spcPts val="1200"/>
              </a:spcAft>
            </a:pPr>
            <a:endParaRPr lang="en-US" sz="2400" b="1" dirty="0"/>
          </a:p>
        </p:txBody>
      </p:sp>
      <p:cxnSp>
        <p:nvCxnSpPr>
          <p:cNvPr id="10" name="Straight Connector 9"/>
          <p:cNvCxnSpPr/>
          <p:nvPr/>
        </p:nvCxnSpPr>
        <p:spPr>
          <a:xfrm>
            <a:off x="9282073" y="1750561"/>
            <a:ext cx="0" cy="189118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62000" y="5414247"/>
            <a:ext cx="10936701" cy="646331"/>
          </a:xfrm>
          <a:prstGeom prst="rect">
            <a:avLst/>
          </a:prstGeom>
        </p:spPr>
        <p:txBody>
          <a:bodyPr wrap="square">
            <a:spAutoFit/>
          </a:bodyPr>
          <a:lstStyle/>
          <a:p>
            <a:r>
              <a:rPr lang="en-US" b="1" dirty="0" smtClean="0"/>
              <a:t>Visual Brand Guide and Templates</a:t>
            </a:r>
          </a:p>
          <a:p>
            <a:r>
              <a:rPr lang="en-US" dirty="0" smtClean="0">
                <a:hlinkClick r:id="rId2"/>
              </a:rPr>
              <a:t>https</a:t>
            </a:r>
            <a:r>
              <a:rPr lang="en-US" dirty="0">
                <a:hlinkClick r:id="rId2"/>
              </a:rPr>
              <a:t>://planetexl.exlservice.com/functions/marketing/Pages/Brand_Assets-Logos-Templates.aspx</a:t>
            </a:r>
            <a:endParaRPr lang="en-US" dirty="0"/>
          </a:p>
        </p:txBody>
      </p:sp>
    </p:spTree>
    <p:extLst>
      <p:ext uri="{BB962C8B-B14F-4D97-AF65-F5344CB8AC3E}">
        <p14:creationId xmlns:p14="http://schemas.microsoft.com/office/powerpoint/2010/main" val="1213501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mtClean="0"/>
              <a:t>Best practices – graphics and images</a:t>
            </a:r>
            <a:endParaRPr lang="en-US" dirty="0"/>
          </a:p>
        </p:txBody>
      </p:sp>
      <p:sp>
        <p:nvSpPr>
          <p:cNvPr id="3" name="Title 2"/>
          <p:cNvSpPr>
            <a:spLocks noGrp="1"/>
          </p:cNvSpPr>
          <p:nvPr>
            <p:ph type="title"/>
          </p:nvPr>
        </p:nvSpPr>
        <p:spPr>
          <a:xfrm>
            <a:off x="609600" y="924762"/>
            <a:ext cx="10972800" cy="725056"/>
          </a:xfrm>
        </p:spPr>
        <p:txBody>
          <a:bodyPr>
            <a:normAutofit fontScale="90000"/>
          </a:bodyPr>
          <a:lstStyle/>
          <a:p>
            <a:r>
              <a:rPr lang="en-US" dirty="0" smtClean="0"/>
              <a:t>Our graphic communication style is clean and bold.</a:t>
            </a:r>
            <a:br>
              <a:rPr lang="en-US" dirty="0" smtClean="0"/>
            </a:br>
            <a:r>
              <a:rPr lang="en-US" dirty="0" smtClean="0"/>
              <a:t>Do not over-use visual effects:</a:t>
            </a:r>
            <a:endParaRPr lang="en-US" dirty="0"/>
          </a:p>
        </p:txBody>
      </p:sp>
      <p:sp>
        <p:nvSpPr>
          <p:cNvPr id="8" name="Rounded Rectangle 7"/>
          <p:cNvSpPr/>
          <p:nvPr/>
        </p:nvSpPr>
        <p:spPr>
          <a:xfrm>
            <a:off x="754609" y="1974303"/>
            <a:ext cx="2090057" cy="60089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700"/>
              </a:lnSpc>
            </a:pPr>
            <a:r>
              <a:rPr lang="en-US" sz="1600" dirty="0" smtClean="0">
                <a:solidFill>
                  <a:schemeClr val="bg1"/>
                </a:solidFill>
              </a:rPr>
              <a:t>EXL graphic communications</a:t>
            </a:r>
          </a:p>
        </p:txBody>
      </p:sp>
      <p:sp>
        <p:nvSpPr>
          <p:cNvPr id="11" name="Rounded Rectangle 10"/>
          <p:cNvSpPr/>
          <p:nvPr/>
        </p:nvSpPr>
        <p:spPr>
          <a:xfrm>
            <a:off x="3615435" y="1974303"/>
            <a:ext cx="2090057" cy="60089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4"/>
              </a:gs>
            </a:gsLst>
            <a:path path="circle">
              <a:fillToRect l="50000" t="50000" r="50000" b="50000"/>
            </a:path>
            <a:tileRect/>
          </a:gradFill>
          <a:ln>
            <a:solidFill>
              <a:schemeClr val="accent4"/>
            </a:solidFill>
          </a:ln>
          <a:effectLst>
            <a:outerShdw blurRad="50800" dist="38100" algn="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700"/>
              </a:lnSpc>
            </a:pPr>
            <a:r>
              <a:rPr lang="en-US" sz="1600" dirty="0" smtClean="0">
                <a:solidFill>
                  <a:schemeClr val="bg1"/>
                </a:solidFill>
              </a:rPr>
              <a:t>EXL graphic communications</a:t>
            </a:r>
          </a:p>
        </p:txBody>
      </p:sp>
      <p:cxnSp>
        <p:nvCxnSpPr>
          <p:cNvPr id="12" name="Straight Connector 11"/>
          <p:cNvCxnSpPr/>
          <p:nvPr/>
        </p:nvCxnSpPr>
        <p:spPr>
          <a:xfrm flipH="1">
            <a:off x="4227971" y="1800131"/>
            <a:ext cx="864983" cy="9492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54609" y="2575194"/>
            <a:ext cx="561051" cy="369332"/>
          </a:xfrm>
          <a:prstGeom prst="rect">
            <a:avLst/>
          </a:prstGeom>
          <a:noFill/>
        </p:spPr>
        <p:txBody>
          <a:bodyPr wrap="none" rtlCol="0">
            <a:spAutoFit/>
          </a:bodyPr>
          <a:lstStyle/>
          <a:p>
            <a:r>
              <a:rPr lang="en-US" dirty="0" smtClean="0"/>
              <a:t>Yes</a:t>
            </a:r>
            <a:endParaRPr lang="en-US" dirty="0"/>
          </a:p>
        </p:txBody>
      </p:sp>
      <p:sp>
        <p:nvSpPr>
          <p:cNvPr id="14" name="TextBox 13"/>
          <p:cNvSpPr txBox="1"/>
          <p:nvPr/>
        </p:nvSpPr>
        <p:spPr>
          <a:xfrm>
            <a:off x="3615435" y="2575194"/>
            <a:ext cx="479618" cy="369332"/>
          </a:xfrm>
          <a:prstGeom prst="rect">
            <a:avLst/>
          </a:prstGeom>
          <a:noFill/>
        </p:spPr>
        <p:txBody>
          <a:bodyPr wrap="none" rtlCol="0">
            <a:spAutoFit/>
          </a:bodyPr>
          <a:lstStyle/>
          <a:p>
            <a:r>
              <a:rPr lang="en-US" dirty="0" smtClean="0"/>
              <a:t>No</a:t>
            </a:r>
            <a:endParaRPr lang="en-US" dirty="0"/>
          </a:p>
        </p:txBody>
      </p:sp>
      <p:sp>
        <p:nvSpPr>
          <p:cNvPr id="15" name="Rounded Rectangle 14"/>
          <p:cNvSpPr/>
          <p:nvPr/>
        </p:nvSpPr>
        <p:spPr>
          <a:xfrm>
            <a:off x="692160" y="4446493"/>
            <a:ext cx="1027221" cy="1027221"/>
          </a:xfrm>
          <a:prstGeom prst="roundRect">
            <a:avLst>
              <a:gd name="adj" fmla="val 7334"/>
            </a:avLst>
          </a:prstGeom>
          <a:blipFill dpi="0" rotWithShape="1">
            <a:blip r:embed="rId2">
              <a:extLst>
                <a:ext uri="{28A0092B-C50C-407E-A947-70E740481C1C}">
                  <a14:useLocalDpi xmlns:a14="http://schemas.microsoft.com/office/drawing/2010/main" val="0"/>
                </a:ext>
              </a:extLst>
            </a:blip>
            <a:srcRect/>
            <a:stretch>
              <a:fillRect/>
            </a:stretch>
          </a:blip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6" name="Rounded Rectangle 15"/>
          <p:cNvSpPr/>
          <p:nvPr/>
        </p:nvSpPr>
        <p:spPr>
          <a:xfrm>
            <a:off x="2367082" y="4446493"/>
            <a:ext cx="1027221" cy="1027221"/>
          </a:xfrm>
          <a:prstGeom prst="roundRect">
            <a:avLst>
              <a:gd name="adj" fmla="val 7334"/>
            </a:avLst>
          </a:prstGeom>
          <a:blipFill dpi="0" rotWithShape="1">
            <a:blip r:embed="rId3">
              <a:extLst>
                <a:ext uri="{28A0092B-C50C-407E-A947-70E740481C1C}">
                  <a14:useLocalDpi xmlns:a14="http://schemas.microsoft.com/office/drawing/2010/main" val="0"/>
                </a:ext>
              </a:extLst>
            </a:blip>
            <a:srcRect/>
            <a:stretch>
              <a:fillRect/>
            </a:stretch>
          </a:blip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7" name="Rounded Rectangle 16"/>
          <p:cNvSpPr/>
          <p:nvPr/>
        </p:nvSpPr>
        <p:spPr>
          <a:xfrm>
            <a:off x="3569687" y="4446493"/>
            <a:ext cx="1027221" cy="1027221"/>
          </a:xfrm>
          <a:prstGeom prst="roundRect">
            <a:avLst>
              <a:gd name="adj" fmla="val 7334"/>
            </a:avLst>
          </a:prstGeom>
          <a:blipFill dpi="0" rotWithShape="1">
            <a:blip r:embed="rId4">
              <a:extLst>
                <a:ext uri="{28A0092B-C50C-407E-A947-70E740481C1C}">
                  <a14:useLocalDpi xmlns:a14="http://schemas.microsoft.com/office/drawing/2010/main" val="0"/>
                </a:ext>
              </a:extLst>
            </a:blip>
            <a:srcRect/>
            <a:stretch>
              <a:fillRect/>
            </a:stretch>
          </a:blip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8" name="Rounded Rectangle 17"/>
          <p:cNvSpPr/>
          <p:nvPr/>
        </p:nvSpPr>
        <p:spPr>
          <a:xfrm>
            <a:off x="4772292" y="4446493"/>
            <a:ext cx="1027221" cy="1027221"/>
          </a:xfrm>
          <a:prstGeom prst="roundRect">
            <a:avLst>
              <a:gd name="adj" fmla="val 7334"/>
            </a:avLst>
          </a:prstGeom>
          <a:blipFill dpi="0" rotWithShape="1">
            <a:blip r:embed="rId5">
              <a:extLst>
                <a:ext uri="{28A0092B-C50C-407E-A947-70E740481C1C}">
                  <a14:useLocalDpi xmlns:a14="http://schemas.microsoft.com/office/drawing/2010/main" val="0"/>
                </a:ext>
              </a:extLst>
            </a:blip>
            <a:srcRect/>
            <a:stretch>
              <a:fillRect/>
            </a:stretch>
          </a:blip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9" name="Rounded Rectangle 18"/>
          <p:cNvSpPr/>
          <p:nvPr/>
        </p:nvSpPr>
        <p:spPr>
          <a:xfrm>
            <a:off x="5974896" y="4446493"/>
            <a:ext cx="1027221" cy="1027221"/>
          </a:xfrm>
          <a:prstGeom prst="roundRect">
            <a:avLst>
              <a:gd name="adj" fmla="val 7334"/>
            </a:avLst>
          </a:prstGeom>
          <a:blipFill dpi="0" rotWithShape="1">
            <a:blip r:embed="rId6">
              <a:extLst>
                <a:ext uri="{28A0092B-C50C-407E-A947-70E740481C1C}">
                  <a14:useLocalDpi xmlns:a14="http://schemas.microsoft.com/office/drawing/2010/main" val="0"/>
                </a:ext>
              </a:extLst>
            </a:blip>
            <a:srcRect/>
            <a:stretch>
              <a:fillRect/>
            </a:stretch>
          </a:blip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cxnSp>
        <p:nvCxnSpPr>
          <p:cNvPr id="20" name="Straight Connector 19"/>
          <p:cNvCxnSpPr/>
          <p:nvPr/>
        </p:nvCxnSpPr>
        <p:spPr>
          <a:xfrm flipH="1">
            <a:off x="2367082" y="4337032"/>
            <a:ext cx="1111220" cy="1246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917497" y="1800131"/>
            <a:ext cx="1851763" cy="830997"/>
          </a:xfrm>
          <a:prstGeom prst="rect">
            <a:avLst/>
          </a:prstGeom>
          <a:noFill/>
        </p:spPr>
        <p:txBody>
          <a:bodyPr wrap="square" lIns="0" tIns="0" rIns="0" bIns="0" rtlCol="0">
            <a:spAutoFit/>
          </a:bodyPr>
          <a:lstStyle/>
          <a:p>
            <a:pPr marL="233363" indent="-233363">
              <a:spcAft>
                <a:spcPts val="1200"/>
              </a:spcAft>
              <a:buFont typeface="Arial" pitchFamily="34" charset="0"/>
              <a:buChar char="•"/>
            </a:pPr>
            <a:r>
              <a:rPr lang="en-US" dirty="0" smtClean="0"/>
              <a:t>Do not use 3/D embossing effects</a:t>
            </a:r>
          </a:p>
        </p:txBody>
      </p:sp>
      <p:sp>
        <p:nvSpPr>
          <p:cNvPr id="37" name="TextBox 36"/>
          <p:cNvSpPr txBox="1"/>
          <p:nvPr/>
        </p:nvSpPr>
        <p:spPr>
          <a:xfrm>
            <a:off x="609600" y="5899822"/>
            <a:ext cx="5140831" cy="615553"/>
          </a:xfrm>
          <a:prstGeom prst="rect">
            <a:avLst/>
          </a:prstGeom>
          <a:noFill/>
        </p:spPr>
        <p:txBody>
          <a:bodyPr wrap="none" lIns="0" tIns="0" rIns="0" bIns="0" rtlCol="0">
            <a:spAutoFit/>
          </a:bodyPr>
          <a:lstStyle/>
          <a:p>
            <a:r>
              <a:rPr lang="en-US" sz="2000" b="1" dirty="0" smtClean="0">
                <a:solidFill>
                  <a:schemeClr val="accent3"/>
                </a:solidFill>
              </a:rPr>
              <a:t>Reserve using ORANGE </a:t>
            </a:r>
            <a:r>
              <a:rPr lang="en-US" sz="2000" dirty="0" smtClean="0">
                <a:solidFill>
                  <a:schemeClr val="accent3"/>
                </a:solidFill>
              </a:rPr>
              <a:t>for major points of </a:t>
            </a:r>
            <a:br>
              <a:rPr lang="en-US" sz="2000" dirty="0" smtClean="0">
                <a:solidFill>
                  <a:schemeClr val="accent3"/>
                </a:solidFill>
              </a:rPr>
            </a:br>
            <a:r>
              <a:rPr lang="en-US" sz="2000" dirty="0" smtClean="0">
                <a:solidFill>
                  <a:schemeClr val="accent3"/>
                </a:solidFill>
              </a:rPr>
              <a:t>emphasis and highlighting statistics</a:t>
            </a:r>
          </a:p>
        </p:txBody>
      </p:sp>
      <p:sp>
        <p:nvSpPr>
          <p:cNvPr id="41" name="TextBox 40"/>
          <p:cNvSpPr txBox="1"/>
          <p:nvPr/>
        </p:nvSpPr>
        <p:spPr>
          <a:xfrm>
            <a:off x="609600" y="3404456"/>
            <a:ext cx="6589059" cy="830997"/>
          </a:xfrm>
          <a:prstGeom prst="rect">
            <a:avLst/>
          </a:prstGeom>
          <a:noFill/>
        </p:spPr>
        <p:txBody>
          <a:bodyPr wrap="square" lIns="0" tIns="0" rIns="0" bIns="0" rtlCol="0">
            <a:spAutoFit/>
          </a:bodyPr>
          <a:lstStyle/>
          <a:p>
            <a:r>
              <a:rPr lang="en-US" dirty="0"/>
              <a:t>When choosing imagery, use real, situational photos. </a:t>
            </a:r>
          </a:p>
          <a:p>
            <a:r>
              <a:rPr lang="en-US" dirty="0"/>
              <a:t>Do not use clip art, cliché imagery, high </a:t>
            </a:r>
            <a:r>
              <a:rPr lang="en-US" dirty="0" smtClean="0"/>
              <a:t>digitally-manufactured </a:t>
            </a:r>
            <a:r>
              <a:rPr lang="en-US" dirty="0"/>
              <a:t>images, or posed studio photos</a:t>
            </a:r>
            <a:r>
              <a:rPr lang="en-US" dirty="0" smtClean="0"/>
              <a:t>.</a:t>
            </a:r>
            <a:endParaRPr lang="en-US" dirty="0"/>
          </a:p>
        </p:txBody>
      </p:sp>
      <p:cxnSp>
        <p:nvCxnSpPr>
          <p:cNvPr id="48" name="Straight Connector 47"/>
          <p:cNvCxnSpPr/>
          <p:nvPr/>
        </p:nvCxnSpPr>
        <p:spPr>
          <a:xfrm flipH="1">
            <a:off x="3527687" y="4337032"/>
            <a:ext cx="1111220" cy="1246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4772292" y="4337032"/>
            <a:ext cx="1111220" cy="1246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974896" y="4337032"/>
            <a:ext cx="1111220" cy="1246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60494" y="5461094"/>
            <a:ext cx="435056" cy="276999"/>
          </a:xfrm>
          <a:prstGeom prst="rect">
            <a:avLst/>
          </a:prstGeom>
          <a:noFill/>
        </p:spPr>
        <p:txBody>
          <a:bodyPr wrap="none" rtlCol="0">
            <a:spAutoFit/>
          </a:bodyPr>
          <a:lstStyle/>
          <a:p>
            <a:r>
              <a:rPr lang="en-US" sz="1200" dirty="0" smtClean="0"/>
              <a:t>Yes</a:t>
            </a:r>
            <a:endParaRPr lang="en-US" sz="1200" dirty="0"/>
          </a:p>
        </p:txBody>
      </p:sp>
      <p:sp>
        <p:nvSpPr>
          <p:cNvPr id="54" name="TextBox 53"/>
          <p:cNvSpPr txBox="1"/>
          <p:nvPr/>
        </p:nvSpPr>
        <p:spPr>
          <a:xfrm>
            <a:off x="2420031" y="5461094"/>
            <a:ext cx="380232" cy="276999"/>
          </a:xfrm>
          <a:prstGeom prst="rect">
            <a:avLst/>
          </a:prstGeom>
          <a:noFill/>
        </p:spPr>
        <p:txBody>
          <a:bodyPr wrap="none" rtlCol="0">
            <a:spAutoFit/>
          </a:bodyPr>
          <a:lstStyle/>
          <a:p>
            <a:r>
              <a:rPr lang="en-US" sz="1200" dirty="0" smtClean="0"/>
              <a:t>No</a:t>
            </a:r>
            <a:endParaRPr lang="en-US" sz="1200" dirty="0"/>
          </a:p>
        </p:txBody>
      </p:sp>
      <p:sp>
        <p:nvSpPr>
          <p:cNvPr id="23" name="TextBox 22"/>
          <p:cNvSpPr txBox="1"/>
          <p:nvPr/>
        </p:nvSpPr>
        <p:spPr>
          <a:xfrm>
            <a:off x="9121057" y="2977242"/>
            <a:ext cx="2443427" cy="553998"/>
          </a:xfrm>
          <a:prstGeom prst="rect">
            <a:avLst/>
          </a:prstGeom>
          <a:noFill/>
        </p:spPr>
        <p:txBody>
          <a:bodyPr wrap="square" lIns="0" tIns="0" rIns="0" bIns="0" rtlCol="0">
            <a:spAutoFit/>
          </a:bodyPr>
          <a:lstStyle/>
          <a:p>
            <a:pPr marL="233363" indent="-233363">
              <a:spcAft>
                <a:spcPts val="1200"/>
              </a:spcAft>
              <a:buFont typeface="Arial" pitchFamily="34" charset="0"/>
              <a:buChar char="•"/>
            </a:pPr>
            <a:r>
              <a:rPr lang="en-US" dirty="0" smtClean="0"/>
              <a:t>Minimize </a:t>
            </a:r>
            <a:r>
              <a:rPr lang="en-US" dirty="0"/>
              <a:t>the use of heavy stroke </a:t>
            </a:r>
            <a:r>
              <a:rPr lang="en-US" dirty="0" smtClean="0"/>
              <a:t>outlines</a:t>
            </a:r>
            <a:endParaRPr lang="en-US" dirty="0"/>
          </a:p>
        </p:txBody>
      </p:sp>
      <p:sp>
        <p:nvSpPr>
          <p:cNvPr id="24" name="TextBox 23"/>
          <p:cNvSpPr txBox="1"/>
          <p:nvPr/>
        </p:nvSpPr>
        <p:spPr>
          <a:xfrm>
            <a:off x="8549845" y="3876394"/>
            <a:ext cx="2176990" cy="553998"/>
          </a:xfrm>
          <a:prstGeom prst="rect">
            <a:avLst/>
          </a:prstGeom>
          <a:noFill/>
        </p:spPr>
        <p:txBody>
          <a:bodyPr wrap="square" lIns="0" tIns="0" rIns="0" bIns="0" rtlCol="0">
            <a:spAutoFit/>
          </a:bodyPr>
          <a:lstStyle/>
          <a:p>
            <a:pPr marL="233363" indent="-233363">
              <a:spcAft>
                <a:spcPts val="1200"/>
              </a:spcAft>
              <a:buFont typeface="Arial" pitchFamily="34" charset="0"/>
              <a:buChar char="•"/>
            </a:pPr>
            <a:r>
              <a:rPr lang="en-US" dirty="0" smtClean="0"/>
              <a:t>Minimize </a:t>
            </a:r>
            <a:r>
              <a:rPr lang="en-US" dirty="0"/>
              <a:t>the use of gradient </a:t>
            </a:r>
            <a:r>
              <a:rPr lang="en-US" dirty="0" smtClean="0"/>
              <a:t>fills</a:t>
            </a:r>
            <a:endParaRPr lang="en-US" dirty="0"/>
          </a:p>
        </p:txBody>
      </p:sp>
      <p:sp>
        <p:nvSpPr>
          <p:cNvPr id="26" name="TextBox 25"/>
          <p:cNvSpPr txBox="1"/>
          <p:nvPr/>
        </p:nvSpPr>
        <p:spPr>
          <a:xfrm>
            <a:off x="7933420" y="4776026"/>
            <a:ext cx="3129047" cy="830997"/>
          </a:xfrm>
          <a:prstGeom prst="rect">
            <a:avLst/>
          </a:prstGeom>
          <a:noFill/>
        </p:spPr>
        <p:txBody>
          <a:bodyPr wrap="square" lIns="0" tIns="0" rIns="0" bIns="0" rtlCol="0">
            <a:spAutoFit/>
          </a:bodyPr>
          <a:lstStyle/>
          <a:p>
            <a:pPr marL="233363" indent="-233363">
              <a:spcAft>
                <a:spcPts val="1200"/>
              </a:spcAft>
              <a:buFont typeface="Arial" pitchFamily="34" charset="0"/>
              <a:buChar char="•"/>
            </a:pPr>
            <a:r>
              <a:rPr lang="en-US" dirty="0" smtClean="0"/>
              <a:t>Minimize </a:t>
            </a:r>
            <a:r>
              <a:rPr lang="en-US" dirty="0"/>
              <a:t>the use of stylized effects such as embossing and drop shadows</a:t>
            </a:r>
          </a:p>
        </p:txBody>
      </p:sp>
    </p:spTree>
    <p:extLst>
      <p:ext uri="{BB962C8B-B14F-4D97-AF65-F5344CB8AC3E}">
        <p14:creationId xmlns:p14="http://schemas.microsoft.com/office/powerpoint/2010/main" val="3148617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762000"/>
            <a:ext cx="2967318" cy="609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3"/>
          </p:nvPr>
        </p:nvSpPr>
        <p:spPr/>
        <p:txBody>
          <a:bodyPr/>
          <a:lstStyle/>
          <a:p>
            <a:r>
              <a:rPr lang="en-US" dirty="0" smtClean="0"/>
              <a:t>Image resources</a:t>
            </a:r>
            <a:endParaRPr lang="en-US" dirty="0"/>
          </a:p>
        </p:txBody>
      </p:sp>
      <p:sp>
        <p:nvSpPr>
          <p:cNvPr id="7" name="Title 6"/>
          <p:cNvSpPr>
            <a:spLocks noGrp="1"/>
          </p:cNvSpPr>
          <p:nvPr>
            <p:ph type="title"/>
          </p:nvPr>
        </p:nvSpPr>
        <p:spPr>
          <a:xfrm>
            <a:off x="3254189" y="1032342"/>
            <a:ext cx="8579224" cy="725056"/>
          </a:xfrm>
        </p:spPr>
        <p:txBody>
          <a:bodyPr anchor="t">
            <a:noAutofit/>
          </a:bodyPr>
          <a:lstStyle/>
          <a:p>
            <a:r>
              <a:rPr lang="en-US" dirty="0"/>
              <a:t>EXL does </a:t>
            </a:r>
            <a:r>
              <a:rPr lang="en-US" dirty="0" smtClean="0"/>
              <a:t>NOT </a:t>
            </a:r>
            <a:r>
              <a:rPr lang="en-US" dirty="0"/>
              <a:t>have an unlimited enterprise-wide royalty free stock image license</a:t>
            </a:r>
            <a:r>
              <a:rPr lang="en-US" dirty="0" smtClean="0"/>
              <a:t>.</a:t>
            </a:r>
            <a:endParaRPr lang="en-US" dirty="0"/>
          </a:p>
        </p:txBody>
      </p:sp>
      <p:sp>
        <p:nvSpPr>
          <p:cNvPr id="5" name="TextBox 4"/>
          <p:cNvSpPr txBox="1"/>
          <p:nvPr/>
        </p:nvSpPr>
        <p:spPr>
          <a:xfrm>
            <a:off x="515849" y="1062442"/>
            <a:ext cx="2333899" cy="5442516"/>
          </a:xfrm>
          <a:prstGeom prst="rect">
            <a:avLst/>
          </a:prstGeom>
          <a:noFill/>
        </p:spPr>
        <p:txBody>
          <a:bodyPr wrap="square" rtlCol="0">
            <a:spAutoFit/>
          </a:bodyPr>
          <a:lstStyle/>
          <a:p>
            <a:pPr>
              <a:lnSpc>
                <a:spcPts val="1400"/>
              </a:lnSpc>
              <a:spcAft>
                <a:spcPts val="600"/>
              </a:spcAft>
            </a:pPr>
            <a:r>
              <a:rPr lang="en-US" sz="1400" b="1" dirty="0" smtClean="0">
                <a:latin typeface="+mj-lt"/>
              </a:rPr>
              <a:t>FREE Royalty Free Images</a:t>
            </a:r>
          </a:p>
          <a:p>
            <a:pPr>
              <a:spcAft>
                <a:spcPts val="300"/>
              </a:spcAft>
            </a:pPr>
            <a:r>
              <a:rPr lang="en-US" sz="1000" b="1" dirty="0" smtClean="0">
                <a:latin typeface="+mj-lt"/>
              </a:rPr>
              <a:t>Death </a:t>
            </a:r>
            <a:r>
              <a:rPr lang="en-US" sz="1000" b="1" dirty="0">
                <a:latin typeface="+mj-lt"/>
              </a:rPr>
              <a:t>to the Stock Photo</a:t>
            </a:r>
            <a:r>
              <a:rPr lang="en-US" sz="900" dirty="0" smtClean="0"/>
              <a:t/>
            </a:r>
            <a:br>
              <a:rPr lang="en-US" sz="900" dirty="0" smtClean="0"/>
            </a:br>
            <a:r>
              <a:rPr lang="en-US" sz="800" dirty="0" smtClean="0">
                <a:hlinkClick r:id="rId2"/>
              </a:rPr>
              <a:t>http</a:t>
            </a:r>
            <a:r>
              <a:rPr lang="en-US" sz="800" dirty="0">
                <a:hlinkClick r:id="rId2"/>
              </a:rPr>
              <a:t>://join.deathtothestockphoto.com/</a:t>
            </a:r>
            <a:endParaRPr lang="en-US" sz="800" dirty="0"/>
          </a:p>
          <a:p>
            <a:pPr>
              <a:spcAft>
                <a:spcPts val="300"/>
              </a:spcAft>
            </a:pPr>
            <a:r>
              <a:rPr lang="en-US" sz="1000" b="1" dirty="0">
                <a:latin typeface="+mj-lt"/>
              </a:rPr>
              <a:t>New Old Stock </a:t>
            </a:r>
            <a:r>
              <a:rPr lang="en-US" sz="900" dirty="0" smtClean="0"/>
              <a:t/>
            </a:r>
            <a:br>
              <a:rPr lang="en-US" sz="900" dirty="0" smtClean="0"/>
            </a:br>
            <a:r>
              <a:rPr lang="en-US" sz="800" dirty="0" smtClean="0">
                <a:hlinkClick r:id="rId3"/>
              </a:rPr>
              <a:t>http</a:t>
            </a:r>
            <a:r>
              <a:rPr lang="en-US" sz="800" dirty="0">
                <a:hlinkClick r:id="rId3"/>
              </a:rPr>
              <a:t>://nos.twnsnd.co/</a:t>
            </a:r>
            <a:endParaRPr lang="en-US" sz="800" dirty="0"/>
          </a:p>
          <a:p>
            <a:pPr>
              <a:spcAft>
                <a:spcPts val="300"/>
              </a:spcAft>
            </a:pPr>
            <a:r>
              <a:rPr lang="en-US" sz="1000" b="1" dirty="0" err="1">
                <a:latin typeface="+mj-lt"/>
              </a:rPr>
              <a:t>Superfamous</a:t>
            </a:r>
            <a:r>
              <a:rPr lang="en-US" sz="1000" b="1" dirty="0">
                <a:latin typeface="+mj-lt"/>
              </a:rPr>
              <a:t> </a:t>
            </a:r>
            <a:r>
              <a:rPr lang="en-US" sz="800" dirty="0">
                <a:latin typeface="+mj-lt"/>
              </a:rPr>
              <a:t>(requires attribution)</a:t>
            </a:r>
            <a:r>
              <a:rPr lang="en-US" sz="800" dirty="0"/>
              <a:t> </a:t>
            </a:r>
            <a:r>
              <a:rPr lang="en-US" sz="900" dirty="0" smtClean="0"/>
              <a:t/>
            </a:r>
            <a:br>
              <a:rPr lang="en-US" sz="900" dirty="0" smtClean="0"/>
            </a:br>
            <a:r>
              <a:rPr lang="en-US" sz="800" dirty="0" smtClean="0">
                <a:hlinkClick r:id="rId4"/>
              </a:rPr>
              <a:t>http</a:t>
            </a:r>
            <a:r>
              <a:rPr lang="en-US" sz="800" dirty="0">
                <a:hlinkClick r:id="rId4"/>
              </a:rPr>
              <a:t>://superfamous.com/</a:t>
            </a:r>
            <a:endParaRPr lang="en-US" sz="800" dirty="0"/>
          </a:p>
          <a:p>
            <a:pPr>
              <a:spcAft>
                <a:spcPts val="300"/>
              </a:spcAft>
            </a:pPr>
            <a:r>
              <a:rPr lang="en-US" sz="1000" b="1" dirty="0" err="1">
                <a:latin typeface="+mj-lt"/>
              </a:rPr>
              <a:t>Picjumbo</a:t>
            </a:r>
            <a:r>
              <a:rPr lang="en-US" sz="1000" b="1" dirty="0">
                <a:latin typeface="+mj-lt"/>
              </a:rPr>
              <a:t> </a:t>
            </a:r>
            <a:r>
              <a:rPr lang="en-US" sz="900" dirty="0" smtClean="0"/>
              <a:t/>
            </a:r>
            <a:br>
              <a:rPr lang="en-US" sz="900" dirty="0" smtClean="0"/>
            </a:br>
            <a:r>
              <a:rPr lang="en-US" sz="800" dirty="0" smtClean="0">
                <a:hlinkClick r:id="rId5"/>
              </a:rPr>
              <a:t>http</a:t>
            </a:r>
            <a:r>
              <a:rPr lang="en-US" sz="800" dirty="0">
                <a:hlinkClick r:id="rId5"/>
              </a:rPr>
              <a:t>://picjumbo.com/</a:t>
            </a:r>
            <a:endParaRPr lang="en-US" sz="800" dirty="0"/>
          </a:p>
          <a:p>
            <a:pPr>
              <a:spcAft>
                <a:spcPts val="300"/>
              </a:spcAft>
            </a:pPr>
            <a:r>
              <a:rPr lang="en-US" sz="1000" b="1" dirty="0">
                <a:latin typeface="+mj-lt"/>
              </a:rPr>
              <a:t>The Pattern Library </a:t>
            </a:r>
            <a:r>
              <a:rPr lang="en-US" sz="900" dirty="0" smtClean="0"/>
              <a:t/>
            </a:r>
            <a:br>
              <a:rPr lang="en-US" sz="900" dirty="0" smtClean="0"/>
            </a:br>
            <a:r>
              <a:rPr lang="en-US" sz="800" dirty="0" smtClean="0">
                <a:hlinkClick r:id="rId6"/>
              </a:rPr>
              <a:t>http</a:t>
            </a:r>
            <a:r>
              <a:rPr lang="en-US" sz="800" dirty="0">
                <a:hlinkClick r:id="rId6"/>
              </a:rPr>
              <a:t>://thepatternlibrary.com/</a:t>
            </a:r>
            <a:endParaRPr lang="en-US" sz="800" dirty="0"/>
          </a:p>
          <a:p>
            <a:pPr>
              <a:spcAft>
                <a:spcPts val="300"/>
              </a:spcAft>
            </a:pPr>
            <a:r>
              <a:rPr lang="en-US" sz="1000" b="1" dirty="0" err="1">
                <a:latin typeface="+mj-lt"/>
              </a:rPr>
              <a:t>Gratisography</a:t>
            </a:r>
            <a:r>
              <a:rPr lang="en-US" sz="900" dirty="0" smtClean="0"/>
              <a:t/>
            </a:r>
            <a:br>
              <a:rPr lang="en-US" sz="900" dirty="0" smtClean="0"/>
            </a:br>
            <a:r>
              <a:rPr lang="en-US" sz="800" dirty="0" smtClean="0">
                <a:hlinkClick r:id="rId7"/>
              </a:rPr>
              <a:t>http</a:t>
            </a:r>
            <a:r>
              <a:rPr lang="en-US" sz="800" dirty="0">
                <a:hlinkClick r:id="rId7"/>
              </a:rPr>
              <a:t>://www.gratisography.com/</a:t>
            </a:r>
            <a:endParaRPr lang="en-US" sz="800" dirty="0"/>
          </a:p>
          <a:p>
            <a:pPr>
              <a:spcAft>
                <a:spcPts val="300"/>
              </a:spcAft>
            </a:pPr>
            <a:r>
              <a:rPr lang="en-US" sz="1000" b="1" dirty="0" err="1">
                <a:latin typeface="+mj-lt"/>
              </a:rPr>
              <a:t>Getrefe</a:t>
            </a:r>
            <a:r>
              <a:rPr lang="en-US" sz="900" dirty="0" smtClean="0"/>
              <a:t/>
            </a:r>
            <a:br>
              <a:rPr lang="en-US" sz="900" dirty="0" smtClean="0"/>
            </a:br>
            <a:r>
              <a:rPr lang="en-US" sz="800" dirty="0" smtClean="0">
                <a:hlinkClick r:id="rId8"/>
              </a:rPr>
              <a:t>http</a:t>
            </a:r>
            <a:r>
              <a:rPr lang="en-US" sz="800" dirty="0">
                <a:hlinkClick r:id="rId8"/>
              </a:rPr>
              <a:t>://getrefe.tumblr.com/</a:t>
            </a:r>
            <a:endParaRPr lang="en-US" sz="800" dirty="0"/>
          </a:p>
          <a:p>
            <a:pPr>
              <a:spcAft>
                <a:spcPts val="300"/>
              </a:spcAft>
            </a:pPr>
            <a:r>
              <a:rPr lang="en-US" sz="1000" b="1" dirty="0">
                <a:latin typeface="+mj-lt"/>
              </a:rPr>
              <a:t>IM Free </a:t>
            </a:r>
            <a:r>
              <a:rPr lang="en-US" sz="800" dirty="0">
                <a:latin typeface="+mj-lt"/>
              </a:rPr>
              <a:t>(requires attribution) </a:t>
            </a:r>
            <a:br>
              <a:rPr lang="en-US" sz="800" dirty="0">
                <a:latin typeface="+mj-lt"/>
              </a:rPr>
            </a:br>
            <a:r>
              <a:rPr lang="en-US" sz="800" dirty="0" smtClean="0">
                <a:hlinkClick r:id="rId9"/>
              </a:rPr>
              <a:t>http</a:t>
            </a:r>
            <a:r>
              <a:rPr lang="en-US" sz="800" dirty="0">
                <a:hlinkClick r:id="rId9"/>
              </a:rPr>
              <a:t>://imcreator.com/free</a:t>
            </a:r>
            <a:endParaRPr lang="en-US" sz="800" dirty="0"/>
          </a:p>
          <a:p>
            <a:pPr>
              <a:spcAft>
                <a:spcPts val="300"/>
              </a:spcAft>
            </a:pPr>
            <a:r>
              <a:rPr lang="en-US" sz="1000" b="1" dirty="0">
                <a:latin typeface="+mj-lt"/>
              </a:rPr>
              <a:t>Jay </a:t>
            </a:r>
            <a:r>
              <a:rPr lang="en-US" sz="1000" b="1" dirty="0" err="1">
                <a:latin typeface="+mj-lt"/>
              </a:rPr>
              <a:t>Mantri</a:t>
            </a:r>
            <a:r>
              <a:rPr lang="en-US" sz="900" dirty="0" smtClean="0"/>
              <a:t/>
            </a:r>
            <a:br>
              <a:rPr lang="en-US" sz="900" dirty="0" smtClean="0"/>
            </a:br>
            <a:r>
              <a:rPr lang="en-US" sz="800" dirty="0" smtClean="0">
                <a:hlinkClick r:id="rId10"/>
              </a:rPr>
              <a:t>http</a:t>
            </a:r>
            <a:r>
              <a:rPr lang="en-US" sz="800" dirty="0">
                <a:hlinkClick r:id="rId10"/>
              </a:rPr>
              <a:t>://jaymantri.com/</a:t>
            </a:r>
            <a:endParaRPr lang="en-US" sz="800" dirty="0"/>
          </a:p>
          <a:p>
            <a:pPr>
              <a:spcAft>
                <a:spcPts val="300"/>
              </a:spcAft>
            </a:pPr>
            <a:r>
              <a:rPr lang="en-US" sz="1000" b="1" dirty="0">
                <a:latin typeface="+mj-lt"/>
              </a:rPr>
              <a:t>Women of color in tech</a:t>
            </a:r>
            <a:r>
              <a:rPr lang="en-US" sz="900" dirty="0"/>
              <a:t> </a:t>
            </a:r>
            <a:r>
              <a:rPr lang="en-US" sz="900" dirty="0" smtClean="0"/>
              <a:t/>
            </a:r>
            <a:br>
              <a:rPr lang="en-US" sz="900" dirty="0" smtClean="0"/>
            </a:br>
            <a:r>
              <a:rPr lang="en-US" sz="800" dirty="0" smtClean="0">
                <a:hlinkClick r:id="rId11"/>
              </a:rPr>
              <a:t>https</a:t>
            </a:r>
            <a:r>
              <a:rPr lang="en-US" sz="800" dirty="0">
                <a:hlinkClick r:id="rId11"/>
              </a:rPr>
              <a:t>://www.flickr.com/photos/wocintechchat/</a:t>
            </a:r>
            <a:endParaRPr lang="en-US" sz="800" dirty="0"/>
          </a:p>
          <a:p>
            <a:pPr>
              <a:spcAft>
                <a:spcPts val="300"/>
              </a:spcAft>
            </a:pPr>
            <a:r>
              <a:rPr lang="en-US" sz="1000" b="1" dirty="0">
                <a:latin typeface="+mj-lt"/>
              </a:rPr>
              <a:t>Public Domain Archive </a:t>
            </a:r>
            <a:r>
              <a:rPr lang="en-US" sz="900" dirty="0" smtClean="0"/>
              <a:t/>
            </a:r>
            <a:br>
              <a:rPr lang="en-US" sz="900" dirty="0" smtClean="0"/>
            </a:br>
            <a:r>
              <a:rPr lang="en-US" sz="800" dirty="0" smtClean="0">
                <a:hlinkClick r:id="rId12"/>
              </a:rPr>
              <a:t>http</a:t>
            </a:r>
            <a:r>
              <a:rPr lang="en-US" sz="800" dirty="0">
                <a:hlinkClick r:id="rId12"/>
              </a:rPr>
              <a:t>://publicdomainarchive.com/</a:t>
            </a:r>
            <a:endParaRPr lang="en-US" sz="800" dirty="0"/>
          </a:p>
          <a:p>
            <a:pPr>
              <a:spcAft>
                <a:spcPts val="300"/>
              </a:spcAft>
            </a:pPr>
            <a:r>
              <a:rPr lang="en-US" sz="1000" b="1" dirty="0" err="1">
                <a:latin typeface="+mj-lt"/>
              </a:rPr>
              <a:t>Magdeleine</a:t>
            </a:r>
            <a:r>
              <a:rPr lang="en-US" sz="1000" b="1" dirty="0">
                <a:latin typeface="+mj-lt"/>
              </a:rPr>
              <a:t> </a:t>
            </a:r>
            <a:r>
              <a:rPr lang="en-US" sz="900" dirty="0" smtClean="0"/>
              <a:t/>
            </a:r>
            <a:br>
              <a:rPr lang="en-US" sz="900" dirty="0" smtClean="0"/>
            </a:br>
            <a:r>
              <a:rPr lang="en-US" sz="800" dirty="0" smtClean="0">
                <a:hlinkClick r:id="rId13"/>
              </a:rPr>
              <a:t>http</a:t>
            </a:r>
            <a:r>
              <a:rPr lang="en-US" sz="800" dirty="0">
                <a:hlinkClick r:id="rId13"/>
              </a:rPr>
              <a:t>://magdeleine.co/</a:t>
            </a:r>
            <a:endParaRPr lang="en-US" sz="800" dirty="0"/>
          </a:p>
          <a:p>
            <a:pPr>
              <a:spcAft>
                <a:spcPts val="300"/>
              </a:spcAft>
            </a:pPr>
            <a:r>
              <a:rPr lang="en-US" sz="1000" b="1" dirty="0" err="1">
                <a:latin typeface="+mj-lt"/>
              </a:rPr>
              <a:t>Foodiesfeed</a:t>
            </a:r>
            <a:r>
              <a:rPr lang="en-US" sz="1000" b="1" dirty="0">
                <a:latin typeface="+mj-lt"/>
              </a:rPr>
              <a:t> </a:t>
            </a:r>
            <a:r>
              <a:rPr lang="en-US" sz="900" dirty="0" smtClean="0"/>
              <a:t/>
            </a:r>
            <a:br>
              <a:rPr lang="en-US" sz="900" dirty="0" smtClean="0"/>
            </a:br>
            <a:r>
              <a:rPr lang="en-US" sz="800" dirty="0" smtClean="0">
                <a:hlinkClick r:id="rId14"/>
              </a:rPr>
              <a:t>http</a:t>
            </a:r>
            <a:r>
              <a:rPr lang="en-US" sz="800" dirty="0">
                <a:hlinkClick r:id="rId14"/>
              </a:rPr>
              <a:t>://foodiesfeed.com</a:t>
            </a:r>
            <a:endParaRPr lang="en-US" sz="800" dirty="0"/>
          </a:p>
          <a:p>
            <a:pPr>
              <a:spcAft>
                <a:spcPts val="300"/>
              </a:spcAft>
            </a:pPr>
            <a:r>
              <a:rPr lang="en-US" sz="1000" b="1" dirty="0" err="1">
                <a:latin typeface="+mj-lt"/>
              </a:rPr>
              <a:t>Picography</a:t>
            </a:r>
            <a:r>
              <a:rPr lang="en-US" sz="1000" b="1" dirty="0">
                <a:latin typeface="+mj-lt"/>
              </a:rPr>
              <a:t> </a:t>
            </a:r>
            <a:r>
              <a:rPr lang="en-US" sz="900" dirty="0" smtClean="0"/>
              <a:t/>
            </a:r>
            <a:br>
              <a:rPr lang="en-US" sz="900" dirty="0" smtClean="0"/>
            </a:br>
            <a:r>
              <a:rPr lang="en-US" sz="800" dirty="0" smtClean="0">
                <a:hlinkClick r:id="rId15"/>
              </a:rPr>
              <a:t>http</a:t>
            </a:r>
            <a:r>
              <a:rPr lang="en-US" sz="800" dirty="0">
                <a:hlinkClick r:id="rId15"/>
              </a:rPr>
              <a:t>://picography.co/</a:t>
            </a:r>
            <a:endParaRPr lang="en-US" sz="800" dirty="0"/>
          </a:p>
          <a:p>
            <a:pPr>
              <a:spcAft>
                <a:spcPts val="300"/>
              </a:spcAft>
            </a:pPr>
            <a:r>
              <a:rPr lang="en-US" sz="1000" b="1" dirty="0" err="1">
                <a:latin typeface="+mj-lt"/>
              </a:rPr>
              <a:t>Raumrot</a:t>
            </a:r>
            <a:r>
              <a:rPr lang="en-US" sz="1000" b="1" dirty="0">
                <a:latin typeface="+mj-lt"/>
              </a:rPr>
              <a:t> </a:t>
            </a:r>
            <a:r>
              <a:rPr lang="en-US" sz="900" dirty="0" smtClean="0"/>
              <a:t/>
            </a:r>
            <a:br>
              <a:rPr lang="en-US" sz="900" dirty="0" smtClean="0"/>
            </a:br>
            <a:r>
              <a:rPr lang="en-US" sz="800" dirty="0" smtClean="0">
                <a:hlinkClick r:id="rId16"/>
              </a:rPr>
              <a:t>http</a:t>
            </a:r>
            <a:r>
              <a:rPr lang="en-US" sz="800" dirty="0">
                <a:hlinkClick r:id="rId16"/>
              </a:rPr>
              <a:t>://www.raumrot.com/10/</a:t>
            </a:r>
            <a:endParaRPr lang="en-US" sz="800" dirty="0"/>
          </a:p>
          <a:p>
            <a:pPr>
              <a:spcAft>
                <a:spcPts val="300"/>
              </a:spcAft>
            </a:pPr>
            <a:r>
              <a:rPr lang="en-US" sz="1000" b="1" dirty="0">
                <a:latin typeface="+mj-lt"/>
              </a:rPr>
              <a:t>ISO Republic </a:t>
            </a:r>
            <a:r>
              <a:rPr lang="en-US" sz="900" dirty="0" smtClean="0"/>
              <a:t/>
            </a:r>
            <a:br>
              <a:rPr lang="en-US" sz="900" dirty="0" smtClean="0"/>
            </a:br>
            <a:r>
              <a:rPr lang="en-US" sz="800" dirty="0" smtClean="0">
                <a:hlinkClick r:id="rId17"/>
              </a:rPr>
              <a:t>http</a:t>
            </a:r>
            <a:r>
              <a:rPr lang="en-US" sz="800" dirty="0">
                <a:hlinkClick r:id="rId17"/>
              </a:rPr>
              <a:t>://isorepublic.com</a:t>
            </a:r>
            <a:r>
              <a:rPr lang="en-US" sz="800" dirty="0" smtClean="0">
                <a:hlinkClick r:id="rId17"/>
              </a:rPr>
              <a:t>/</a:t>
            </a:r>
            <a:endParaRPr lang="en-US" sz="800" dirty="0"/>
          </a:p>
        </p:txBody>
      </p:sp>
      <p:sp>
        <p:nvSpPr>
          <p:cNvPr id="8" name="Rectangle 7"/>
          <p:cNvSpPr/>
          <p:nvPr/>
        </p:nvSpPr>
        <p:spPr>
          <a:xfrm>
            <a:off x="3254189" y="2127809"/>
            <a:ext cx="5620870" cy="707886"/>
          </a:xfrm>
          <a:prstGeom prst="rect">
            <a:avLst/>
          </a:prstGeom>
        </p:spPr>
        <p:txBody>
          <a:bodyPr wrap="square" lIns="0" rIns="0">
            <a:spAutoFit/>
          </a:bodyPr>
          <a:lstStyle/>
          <a:p>
            <a:r>
              <a:rPr lang="en-US" sz="2000" dirty="0"/>
              <a:t>It is the responsibility of the presentation creator to legally obtain all images in </a:t>
            </a:r>
            <a:r>
              <a:rPr lang="en-US" sz="2000" dirty="0" smtClean="0"/>
              <a:t>a </a:t>
            </a:r>
            <a:r>
              <a:rPr lang="en-US" sz="2000" dirty="0"/>
              <a:t>presentation. </a:t>
            </a:r>
          </a:p>
        </p:txBody>
      </p:sp>
      <p:sp>
        <p:nvSpPr>
          <p:cNvPr id="9" name="Rectangle 8"/>
          <p:cNvSpPr/>
          <p:nvPr/>
        </p:nvSpPr>
        <p:spPr>
          <a:xfrm>
            <a:off x="3254188" y="3176571"/>
            <a:ext cx="8659907" cy="2585323"/>
          </a:xfrm>
          <a:prstGeom prst="rect">
            <a:avLst/>
          </a:prstGeom>
        </p:spPr>
        <p:txBody>
          <a:bodyPr wrap="square" lIns="0">
            <a:spAutoFit/>
          </a:bodyPr>
          <a:lstStyle/>
          <a:p>
            <a:pPr>
              <a:spcAft>
                <a:spcPts val="1200"/>
              </a:spcAft>
            </a:pPr>
            <a:r>
              <a:rPr lang="en-US" sz="2400" b="1" dirty="0" smtClean="0">
                <a:solidFill>
                  <a:schemeClr val="tx2"/>
                </a:solidFill>
              </a:rPr>
              <a:t>Sources for legally obtaining stock photos and graphics:</a:t>
            </a:r>
          </a:p>
          <a:p>
            <a:pPr>
              <a:spcAft>
                <a:spcPts val="1200"/>
              </a:spcAft>
            </a:pPr>
            <a:r>
              <a:rPr lang="en-US" b="1" dirty="0" smtClean="0"/>
              <a:t>iStock.com</a:t>
            </a:r>
            <a:r>
              <a:rPr lang="en-US" dirty="0" smtClean="0"/>
              <a:t> </a:t>
            </a:r>
            <a:r>
              <a:rPr lang="en-US" dirty="0"/>
              <a:t>– Images may be purchased by subscription or on a per-image basis – least expensive</a:t>
            </a:r>
          </a:p>
          <a:p>
            <a:pPr>
              <a:spcAft>
                <a:spcPts val="1200"/>
              </a:spcAft>
            </a:pPr>
            <a:r>
              <a:rPr lang="en-US" b="1" dirty="0"/>
              <a:t>Shutterstock.com</a:t>
            </a:r>
            <a:r>
              <a:rPr lang="en-US" dirty="0"/>
              <a:t> -  Images may be purchased by subscription or on a per-image basis – typically more expensive than </a:t>
            </a:r>
            <a:r>
              <a:rPr lang="en-US" dirty="0" err="1"/>
              <a:t>iStock</a:t>
            </a:r>
            <a:endParaRPr lang="en-US" dirty="0"/>
          </a:p>
          <a:p>
            <a:pPr>
              <a:spcAft>
                <a:spcPts val="1200"/>
              </a:spcAft>
            </a:pPr>
            <a:r>
              <a:rPr lang="en-US" b="1" dirty="0"/>
              <a:t>Gettyimages.com</a:t>
            </a:r>
            <a:r>
              <a:rPr lang="en-US" dirty="0"/>
              <a:t> – Royalty free and rights-managed images and subscriptions available – the highest quality imagery available – and the most expensive</a:t>
            </a:r>
          </a:p>
        </p:txBody>
      </p:sp>
    </p:spTree>
    <p:extLst>
      <p:ext uri="{BB962C8B-B14F-4D97-AF65-F5344CB8AC3E}">
        <p14:creationId xmlns:p14="http://schemas.microsoft.com/office/powerpoint/2010/main" val="222852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8235494" y="1122641"/>
            <a:ext cx="3567952" cy="37003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sz="quarter" idx="13"/>
          </p:nvPr>
        </p:nvSpPr>
        <p:spPr/>
        <p:txBody>
          <a:bodyPr/>
          <a:lstStyle/>
          <a:p>
            <a:r>
              <a:rPr lang="en-US" smtClean="0"/>
              <a:t>Checklist for reviewing exl slides</a:t>
            </a:r>
            <a:endParaRPr lang="en-US" dirty="0"/>
          </a:p>
        </p:txBody>
      </p:sp>
      <p:sp>
        <p:nvSpPr>
          <p:cNvPr id="6" name="Content Placeholder 5"/>
          <p:cNvSpPr>
            <a:spLocks noGrp="1"/>
          </p:cNvSpPr>
          <p:nvPr>
            <p:ph sz="quarter" idx="14"/>
          </p:nvPr>
        </p:nvSpPr>
        <p:spPr>
          <a:xfrm>
            <a:off x="352836" y="1140570"/>
            <a:ext cx="3435178" cy="5314017"/>
          </a:xfrm>
        </p:spPr>
        <p:txBody>
          <a:bodyPr>
            <a:normAutofit/>
          </a:bodyPr>
          <a:lstStyle/>
          <a:p>
            <a:pPr lvl="1">
              <a:spcBef>
                <a:spcPts val="0"/>
              </a:spcBef>
              <a:spcAft>
                <a:spcPts val="1800"/>
              </a:spcAft>
              <a:buClr>
                <a:schemeClr val="tx1"/>
              </a:buClr>
              <a:buFont typeface="Arial" pitchFamily="34" charset="0"/>
              <a:buChar char="□"/>
            </a:pPr>
            <a:r>
              <a:rPr lang="en-US" dirty="0" smtClean="0"/>
              <a:t>Has the copy/information been reviewed and approved by Content Compliance?</a:t>
            </a:r>
          </a:p>
          <a:p>
            <a:pPr lvl="1">
              <a:spcBef>
                <a:spcPts val="0"/>
              </a:spcBef>
              <a:spcAft>
                <a:spcPts val="1800"/>
              </a:spcAft>
              <a:buClr>
                <a:schemeClr val="tx1"/>
              </a:buClr>
              <a:buFont typeface="Arial" pitchFamily="34" charset="0"/>
              <a:buChar char="□"/>
            </a:pPr>
            <a:r>
              <a:rPr lang="en-US" dirty="0" smtClean="0"/>
              <a:t>Is the presentation in the correct template and is it applied to all slides?</a:t>
            </a:r>
          </a:p>
          <a:p>
            <a:pPr lvl="1">
              <a:spcBef>
                <a:spcPts val="0"/>
              </a:spcBef>
              <a:spcAft>
                <a:spcPts val="1800"/>
              </a:spcAft>
              <a:buClr>
                <a:schemeClr val="tx1"/>
              </a:buClr>
              <a:buFont typeface="Arial" pitchFamily="34" charset="0"/>
              <a:buChar char="□"/>
            </a:pPr>
            <a:r>
              <a:rPr lang="en-US" dirty="0" smtClean="0"/>
              <a:t>Are all of the slide titles consistent?</a:t>
            </a:r>
          </a:p>
          <a:p>
            <a:pPr lvl="1">
              <a:spcBef>
                <a:spcPts val="0"/>
              </a:spcBef>
              <a:spcAft>
                <a:spcPts val="1800"/>
              </a:spcAft>
              <a:buClr>
                <a:schemeClr val="tx1"/>
              </a:buClr>
              <a:buFont typeface="Arial" pitchFamily="34" charset="0"/>
              <a:buChar char="□"/>
            </a:pPr>
            <a:r>
              <a:rPr lang="en-US" dirty="0" smtClean="0"/>
              <a:t>Are all of the slide footers consistent/the same?</a:t>
            </a:r>
          </a:p>
          <a:p>
            <a:pPr lvl="1">
              <a:spcBef>
                <a:spcPts val="0"/>
              </a:spcBef>
              <a:spcAft>
                <a:spcPts val="600"/>
              </a:spcAft>
              <a:buClr>
                <a:schemeClr val="tx1"/>
              </a:buClr>
              <a:buFont typeface="Arial" pitchFamily="34" charset="0"/>
              <a:buChar char="□"/>
            </a:pPr>
            <a:r>
              <a:rPr lang="en-US" dirty="0" smtClean="0"/>
              <a:t>Are the graphics and images </a:t>
            </a:r>
            <a:br>
              <a:rPr lang="en-US" dirty="0" smtClean="0"/>
            </a:br>
            <a:r>
              <a:rPr lang="en-US" dirty="0" smtClean="0"/>
              <a:t>on-brand? </a:t>
            </a:r>
            <a:br>
              <a:rPr lang="en-US" dirty="0" smtClean="0"/>
            </a:br>
            <a:r>
              <a:rPr lang="en-US" dirty="0" smtClean="0"/>
              <a:t>DON’T USE CLIP ART!</a:t>
            </a:r>
          </a:p>
          <a:p>
            <a:pPr lvl="2">
              <a:spcBef>
                <a:spcPts val="0"/>
              </a:spcBef>
              <a:spcAft>
                <a:spcPts val="1800"/>
              </a:spcAft>
              <a:buClr>
                <a:schemeClr val="tx1"/>
              </a:buClr>
            </a:pPr>
            <a:r>
              <a:rPr lang="en-US" sz="1400" dirty="0" smtClean="0"/>
              <a:t>See slide 18 for guidelines </a:t>
            </a:r>
            <a:br>
              <a:rPr lang="en-US" sz="1400" dirty="0" smtClean="0"/>
            </a:br>
            <a:r>
              <a:rPr lang="en-US" sz="1400" dirty="0" smtClean="0"/>
              <a:t>and best practices</a:t>
            </a:r>
          </a:p>
        </p:txBody>
      </p:sp>
      <p:sp>
        <p:nvSpPr>
          <p:cNvPr id="11" name="Content Placeholder 10"/>
          <p:cNvSpPr>
            <a:spLocks noGrp="1"/>
          </p:cNvSpPr>
          <p:nvPr>
            <p:ph sz="quarter" idx="15"/>
          </p:nvPr>
        </p:nvSpPr>
        <p:spPr>
          <a:xfrm>
            <a:off x="4180524" y="1140570"/>
            <a:ext cx="3435178" cy="5314017"/>
          </a:xfrm>
        </p:spPr>
        <p:txBody>
          <a:bodyPr>
            <a:normAutofit/>
          </a:bodyPr>
          <a:lstStyle/>
          <a:p>
            <a:pPr lvl="1">
              <a:spcBef>
                <a:spcPts val="0"/>
              </a:spcBef>
              <a:spcAft>
                <a:spcPts val="1800"/>
              </a:spcAft>
              <a:buClr>
                <a:schemeClr val="tx1"/>
              </a:buClr>
              <a:buFont typeface="Arial" pitchFamily="34" charset="0"/>
              <a:buChar char="□"/>
            </a:pPr>
            <a:r>
              <a:rPr lang="en-US" dirty="0"/>
              <a:t>Are the fonts correct? </a:t>
            </a:r>
            <a:r>
              <a:rPr lang="en-US" dirty="0" smtClean="0"/>
              <a:t>Arial is the branded font for Microsoft application files.</a:t>
            </a:r>
            <a:endParaRPr lang="en-US" dirty="0"/>
          </a:p>
          <a:p>
            <a:pPr lvl="1">
              <a:spcBef>
                <a:spcPts val="0"/>
              </a:spcBef>
              <a:spcAft>
                <a:spcPts val="1800"/>
              </a:spcAft>
              <a:buClr>
                <a:schemeClr val="tx1"/>
              </a:buClr>
              <a:buFont typeface="Arial" pitchFamily="34" charset="0"/>
              <a:buChar char="□"/>
            </a:pPr>
            <a:r>
              <a:rPr lang="en-US" dirty="0"/>
              <a:t>Are the bullets correct and consistent?</a:t>
            </a:r>
          </a:p>
          <a:p>
            <a:pPr lvl="1">
              <a:spcBef>
                <a:spcPts val="0"/>
              </a:spcBef>
              <a:spcAft>
                <a:spcPts val="1800"/>
              </a:spcAft>
              <a:buClr>
                <a:schemeClr val="tx1"/>
              </a:buClr>
              <a:buFont typeface="Arial" pitchFamily="34" charset="0"/>
              <a:buChar char="□"/>
            </a:pPr>
            <a:r>
              <a:rPr lang="en-US" dirty="0"/>
              <a:t>Have you run Spell Check?</a:t>
            </a:r>
          </a:p>
          <a:p>
            <a:pPr lvl="1">
              <a:spcBef>
                <a:spcPts val="0"/>
              </a:spcBef>
              <a:spcAft>
                <a:spcPts val="1800"/>
              </a:spcAft>
              <a:buClr>
                <a:schemeClr val="tx1"/>
              </a:buClr>
              <a:buFont typeface="Arial" pitchFamily="34" charset="0"/>
              <a:buChar char="□"/>
            </a:pPr>
            <a:r>
              <a:rPr lang="en-US" dirty="0"/>
              <a:t>Review “</a:t>
            </a:r>
            <a:r>
              <a:rPr lang="en-US" dirty="0" smtClean="0"/>
              <a:t>Notes” </a:t>
            </a:r>
            <a:r>
              <a:rPr lang="en-US" dirty="0"/>
              <a:t>section for each slide and remove personal notes, proprietary information, etc.</a:t>
            </a:r>
          </a:p>
          <a:p>
            <a:pPr lvl="1">
              <a:spcBef>
                <a:spcPts val="0"/>
              </a:spcBef>
              <a:spcAft>
                <a:spcPts val="1800"/>
              </a:spcAft>
              <a:buClr>
                <a:schemeClr val="tx1"/>
              </a:buClr>
              <a:buFont typeface="Arial" pitchFamily="34" charset="0"/>
              <a:buChar char="□"/>
            </a:pPr>
            <a:r>
              <a:rPr lang="en-US" dirty="0"/>
              <a:t>Is the final Thank You/Contact slide with About EXL boilerplate and legal disclaimer URL included</a:t>
            </a:r>
            <a:r>
              <a:rPr lang="en-US" dirty="0" smtClean="0"/>
              <a:t>?</a:t>
            </a:r>
            <a:endParaRPr lang="en-US" dirty="0"/>
          </a:p>
        </p:txBody>
      </p:sp>
      <p:pic>
        <p:nvPicPr>
          <p:cNvPr id="1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623" y="1122641"/>
            <a:ext cx="262516" cy="248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8429643" y="1371215"/>
            <a:ext cx="3179654" cy="3154710"/>
          </a:xfrm>
          <a:prstGeom prst="rect">
            <a:avLst/>
          </a:prstGeom>
          <a:noFill/>
        </p:spPr>
        <p:txBody>
          <a:bodyPr wrap="square" rtlCol="0">
            <a:spAutoFit/>
          </a:bodyPr>
          <a:lstStyle/>
          <a:p>
            <a:pPr>
              <a:spcAft>
                <a:spcPts val="1200"/>
              </a:spcAft>
            </a:pPr>
            <a:r>
              <a:rPr lang="en-US" sz="2000" dirty="0" smtClean="0">
                <a:latin typeface="+mj-lt"/>
              </a:rPr>
              <a:t>Submitting Presentation </a:t>
            </a:r>
            <a:br>
              <a:rPr lang="en-US" sz="2000" dirty="0" smtClean="0">
                <a:latin typeface="+mj-lt"/>
              </a:rPr>
            </a:br>
            <a:r>
              <a:rPr lang="en-US" sz="2000" dirty="0" smtClean="0">
                <a:latin typeface="+mj-lt"/>
              </a:rPr>
              <a:t>to Content Compliance</a:t>
            </a:r>
            <a:endParaRPr lang="en-US" sz="2000" dirty="0">
              <a:latin typeface="+mj-lt"/>
            </a:endParaRPr>
          </a:p>
          <a:p>
            <a:pPr marL="227013" indent="-227013">
              <a:buBlip>
                <a:blip r:embed="rId3"/>
              </a:buBlip>
            </a:pPr>
            <a:r>
              <a:rPr lang="en-US" sz="1600" dirty="0">
                <a:latin typeface="+mj-lt"/>
              </a:rPr>
              <a:t>Upload your file for compliance check </a:t>
            </a:r>
            <a:r>
              <a:rPr lang="en-US" sz="1600" dirty="0" smtClean="0">
                <a:latin typeface="+mj-lt"/>
              </a:rPr>
              <a:t>at:</a:t>
            </a:r>
            <a:br>
              <a:rPr lang="en-US" sz="1600" dirty="0" smtClean="0">
                <a:latin typeface="+mj-lt"/>
              </a:rPr>
            </a:br>
            <a:r>
              <a:rPr lang="en-US" sz="1600" dirty="0" smtClean="0">
                <a:latin typeface="+mj-lt"/>
                <a:hlinkClick r:id="rId4"/>
              </a:rPr>
              <a:t>https</a:t>
            </a:r>
            <a:r>
              <a:rPr lang="en-US" sz="1600" dirty="0">
                <a:latin typeface="+mj-lt"/>
                <a:hlinkClick r:id="rId4"/>
              </a:rPr>
              <a:t>://</a:t>
            </a:r>
            <a:r>
              <a:rPr lang="en-US" sz="1600" dirty="0" smtClean="0">
                <a:latin typeface="+mj-lt"/>
                <a:hlinkClick r:id="rId4"/>
              </a:rPr>
              <a:t>exlpedia.corp.exlservice.com/SitePages/Home.aspx</a:t>
            </a:r>
            <a:endParaRPr lang="en-US" sz="1600" dirty="0" smtClean="0">
              <a:latin typeface="+mj-lt"/>
            </a:endParaRPr>
          </a:p>
          <a:p>
            <a:pPr>
              <a:spcAft>
                <a:spcPts val="600"/>
              </a:spcAft>
            </a:pPr>
            <a:r>
              <a:rPr lang="en-US" sz="1600" dirty="0">
                <a:latin typeface="+mj-lt"/>
              </a:rPr>
              <a:t/>
            </a:r>
            <a:br>
              <a:rPr lang="en-US" sz="1600" dirty="0">
                <a:latin typeface="+mj-lt"/>
              </a:rPr>
            </a:br>
            <a:r>
              <a:rPr lang="en-US" sz="1600" dirty="0">
                <a:latin typeface="+mj-lt"/>
              </a:rPr>
              <a:t>Click: My Workspace/Share Documents</a:t>
            </a:r>
          </a:p>
          <a:p>
            <a:pPr marL="227013" indent="-227013">
              <a:buBlip>
                <a:blip r:embed="rId3"/>
              </a:buBlip>
            </a:pPr>
            <a:r>
              <a:rPr lang="en-US" sz="1600" dirty="0">
                <a:latin typeface="+mj-lt"/>
              </a:rPr>
              <a:t>Don’t forget – only send PDFs to external parties</a:t>
            </a:r>
            <a:r>
              <a:rPr lang="en-US" sz="1600" dirty="0" smtClean="0">
                <a:latin typeface="+mj-lt"/>
              </a:rPr>
              <a:t>.</a:t>
            </a:r>
            <a:endParaRPr lang="en-US" sz="1600" dirty="0">
              <a:latin typeface="+mj-lt"/>
            </a:endParaRPr>
          </a:p>
        </p:txBody>
      </p:sp>
    </p:spTree>
    <p:extLst>
      <p:ext uri="{BB962C8B-B14F-4D97-AF65-F5344CB8AC3E}">
        <p14:creationId xmlns:p14="http://schemas.microsoft.com/office/powerpoint/2010/main" val="97429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Rectangle 1"/>
          <p:cNvSpPr/>
          <p:nvPr/>
        </p:nvSpPr>
        <p:spPr>
          <a:xfrm>
            <a:off x="-11" y="815783"/>
            <a:ext cx="5620881" cy="1264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609600" y="900581"/>
            <a:ext cx="4849906" cy="1179228"/>
          </a:xfrm>
        </p:spPr>
        <p:txBody>
          <a:bodyPr/>
          <a:lstStyle/>
          <a:p>
            <a:r>
              <a:rPr lang="en-US" dirty="0" smtClean="0"/>
              <a:t>IMPORTANT</a:t>
            </a:r>
            <a:endParaRPr lang="en-US" dirty="0"/>
          </a:p>
        </p:txBody>
      </p:sp>
      <p:sp>
        <p:nvSpPr>
          <p:cNvPr id="4" name="TextBox 3"/>
          <p:cNvSpPr txBox="1"/>
          <p:nvPr/>
        </p:nvSpPr>
        <p:spPr>
          <a:xfrm>
            <a:off x="510985" y="2325117"/>
            <a:ext cx="10775576" cy="1938992"/>
          </a:xfrm>
          <a:prstGeom prst="rect">
            <a:avLst/>
          </a:prstGeom>
          <a:noFill/>
        </p:spPr>
        <p:txBody>
          <a:bodyPr wrap="square" rtlCol="0">
            <a:spAutoFit/>
          </a:bodyPr>
          <a:lstStyle/>
          <a:p>
            <a:r>
              <a:rPr lang="en-US" sz="4000" dirty="0" smtClean="0">
                <a:solidFill>
                  <a:schemeClr val="bg1"/>
                </a:solidFill>
                <a:latin typeface="+mj-lt"/>
              </a:rPr>
              <a:t>DO NOT </a:t>
            </a:r>
            <a:r>
              <a:rPr lang="en-US" sz="4000" b="1" dirty="0" smtClean="0">
                <a:solidFill>
                  <a:schemeClr val="bg1"/>
                </a:solidFill>
                <a:latin typeface="+mj-lt"/>
              </a:rPr>
              <a:t>EVER</a:t>
            </a:r>
            <a:r>
              <a:rPr lang="en-US" sz="4000" dirty="0" smtClean="0">
                <a:solidFill>
                  <a:schemeClr val="bg1"/>
                </a:solidFill>
                <a:latin typeface="+mj-lt"/>
              </a:rPr>
              <a:t> use a client or prospect logo</a:t>
            </a:r>
            <a:br>
              <a:rPr lang="en-US" sz="4000" dirty="0" smtClean="0">
                <a:solidFill>
                  <a:schemeClr val="bg1"/>
                </a:solidFill>
                <a:latin typeface="+mj-lt"/>
              </a:rPr>
            </a:br>
            <a:r>
              <a:rPr lang="en-US" sz="4000" dirty="0" smtClean="0">
                <a:solidFill>
                  <a:schemeClr val="bg1"/>
                </a:solidFill>
                <a:latin typeface="+mj-lt"/>
              </a:rPr>
              <a:t>in your presentation without advance written permission.</a:t>
            </a:r>
          </a:p>
        </p:txBody>
      </p:sp>
      <p:sp>
        <p:nvSpPr>
          <p:cNvPr id="5" name="TextBox 4"/>
          <p:cNvSpPr txBox="1"/>
          <p:nvPr/>
        </p:nvSpPr>
        <p:spPr>
          <a:xfrm>
            <a:off x="510985" y="4543064"/>
            <a:ext cx="7592359" cy="707886"/>
          </a:xfrm>
          <a:prstGeom prst="rect">
            <a:avLst/>
          </a:prstGeom>
          <a:noFill/>
        </p:spPr>
        <p:txBody>
          <a:bodyPr wrap="square" rtlCol="0">
            <a:spAutoFit/>
          </a:bodyPr>
          <a:lstStyle/>
          <a:p>
            <a:r>
              <a:rPr lang="en-US" sz="2000" dirty="0" smtClean="0">
                <a:solidFill>
                  <a:schemeClr val="bg1"/>
                </a:solidFill>
                <a:latin typeface="+mj-lt"/>
              </a:rPr>
              <a:t>This also applies to proprietary images on</a:t>
            </a:r>
            <a:br>
              <a:rPr lang="en-US" sz="2000" dirty="0" smtClean="0">
                <a:solidFill>
                  <a:schemeClr val="bg1"/>
                </a:solidFill>
                <a:latin typeface="+mj-lt"/>
              </a:rPr>
            </a:br>
            <a:r>
              <a:rPr lang="en-US" sz="2000" dirty="0" smtClean="0">
                <a:solidFill>
                  <a:schemeClr val="bg1"/>
                </a:solidFill>
                <a:latin typeface="+mj-lt"/>
              </a:rPr>
              <a:t>client/prospects copied from their web sites.</a:t>
            </a:r>
          </a:p>
        </p:txBody>
      </p:sp>
      <p:sp>
        <p:nvSpPr>
          <p:cNvPr id="6" name="TextBox 5"/>
          <p:cNvSpPr txBox="1"/>
          <p:nvPr/>
        </p:nvSpPr>
        <p:spPr>
          <a:xfrm>
            <a:off x="8346141" y="5262192"/>
            <a:ext cx="3845858" cy="1077218"/>
          </a:xfrm>
          <a:prstGeom prst="rect">
            <a:avLst/>
          </a:prstGeom>
          <a:solidFill>
            <a:schemeClr val="bg1"/>
          </a:solidFill>
        </p:spPr>
        <p:txBody>
          <a:bodyPr wrap="square" rtlCol="0">
            <a:spAutoFit/>
          </a:bodyPr>
          <a:lstStyle/>
          <a:p>
            <a:r>
              <a:rPr lang="en-US" sz="1600" dirty="0">
                <a:solidFill>
                  <a:schemeClr val="accent3"/>
                </a:solidFill>
                <a:latin typeface="+mj-lt"/>
              </a:rPr>
              <a:t>If advanced written permission </a:t>
            </a:r>
            <a:r>
              <a:rPr lang="en-US" sz="1600" dirty="0" smtClean="0">
                <a:solidFill>
                  <a:schemeClr val="accent3"/>
                </a:solidFill>
                <a:latin typeface="+mj-lt"/>
              </a:rPr>
              <a:t/>
            </a:r>
            <a:br>
              <a:rPr lang="en-US" sz="1600" dirty="0" smtClean="0">
                <a:solidFill>
                  <a:schemeClr val="accent3"/>
                </a:solidFill>
                <a:latin typeface="+mj-lt"/>
              </a:rPr>
            </a:br>
            <a:r>
              <a:rPr lang="en-US" sz="1600" dirty="0" smtClean="0">
                <a:solidFill>
                  <a:schemeClr val="accent3"/>
                </a:solidFill>
                <a:latin typeface="+mj-lt"/>
              </a:rPr>
              <a:t>is </a:t>
            </a:r>
            <a:r>
              <a:rPr lang="en-US" sz="1600" dirty="0">
                <a:solidFill>
                  <a:schemeClr val="accent3"/>
                </a:solidFill>
                <a:latin typeface="+mj-lt"/>
              </a:rPr>
              <a:t>obtained, a copy should be </a:t>
            </a:r>
            <a:br>
              <a:rPr lang="en-US" sz="1600" dirty="0">
                <a:solidFill>
                  <a:schemeClr val="accent3"/>
                </a:solidFill>
                <a:latin typeface="+mj-lt"/>
              </a:rPr>
            </a:br>
            <a:r>
              <a:rPr lang="en-US" sz="1600" dirty="0">
                <a:solidFill>
                  <a:schemeClr val="accent3"/>
                </a:solidFill>
                <a:latin typeface="+mj-lt"/>
              </a:rPr>
              <a:t>submitted to </a:t>
            </a:r>
            <a:r>
              <a:rPr lang="en-US" sz="1600" dirty="0" err="1">
                <a:solidFill>
                  <a:schemeClr val="accent3"/>
                </a:solidFill>
                <a:latin typeface="+mj-lt"/>
              </a:rPr>
              <a:t>EXLpedia</a:t>
            </a:r>
            <a:r>
              <a:rPr lang="en-US" sz="1600" dirty="0">
                <a:solidFill>
                  <a:schemeClr val="accent3"/>
                </a:solidFill>
                <a:latin typeface="+mj-lt"/>
              </a:rPr>
              <a:t>, Corporate </a:t>
            </a:r>
            <a:r>
              <a:rPr lang="en-US" sz="1600" dirty="0" smtClean="0">
                <a:solidFill>
                  <a:schemeClr val="accent3"/>
                </a:solidFill>
                <a:latin typeface="+mj-lt"/>
              </a:rPr>
              <a:t/>
            </a:r>
            <a:br>
              <a:rPr lang="en-US" sz="1600" dirty="0" smtClean="0">
                <a:solidFill>
                  <a:schemeClr val="accent3"/>
                </a:solidFill>
                <a:latin typeface="+mj-lt"/>
              </a:rPr>
            </a:br>
            <a:r>
              <a:rPr lang="en-US" sz="1600" dirty="0" smtClean="0">
                <a:solidFill>
                  <a:schemeClr val="accent3"/>
                </a:solidFill>
                <a:latin typeface="+mj-lt"/>
              </a:rPr>
              <a:t>Marketing </a:t>
            </a:r>
            <a:r>
              <a:rPr lang="en-US" sz="1600" dirty="0">
                <a:solidFill>
                  <a:schemeClr val="accent3"/>
                </a:solidFill>
                <a:latin typeface="+mj-lt"/>
              </a:rPr>
              <a:t>and EXL Legal</a:t>
            </a:r>
            <a:r>
              <a:rPr lang="en-US" sz="1600" dirty="0" smtClean="0">
                <a:solidFill>
                  <a:schemeClr val="accent3"/>
                </a:solidFill>
                <a:latin typeface="+mj-lt"/>
              </a:rPr>
              <a:t>.</a:t>
            </a:r>
            <a:endParaRPr lang="en-US" sz="1600" dirty="0">
              <a:solidFill>
                <a:schemeClr val="accent3"/>
              </a:solidFill>
              <a:latin typeface="+mj-lt"/>
            </a:endParaRPr>
          </a:p>
        </p:txBody>
      </p:sp>
    </p:spTree>
    <p:extLst>
      <p:ext uri="{BB962C8B-B14F-4D97-AF65-F5344CB8AC3E}">
        <p14:creationId xmlns:p14="http://schemas.microsoft.com/office/powerpoint/2010/main" val="1655776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pPr algn="r"/>
            <a:r>
              <a:rPr lang="en-US" dirty="0" smtClean="0"/>
              <a:t>Intro TO MIA</a:t>
            </a:r>
            <a:endParaRPr lang="en-US" dirty="0"/>
          </a:p>
        </p:txBody>
      </p:sp>
      <p:sp>
        <p:nvSpPr>
          <p:cNvPr id="3" name="Text Placeholder 2"/>
          <p:cNvSpPr>
            <a:spLocks noGrp="1"/>
          </p:cNvSpPr>
          <p:nvPr>
            <p:ph type="body" idx="1"/>
          </p:nvPr>
        </p:nvSpPr>
        <p:spPr/>
        <p:txBody>
          <a:bodyPr/>
          <a:lstStyle/>
          <a:p>
            <a:pPr algn="r"/>
            <a:r>
              <a:rPr lang="en-US" dirty="0" smtClean="0"/>
              <a:t>What is MIA ?</a:t>
            </a:r>
          </a:p>
          <a:p>
            <a:pPr algn="r"/>
            <a:r>
              <a:rPr lang="en-US" dirty="0" smtClean="0"/>
              <a:t>Components of MIA</a:t>
            </a:r>
            <a:endParaRPr lang="en-US" dirty="0"/>
          </a:p>
        </p:txBody>
      </p:sp>
    </p:spTree>
    <p:extLst>
      <p:ext uri="{BB962C8B-B14F-4D97-AF65-F5344CB8AC3E}">
        <p14:creationId xmlns:p14="http://schemas.microsoft.com/office/powerpoint/2010/main" val="174134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Closing Layout</a:t>
            </a:r>
            <a:endParaRPr lang="en-US" dirty="0"/>
          </a:p>
        </p:txBody>
      </p:sp>
      <p:sp>
        <p:nvSpPr>
          <p:cNvPr id="4" name="Content Placeholder 3"/>
          <p:cNvSpPr>
            <a:spLocks noGrp="1"/>
          </p:cNvSpPr>
          <p:nvPr>
            <p:ph idx="1"/>
          </p:nvPr>
        </p:nvSpPr>
        <p:spPr/>
        <p:txBody>
          <a:bodyPr/>
          <a:lstStyle/>
          <a:p>
            <a:r>
              <a:rPr lang="en-US" dirty="0"/>
              <a:t>First Last</a:t>
            </a:r>
          </a:p>
          <a:p>
            <a:pPr lvl="1"/>
            <a:r>
              <a:rPr lang="en-US" dirty="0"/>
              <a:t>Title</a:t>
            </a:r>
          </a:p>
          <a:p>
            <a:pPr lvl="1"/>
            <a:r>
              <a:rPr lang="en-US" dirty="0"/>
              <a:t>emailaddress@exlservice.com</a:t>
            </a:r>
          </a:p>
          <a:p>
            <a:pPr lvl="1"/>
            <a:r>
              <a:rPr lang="en-US" dirty="0"/>
              <a:t>O: +1 XXX.XXX.XXX</a:t>
            </a:r>
          </a:p>
          <a:p>
            <a:pPr lvl="1"/>
            <a:r>
              <a:rPr lang="en-US" dirty="0"/>
              <a:t>M: +1 XXX.XXX.XXX</a:t>
            </a:r>
          </a:p>
          <a:p>
            <a:pPr lvl="1"/>
            <a:endParaRPr lang="en-US" dirty="0"/>
          </a:p>
          <a:p>
            <a:endParaRPr lang="en-US" dirty="0"/>
          </a:p>
        </p:txBody>
      </p:sp>
      <p:sp>
        <p:nvSpPr>
          <p:cNvPr id="15" name="Text Placeholder 14"/>
          <p:cNvSpPr>
            <a:spLocks noGrp="1"/>
          </p:cNvSpPr>
          <p:nvPr>
            <p:ph type="body" sz="quarter" idx="13"/>
          </p:nvPr>
        </p:nvSpPr>
        <p:spPr/>
        <p:txBody>
          <a:bodyPr/>
          <a:lstStyle/>
          <a:p>
            <a:r>
              <a:rPr lang="en-US" dirty="0"/>
              <a:t>Thank you</a:t>
            </a:r>
          </a:p>
        </p:txBody>
      </p:sp>
      <p:sp>
        <p:nvSpPr>
          <p:cNvPr id="8" name="Content Placeholder 7"/>
          <p:cNvSpPr>
            <a:spLocks noGrp="1"/>
          </p:cNvSpPr>
          <p:nvPr>
            <p:ph idx="14"/>
          </p:nvPr>
        </p:nvSpPr>
        <p:spPr/>
        <p:txBody>
          <a:bodyPr/>
          <a:lstStyle/>
          <a:p>
            <a:r>
              <a:rPr lang="en-US" dirty="0"/>
              <a:t>First Last</a:t>
            </a:r>
          </a:p>
          <a:p>
            <a:pPr lvl="1"/>
            <a:r>
              <a:rPr lang="en-US" dirty="0"/>
              <a:t>Title</a:t>
            </a:r>
          </a:p>
          <a:p>
            <a:pPr lvl="1"/>
            <a:r>
              <a:rPr lang="en-US" dirty="0" err="1"/>
              <a:t>emailaddress@exlservice.com</a:t>
            </a:r>
            <a:endParaRPr lang="en-US" dirty="0"/>
          </a:p>
          <a:p>
            <a:pPr lvl="1"/>
            <a:r>
              <a:rPr lang="en-US" dirty="0"/>
              <a:t>O: +1 XXX.XXX.XXX</a:t>
            </a:r>
          </a:p>
          <a:p>
            <a:pPr lvl="1"/>
            <a:r>
              <a:rPr lang="en-US" dirty="0"/>
              <a:t>M: +1 XXX.XXX.XXX</a:t>
            </a:r>
          </a:p>
          <a:p>
            <a:pPr lvl="1"/>
            <a:endParaRPr lang="en-US" dirty="0"/>
          </a:p>
          <a:p>
            <a:endParaRPr lang="en-US" dirty="0"/>
          </a:p>
        </p:txBody>
      </p:sp>
    </p:spTree>
    <p:extLst>
      <p:ext uri="{BB962C8B-B14F-4D97-AF65-F5344CB8AC3E}">
        <p14:creationId xmlns:p14="http://schemas.microsoft.com/office/powerpoint/2010/main" val="828279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MIA ?</a:t>
            </a:r>
            <a:endParaRPr lang="en-US" dirty="0"/>
          </a:p>
        </p:txBody>
      </p:sp>
      <p:sp>
        <p:nvSpPr>
          <p:cNvPr id="3" name="Content Placeholder 2"/>
          <p:cNvSpPr>
            <a:spLocks noGrp="1"/>
          </p:cNvSpPr>
          <p:nvPr>
            <p:ph idx="1"/>
          </p:nvPr>
        </p:nvSpPr>
        <p:spPr/>
        <p:txBody>
          <a:bodyPr/>
          <a:lstStyle/>
          <a:p>
            <a:r>
              <a:rPr lang="en-US" dirty="0" smtClean="0"/>
              <a:t>Explain what it does</a:t>
            </a:r>
          </a:p>
          <a:p>
            <a:r>
              <a:rPr lang="en-US" dirty="0" smtClean="0"/>
              <a:t>Describe its current model</a:t>
            </a:r>
            <a:endParaRPr lang="en-US" dirty="0" smtClean="0"/>
          </a:p>
          <a:p>
            <a:r>
              <a:rPr lang="en-US" dirty="0" err="1" smtClean="0"/>
              <a:t>Cras</a:t>
            </a:r>
            <a:r>
              <a:rPr lang="en-US" dirty="0" smtClean="0"/>
              <a:t> </a:t>
            </a:r>
            <a:r>
              <a:rPr lang="en-US" dirty="0" err="1" smtClean="0"/>
              <a:t>dignissim</a:t>
            </a:r>
            <a:r>
              <a:rPr lang="en-US" dirty="0" smtClean="0"/>
              <a:t> </a:t>
            </a:r>
            <a:r>
              <a:rPr lang="en-US" dirty="0" err="1" smtClean="0"/>
              <a:t>metus</a:t>
            </a:r>
            <a:r>
              <a:rPr lang="en-US" dirty="0" smtClean="0"/>
              <a:t> </a:t>
            </a:r>
            <a:r>
              <a:rPr lang="en-US" dirty="0" err="1" smtClean="0"/>
              <a:t>sapien</a:t>
            </a:r>
            <a:r>
              <a:rPr lang="en-US" dirty="0" smtClean="0"/>
              <a:t>, sit </a:t>
            </a:r>
            <a:r>
              <a:rPr lang="en-US" dirty="0" err="1" smtClean="0"/>
              <a:t>amet</a:t>
            </a:r>
            <a:r>
              <a:rPr lang="en-US" dirty="0" smtClean="0"/>
              <a:t> </a:t>
            </a:r>
            <a:r>
              <a:rPr lang="en-US" dirty="0" err="1" smtClean="0"/>
              <a:t>lobortis</a:t>
            </a:r>
            <a:r>
              <a:rPr lang="en-US" dirty="0" smtClean="0"/>
              <a:t> mi </a:t>
            </a:r>
            <a:r>
              <a:rPr lang="en-US" dirty="0" err="1" smtClean="0"/>
              <a:t>egestas</a:t>
            </a:r>
            <a:r>
              <a:rPr lang="en-US" dirty="0" smtClean="0"/>
              <a:t> vel. </a:t>
            </a:r>
          </a:p>
          <a:p>
            <a:r>
              <a:rPr lang="en-US" dirty="0" smtClean="0"/>
              <a:t>Nam </a:t>
            </a:r>
            <a:r>
              <a:rPr lang="en-US" dirty="0" err="1" smtClean="0"/>
              <a:t>sed</a:t>
            </a:r>
            <a:r>
              <a:rPr lang="en-US" dirty="0" smtClean="0"/>
              <a:t> tempus diam. </a:t>
            </a:r>
            <a:r>
              <a:rPr lang="en-US" dirty="0" err="1" smtClean="0"/>
              <a:t>Vestibulum</a:t>
            </a:r>
            <a:r>
              <a:rPr lang="en-US" dirty="0" smtClean="0"/>
              <a:t> at </a:t>
            </a:r>
            <a:r>
              <a:rPr lang="en-US" dirty="0" err="1" smtClean="0"/>
              <a:t>risus</a:t>
            </a:r>
            <a:r>
              <a:rPr lang="en-US" dirty="0" smtClean="0"/>
              <a:t> ac </a:t>
            </a:r>
            <a:r>
              <a:rPr lang="en-US" dirty="0" err="1" smtClean="0"/>
              <a:t>risus</a:t>
            </a:r>
            <a:r>
              <a:rPr lang="en-US" dirty="0" smtClean="0"/>
              <a:t> </a:t>
            </a:r>
            <a:r>
              <a:rPr lang="en-US" dirty="0" err="1" smtClean="0"/>
              <a:t>feugiat</a:t>
            </a:r>
            <a:r>
              <a:rPr lang="en-US" dirty="0" smtClean="0"/>
              <a:t> </a:t>
            </a:r>
            <a:r>
              <a:rPr lang="en-US" dirty="0" err="1" smtClean="0"/>
              <a:t>pretium</a:t>
            </a:r>
            <a:r>
              <a:rPr lang="en-US" dirty="0" smtClean="0"/>
              <a:t> in </a:t>
            </a:r>
            <a:r>
              <a:rPr lang="en-US" dirty="0" err="1" smtClean="0"/>
              <a:t>eget</a:t>
            </a:r>
            <a:r>
              <a:rPr lang="en-US" dirty="0" smtClean="0"/>
              <a:t> dui. </a:t>
            </a:r>
            <a:r>
              <a:rPr lang="en-US" dirty="0" err="1" smtClean="0"/>
              <a:t>Morbi</a:t>
            </a:r>
            <a:r>
              <a:rPr lang="en-US" dirty="0" smtClean="0"/>
              <a:t> </a:t>
            </a:r>
            <a:r>
              <a:rPr lang="en-US" dirty="0" err="1" smtClean="0"/>
              <a:t>sapien</a:t>
            </a:r>
            <a:r>
              <a:rPr lang="en-US" dirty="0" smtClean="0"/>
              <a:t> </a:t>
            </a:r>
            <a:r>
              <a:rPr lang="en-US" dirty="0" err="1" smtClean="0"/>
              <a:t>sapien</a:t>
            </a:r>
            <a:r>
              <a:rPr lang="en-US" dirty="0" smtClean="0"/>
              <a:t>, </a:t>
            </a:r>
            <a:r>
              <a:rPr lang="en-US" dirty="0" err="1" smtClean="0"/>
              <a:t>venenatis</a:t>
            </a:r>
            <a:r>
              <a:rPr lang="en-US" dirty="0" smtClean="0"/>
              <a:t> vitae </a:t>
            </a:r>
            <a:r>
              <a:rPr lang="en-US" dirty="0" err="1" smtClean="0"/>
              <a:t>nisl</a:t>
            </a:r>
            <a:r>
              <a:rPr lang="en-US" dirty="0" smtClean="0"/>
              <a:t> non, </a:t>
            </a:r>
            <a:r>
              <a:rPr lang="en-US" dirty="0" err="1" smtClean="0"/>
              <a:t>congue</a:t>
            </a:r>
            <a:r>
              <a:rPr lang="en-US" dirty="0" smtClean="0"/>
              <a:t> </a:t>
            </a:r>
            <a:r>
              <a:rPr lang="en-US" dirty="0" err="1" smtClean="0"/>
              <a:t>molestie</a:t>
            </a:r>
            <a:r>
              <a:rPr lang="en-US" dirty="0" smtClean="0"/>
              <a:t> </a:t>
            </a:r>
            <a:r>
              <a:rPr lang="en-US" dirty="0" err="1" smtClean="0"/>
              <a:t>tellus</a:t>
            </a:r>
            <a:r>
              <a:rPr lang="en-US" dirty="0" smtClean="0"/>
              <a:t>. </a:t>
            </a:r>
            <a:r>
              <a:rPr lang="en-US" dirty="0" err="1" smtClean="0"/>
              <a:t>Proin</a:t>
            </a:r>
            <a:r>
              <a:rPr lang="en-US" dirty="0" smtClean="0"/>
              <a:t> </a:t>
            </a:r>
            <a:r>
              <a:rPr lang="en-US" dirty="0" err="1" smtClean="0"/>
              <a:t>malesuada</a:t>
            </a:r>
            <a:r>
              <a:rPr lang="en-US" dirty="0" smtClean="0"/>
              <a:t> </a:t>
            </a:r>
            <a:r>
              <a:rPr lang="en-US" dirty="0" err="1" smtClean="0"/>
              <a:t>enim</a:t>
            </a:r>
            <a:r>
              <a:rPr lang="en-US" dirty="0" smtClean="0"/>
              <a:t> </a:t>
            </a:r>
            <a:r>
              <a:rPr lang="en-US" dirty="0" err="1" smtClean="0"/>
              <a:t>purus</a:t>
            </a:r>
            <a:r>
              <a:rPr lang="en-US" dirty="0" smtClean="0"/>
              <a:t>, </a:t>
            </a:r>
            <a:r>
              <a:rPr lang="en-US" dirty="0" err="1" smtClean="0"/>
              <a:t>eget</a:t>
            </a:r>
            <a:r>
              <a:rPr lang="en-US" dirty="0" smtClean="0"/>
              <a:t> </a:t>
            </a:r>
            <a:r>
              <a:rPr lang="en-US" dirty="0" err="1" smtClean="0"/>
              <a:t>auctor</a:t>
            </a:r>
            <a:r>
              <a:rPr lang="en-US" dirty="0" smtClean="0"/>
              <a:t> </a:t>
            </a:r>
            <a:r>
              <a:rPr lang="en-US" dirty="0" err="1" smtClean="0"/>
              <a:t>erat</a:t>
            </a:r>
            <a:r>
              <a:rPr lang="en-US" dirty="0" smtClean="0"/>
              <a:t> </a:t>
            </a:r>
            <a:r>
              <a:rPr lang="en-US" dirty="0" err="1" smtClean="0"/>
              <a:t>pretium</a:t>
            </a:r>
            <a:r>
              <a:rPr lang="en-US" dirty="0" smtClean="0"/>
              <a:t> et. </a:t>
            </a:r>
            <a:r>
              <a:rPr lang="en-US" dirty="0" err="1" smtClean="0"/>
              <a:t>Duis</a:t>
            </a:r>
            <a:r>
              <a:rPr lang="en-US" dirty="0" smtClean="0"/>
              <a:t> </a:t>
            </a:r>
            <a:r>
              <a:rPr lang="en-US" dirty="0" err="1" smtClean="0"/>
              <a:t>vel</a:t>
            </a:r>
            <a:r>
              <a:rPr lang="en-US" dirty="0" smtClean="0"/>
              <a:t> </a:t>
            </a:r>
            <a:r>
              <a:rPr lang="en-US" dirty="0" err="1" smtClean="0"/>
              <a:t>sollicitudin</a:t>
            </a:r>
            <a:r>
              <a:rPr lang="en-US" dirty="0" smtClean="0"/>
              <a:t> </a:t>
            </a:r>
            <a:r>
              <a:rPr lang="en-US" dirty="0" err="1" smtClean="0"/>
              <a:t>odio</a:t>
            </a:r>
            <a:r>
              <a:rPr lang="en-US" dirty="0" smtClean="0"/>
              <a:t>, id </a:t>
            </a:r>
            <a:r>
              <a:rPr lang="en-US" dirty="0" err="1" smtClean="0"/>
              <a:t>mollis</a:t>
            </a:r>
            <a:r>
              <a:rPr lang="en-US" dirty="0" smtClean="0"/>
              <a:t> </a:t>
            </a:r>
            <a:r>
              <a:rPr lang="en-US" dirty="0" err="1" smtClean="0"/>
              <a:t>metus</a:t>
            </a:r>
            <a:r>
              <a:rPr lang="en-US" dirty="0" smtClean="0"/>
              <a:t>. </a:t>
            </a:r>
            <a:r>
              <a:rPr lang="en-US" dirty="0" err="1" smtClean="0"/>
              <a:t>Aliquam</a:t>
            </a:r>
            <a:r>
              <a:rPr lang="en-US" dirty="0" smtClean="0"/>
              <a:t> </a:t>
            </a:r>
            <a:r>
              <a:rPr lang="en-US" dirty="0" err="1" smtClean="0"/>
              <a:t>erat</a:t>
            </a:r>
            <a:r>
              <a:rPr lang="en-US" dirty="0" smtClean="0"/>
              <a:t> </a:t>
            </a:r>
            <a:r>
              <a:rPr lang="en-US" dirty="0" err="1" smtClean="0"/>
              <a:t>volutpat</a:t>
            </a:r>
            <a:r>
              <a:rPr lang="en-US" dirty="0" smtClean="0"/>
              <a:t>. </a:t>
            </a:r>
          </a:p>
          <a:p>
            <a:pPr lvl="1"/>
            <a:r>
              <a:rPr lang="en-US" dirty="0" err="1" smtClean="0"/>
              <a:t>Quisque</a:t>
            </a:r>
            <a:r>
              <a:rPr lang="en-US" dirty="0" smtClean="0"/>
              <a:t> </a:t>
            </a:r>
            <a:r>
              <a:rPr lang="en-US" dirty="0" err="1" smtClean="0"/>
              <a:t>eleifend</a:t>
            </a:r>
            <a:r>
              <a:rPr lang="en-US" dirty="0" smtClean="0"/>
              <a:t> in </a:t>
            </a:r>
            <a:r>
              <a:rPr lang="en-US" dirty="0" err="1" smtClean="0"/>
              <a:t>velit</a:t>
            </a:r>
            <a:r>
              <a:rPr lang="en-US" dirty="0" smtClean="0"/>
              <a:t> sit </a:t>
            </a:r>
            <a:r>
              <a:rPr lang="en-US" dirty="0" err="1" smtClean="0"/>
              <a:t>amet</a:t>
            </a:r>
            <a:r>
              <a:rPr lang="en-US" dirty="0" smtClean="0"/>
              <a:t> </a:t>
            </a:r>
            <a:r>
              <a:rPr lang="en-US" dirty="0" err="1" smtClean="0"/>
              <a:t>aliquam</a:t>
            </a:r>
            <a:r>
              <a:rPr lang="en-US" dirty="0" smtClean="0"/>
              <a:t>. </a:t>
            </a:r>
          </a:p>
          <a:p>
            <a:pPr lvl="1"/>
            <a:r>
              <a:rPr lang="en-US" dirty="0" err="1" smtClean="0"/>
              <a:t>Phasellus</a:t>
            </a:r>
            <a:r>
              <a:rPr lang="en-US" dirty="0" smtClean="0"/>
              <a:t> </a:t>
            </a:r>
            <a:r>
              <a:rPr lang="en-US" dirty="0" err="1" smtClean="0"/>
              <a:t>pharetra</a:t>
            </a:r>
            <a:r>
              <a:rPr lang="en-US" dirty="0" smtClean="0"/>
              <a:t>, dui </a:t>
            </a:r>
            <a:r>
              <a:rPr lang="en-US" dirty="0" err="1" smtClean="0"/>
              <a:t>eu</a:t>
            </a:r>
            <a:r>
              <a:rPr lang="en-US" dirty="0" smtClean="0"/>
              <a:t> </a:t>
            </a:r>
            <a:r>
              <a:rPr lang="en-US" dirty="0" err="1" smtClean="0"/>
              <a:t>ornare</a:t>
            </a:r>
            <a:r>
              <a:rPr lang="en-US" dirty="0" smtClean="0"/>
              <a:t> </a:t>
            </a:r>
            <a:r>
              <a:rPr lang="en-US" dirty="0" err="1" smtClean="0"/>
              <a:t>hendrerit</a:t>
            </a:r>
            <a:r>
              <a:rPr lang="en-US" dirty="0" smtClean="0"/>
              <a:t>, </a:t>
            </a:r>
            <a:r>
              <a:rPr lang="en-US" dirty="0" err="1" smtClean="0"/>
              <a:t>odio</a:t>
            </a:r>
            <a:r>
              <a:rPr lang="en-US" dirty="0" smtClean="0"/>
              <a:t> quam </a:t>
            </a:r>
            <a:r>
              <a:rPr lang="en-US" dirty="0" err="1" smtClean="0"/>
              <a:t>commodo</a:t>
            </a:r>
            <a:r>
              <a:rPr lang="en-US" dirty="0" smtClean="0"/>
              <a:t> </a:t>
            </a:r>
            <a:r>
              <a:rPr lang="en-US" dirty="0" err="1" smtClean="0"/>
              <a:t>leo</a:t>
            </a:r>
            <a:r>
              <a:rPr lang="en-US" dirty="0" smtClean="0"/>
              <a:t>, </a:t>
            </a:r>
            <a:r>
              <a:rPr lang="en-US" dirty="0" err="1" smtClean="0"/>
              <a:t>sed</a:t>
            </a:r>
            <a:r>
              <a:rPr lang="en-US" dirty="0" smtClean="0"/>
              <a:t> </a:t>
            </a:r>
            <a:r>
              <a:rPr lang="en-US" dirty="0" err="1" smtClean="0"/>
              <a:t>blandit</a:t>
            </a:r>
            <a:r>
              <a:rPr lang="en-US" dirty="0" smtClean="0"/>
              <a:t> </a:t>
            </a:r>
            <a:r>
              <a:rPr lang="en-US" dirty="0" err="1" smtClean="0"/>
              <a:t>leo</a:t>
            </a:r>
            <a:r>
              <a:rPr lang="en-US" dirty="0" smtClean="0"/>
              <a:t> </a:t>
            </a:r>
            <a:r>
              <a:rPr lang="en-US" dirty="0" err="1" smtClean="0"/>
              <a:t>urna</a:t>
            </a:r>
            <a:r>
              <a:rPr lang="en-US" dirty="0" smtClean="0"/>
              <a:t> non </a:t>
            </a:r>
            <a:r>
              <a:rPr lang="en-US" dirty="0" err="1" smtClean="0"/>
              <a:t>justo</a:t>
            </a:r>
            <a:r>
              <a:rPr lang="en-US" dirty="0" smtClean="0"/>
              <a:t>.</a:t>
            </a:r>
          </a:p>
          <a:p>
            <a:pPr lvl="2"/>
            <a:r>
              <a:rPr lang="en-US" dirty="0" err="1" smtClean="0"/>
              <a:t>Vivamus</a:t>
            </a:r>
            <a:r>
              <a:rPr lang="en-US" dirty="0" smtClean="0"/>
              <a:t> </a:t>
            </a:r>
            <a:r>
              <a:rPr lang="en-US" dirty="0" err="1" smtClean="0"/>
              <a:t>eget</a:t>
            </a:r>
            <a:r>
              <a:rPr lang="en-US" dirty="0" smtClean="0"/>
              <a:t> </a:t>
            </a:r>
            <a:r>
              <a:rPr lang="en-US" dirty="0" err="1" smtClean="0"/>
              <a:t>faucibus</a:t>
            </a:r>
            <a:r>
              <a:rPr lang="en-US" dirty="0" smtClean="0"/>
              <a:t> </a:t>
            </a:r>
            <a:r>
              <a:rPr lang="en-US" dirty="0" err="1" smtClean="0"/>
              <a:t>urna</a:t>
            </a:r>
            <a:r>
              <a:rPr lang="en-US" dirty="0" smtClean="0"/>
              <a:t>. </a:t>
            </a:r>
          </a:p>
          <a:p>
            <a:r>
              <a:rPr lang="en-US" dirty="0" smtClean="0"/>
              <a:t>Maecenas </a:t>
            </a:r>
            <a:r>
              <a:rPr lang="en-US" dirty="0" err="1" smtClean="0"/>
              <a:t>justo</a:t>
            </a:r>
            <a:r>
              <a:rPr lang="en-US" dirty="0" smtClean="0"/>
              <a:t> quam, </a:t>
            </a:r>
            <a:r>
              <a:rPr lang="en-US" dirty="0" err="1" smtClean="0"/>
              <a:t>iaculis</a:t>
            </a:r>
            <a:r>
              <a:rPr lang="en-US" dirty="0" smtClean="0"/>
              <a:t> </a:t>
            </a:r>
            <a:r>
              <a:rPr lang="en-US" dirty="0" err="1" smtClean="0"/>
              <a:t>eget</a:t>
            </a:r>
            <a:r>
              <a:rPr lang="en-US" dirty="0" smtClean="0"/>
              <a:t> </a:t>
            </a:r>
            <a:r>
              <a:rPr lang="en-US" dirty="0" err="1" smtClean="0"/>
              <a:t>euismod</a:t>
            </a:r>
            <a:r>
              <a:rPr lang="en-US" dirty="0" smtClean="0"/>
              <a:t> et, semper </a:t>
            </a:r>
            <a:r>
              <a:rPr lang="en-US" dirty="0" err="1" smtClean="0"/>
              <a:t>vel</a:t>
            </a:r>
            <a:r>
              <a:rPr lang="en-US" dirty="0" smtClean="0"/>
              <a:t> </a:t>
            </a:r>
            <a:r>
              <a:rPr lang="en-US" dirty="0" err="1" smtClean="0"/>
              <a:t>mauris</a:t>
            </a:r>
            <a:r>
              <a:rPr lang="en-US" dirty="0" smtClean="0"/>
              <a:t>. </a:t>
            </a:r>
          </a:p>
          <a:p>
            <a:r>
              <a:rPr lang="en-US" dirty="0" err="1" smtClean="0"/>
              <a:t>Duis</a:t>
            </a:r>
            <a:r>
              <a:rPr lang="en-US" dirty="0" smtClean="0"/>
              <a:t> et </a:t>
            </a:r>
            <a:r>
              <a:rPr lang="en-US" dirty="0" err="1" smtClean="0"/>
              <a:t>diam</a:t>
            </a:r>
            <a:r>
              <a:rPr lang="en-US" dirty="0" smtClean="0"/>
              <a:t> tempus, </a:t>
            </a:r>
            <a:r>
              <a:rPr lang="en-US" dirty="0" err="1" smtClean="0"/>
              <a:t>pellentesque</a:t>
            </a:r>
            <a:r>
              <a:rPr lang="en-US" dirty="0" smtClean="0"/>
              <a:t> dolor at, </a:t>
            </a:r>
            <a:r>
              <a:rPr lang="en-US" dirty="0" err="1" smtClean="0"/>
              <a:t>feugiat</a:t>
            </a:r>
            <a:r>
              <a:rPr lang="en-US" dirty="0" smtClean="0"/>
              <a:t> dui. </a:t>
            </a:r>
          </a:p>
          <a:p>
            <a:r>
              <a:rPr lang="en-US" dirty="0" err="1" smtClean="0"/>
              <a:t>Nulla</a:t>
            </a:r>
            <a:r>
              <a:rPr lang="en-US" dirty="0" smtClean="0"/>
              <a:t> </a:t>
            </a:r>
            <a:r>
              <a:rPr lang="en-US" dirty="0" err="1" smtClean="0"/>
              <a:t>molestie</a:t>
            </a:r>
            <a:r>
              <a:rPr lang="en-US" dirty="0" smtClean="0"/>
              <a:t> </a:t>
            </a:r>
            <a:r>
              <a:rPr lang="en-US" dirty="0" err="1" smtClean="0"/>
              <a:t>pellentesque</a:t>
            </a:r>
            <a:r>
              <a:rPr lang="en-US" dirty="0" smtClean="0"/>
              <a:t> </a:t>
            </a:r>
            <a:r>
              <a:rPr lang="en-US" dirty="0" err="1" smtClean="0"/>
              <a:t>nisl</a:t>
            </a:r>
            <a:r>
              <a:rPr lang="en-US" dirty="0" smtClean="0"/>
              <a:t>, </a:t>
            </a:r>
            <a:r>
              <a:rPr lang="en-US" dirty="0" err="1" smtClean="0"/>
              <a:t>nec</a:t>
            </a:r>
            <a:r>
              <a:rPr lang="en-US" dirty="0" smtClean="0"/>
              <a:t> </a:t>
            </a:r>
            <a:r>
              <a:rPr lang="en-US" dirty="0" err="1" smtClean="0"/>
              <a:t>tincidunt</a:t>
            </a:r>
            <a:r>
              <a:rPr lang="en-US" dirty="0" smtClean="0"/>
              <a:t> ligula </a:t>
            </a:r>
            <a:r>
              <a:rPr lang="en-US" dirty="0" err="1" smtClean="0"/>
              <a:t>vestibulum</a:t>
            </a:r>
            <a:r>
              <a:rPr lang="en-US" dirty="0" smtClean="0"/>
              <a:t> sit </a:t>
            </a:r>
            <a:r>
              <a:rPr lang="en-US" dirty="0" err="1" smtClean="0"/>
              <a:t>amet</a:t>
            </a:r>
            <a:r>
              <a:rPr lang="en-US" dirty="0" smtClean="0"/>
              <a:t>. </a:t>
            </a:r>
          </a:p>
          <a:p>
            <a:r>
              <a:rPr lang="en-US" dirty="0" err="1" smtClean="0"/>
              <a:t>Aliquam</a:t>
            </a:r>
            <a:r>
              <a:rPr lang="en-US" dirty="0" smtClean="0"/>
              <a:t> </a:t>
            </a:r>
            <a:r>
              <a:rPr lang="en-US" dirty="0" err="1" smtClean="0"/>
              <a:t>commodo</a:t>
            </a:r>
            <a:r>
              <a:rPr lang="en-US" dirty="0" smtClean="0"/>
              <a:t>, </a:t>
            </a:r>
            <a:r>
              <a:rPr lang="en-US" dirty="0" err="1" smtClean="0"/>
              <a:t>tellus</a:t>
            </a:r>
            <a:r>
              <a:rPr lang="en-US" dirty="0" smtClean="0"/>
              <a:t> et </a:t>
            </a:r>
            <a:r>
              <a:rPr lang="en-US" dirty="0" err="1" smtClean="0"/>
              <a:t>molestie</a:t>
            </a:r>
            <a:r>
              <a:rPr lang="en-US" dirty="0" smtClean="0"/>
              <a:t> </a:t>
            </a:r>
            <a:r>
              <a:rPr lang="en-US" dirty="0" err="1" smtClean="0"/>
              <a:t>dignissim</a:t>
            </a:r>
            <a:r>
              <a:rPr lang="en-US" dirty="0" smtClean="0"/>
              <a:t>.</a:t>
            </a:r>
          </a:p>
          <a:p>
            <a:endParaRPr lang="en-US" dirty="0"/>
          </a:p>
        </p:txBody>
      </p:sp>
      <p:sp>
        <p:nvSpPr>
          <p:cNvPr id="7" name="Text Placeholder 6"/>
          <p:cNvSpPr>
            <a:spLocks noGrp="1"/>
          </p:cNvSpPr>
          <p:nvPr>
            <p:ph type="body" sz="quarter" idx="13"/>
          </p:nvPr>
        </p:nvSpPr>
        <p:spPr/>
        <p:txBody>
          <a:bodyPr/>
          <a:lstStyle/>
          <a:p>
            <a:r>
              <a:rPr lang="en-US" dirty="0" smtClean="0"/>
              <a:t>introduction</a:t>
            </a:r>
            <a:endParaRPr lang="en-US" dirty="0"/>
          </a:p>
        </p:txBody>
      </p:sp>
    </p:spTree>
    <p:extLst>
      <p:ext uri="{BB962C8B-B14F-4D97-AF65-F5344CB8AC3E}">
        <p14:creationId xmlns:p14="http://schemas.microsoft.com/office/powerpoint/2010/main" val="788523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MIA</a:t>
            </a:r>
            <a:endParaRPr lang="en-US" dirty="0"/>
          </a:p>
        </p:txBody>
      </p:sp>
      <p:sp>
        <p:nvSpPr>
          <p:cNvPr id="4" name="Text Placeholder 3"/>
          <p:cNvSpPr>
            <a:spLocks noGrp="1"/>
          </p:cNvSpPr>
          <p:nvPr>
            <p:ph type="body" sz="quarter" idx="13"/>
          </p:nvPr>
        </p:nvSpPr>
        <p:spPr/>
        <p:txBody>
          <a:bodyPr/>
          <a:lstStyle/>
          <a:p>
            <a:r>
              <a:rPr lang="en-US" dirty="0" smtClean="0"/>
              <a:t>Introduction</a:t>
            </a:r>
            <a:endParaRPr lang="en-US" dirty="0"/>
          </a:p>
        </p:txBody>
      </p:sp>
      <p:sp>
        <p:nvSpPr>
          <p:cNvPr id="9" name="Rounded Rectangle 8"/>
          <p:cNvSpPr/>
          <p:nvPr/>
        </p:nvSpPr>
        <p:spPr>
          <a:xfrm>
            <a:off x="9335965" y="3206071"/>
            <a:ext cx="1347216" cy="494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INSIGHTS</a:t>
            </a:r>
            <a:endParaRPr lang="en-US" dirty="0"/>
          </a:p>
        </p:txBody>
      </p:sp>
      <p:sp>
        <p:nvSpPr>
          <p:cNvPr id="16" name="Oval 15"/>
          <p:cNvSpPr/>
          <p:nvPr/>
        </p:nvSpPr>
        <p:spPr>
          <a:xfrm>
            <a:off x="9081855" y="1901892"/>
            <a:ext cx="1766657" cy="1162975"/>
          </a:xfrm>
          <a:prstGeom prst="ellipse">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ounded Rectangle 7"/>
          <p:cNvSpPr/>
          <p:nvPr/>
        </p:nvSpPr>
        <p:spPr>
          <a:xfrm>
            <a:off x="9335965" y="2252562"/>
            <a:ext cx="1347216" cy="461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SEARCH</a:t>
            </a:r>
            <a:endParaRPr lang="en-US" dirty="0"/>
          </a:p>
        </p:txBody>
      </p:sp>
      <p:pic>
        <p:nvPicPr>
          <p:cNvPr id="18" name="Picture 17"/>
          <p:cNvPicPr>
            <a:picLocks noChangeAspect="1"/>
          </p:cNvPicPr>
          <p:nvPr/>
        </p:nvPicPr>
        <p:blipFill rotWithShape="1">
          <a:blip r:embed="rId2"/>
          <a:srcRect t="5307" r="17792" b="4984"/>
          <a:stretch/>
        </p:blipFill>
        <p:spPr>
          <a:xfrm>
            <a:off x="480065" y="1899723"/>
            <a:ext cx="6426092" cy="3944449"/>
          </a:xfrm>
          <a:prstGeom prst="rect">
            <a:avLst/>
          </a:prstGeom>
        </p:spPr>
      </p:pic>
      <p:sp>
        <p:nvSpPr>
          <p:cNvPr id="21" name="Rounded Rectangle 20"/>
          <p:cNvSpPr/>
          <p:nvPr/>
        </p:nvSpPr>
        <p:spPr>
          <a:xfrm>
            <a:off x="9348187" y="4157461"/>
            <a:ext cx="1347216" cy="494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INSIGHTS</a:t>
            </a:r>
            <a:endParaRPr lang="en-US" dirty="0"/>
          </a:p>
        </p:txBody>
      </p:sp>
      <p:sp>
        <p:nvSpPr>
          <p:cNvPr id="22" name="Rounded Rectangle 21"/>
          <p:cNvSpPr/>
          <p:nvPr/>
        </p:nvSpPr>
        <p:spPr>
          <a:xfrm>
            <a:off x="9392575" y="5108851"/>
            <a:ext cx="1347216" cy="494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INSIGHTS</a:t>
            </a:r>
            <a:endParaRPr lang="en-US" dirty="0"/>
          </a:p>
        </p:txBody>
      </p:sp>
    </p:spTree>
    <p:extLst>
      <p:ext uri="{BB962C8B-B14F-4D97-AF65-F5344CB8AC3E}">
        <p14:creationId xmlns:p14="http://schemas.microsoft.com/office/powerpoint/2010/main" val="210567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a:t>
            </a:r>
            <a:endParaRPr lang="en-US" dirty="0"/>
          </a:p>
        </p:txBody>
      </p:sp>
      <p:sp>
        <p:nvSpPr>
          <p:cNvPr id="3" name="Content Placeholder 2"/>
          <p:cNvSpPr>
            <a:spLocks noGrp="1"/>
          </p:cNvSpPr>
          <p:nvPr>
            <p:ph idx="1"/>
          </p:nvPr>
        </p:nvSpPr>
        <p:spPr/>
        <p:txBody>
          <a:bodyPr/>
          <a:lstStyle/>
          <a:p>
            <a:r>
              <a:rPr lang="en-US" dirty="0" smtClean="0"/>
              <a:t>Natural Language Query: </a:t>
            </a:r>
          </a:p>
          <a:p>
            <a:pPr lvl="1"/>
            <a:r>
              <a:rPr lang="en-US" dirty="0" smtClean="0"/>
              <a:t>What are the top 10 states whose average credit score greater than 500 ?</a:t>
            </a:r>
          </a:p>
          <a:p>
            <a:r>
              <a:rPr lang="en-US" dirty="0" smtClean="0"/>
              <a:t>SQL Query:</a:t>
            </a:r>
          </a:p>
          <a:p>
            <a:pPr lvl="1"/>
            <a:r>
              <a:rPr lang="en-US" dirty="0" smtClean="0"/>
              <a:t>SELECT </a:t>
            </a:r>
            <a:r>
              <a:rPr lang="en-US" dirty="0" err="1" smtClean="0"/>
              <a:t>property_state</a:t>
            </a:r>
            <a:r>
              <a:rPr lang="en-US" dirty="0" smtClean="0"/>
              <a:t> </a:t>
            </a:r>
            <a:br>
              <a:rPr lang="en-US" dirty="0" smtClean="0"/>
            </a:br>
            <a:r>
              <a:rPr lang="en-US" dirty="0" smtClean="0"/>
              <a:t>FROM (SELECT AVG(</a:t>
            </a:r>
            <a:r>
              <a:rPr lang="en-US" dirty="0" err="1" smtClean="0"/>
              <a:t>credit_score</a:t>
            </a:r>
            <a:r>
              <a:rPr lang="en-US" dirty="0" smtClean="0"/>
              <a:t>), </a:t>
            </a:r>
            <a:r>
              <a:rPr lang="en-US" dirty="0" err="1" smtClean="0"/>
              <a:t>property_state</a:t>
            </a:r>
            <a:r>
              <a:rPr lang="en-US" dirty="0" smtClean="0"/>
              <a:t> FROM </a:t>
            </a:r>
            <a:r>
              <a:rPr lang="en-US" dirty="0" err="1"/>
              <a:t>f</a:t>
            </a:r>
            <a:r>
              <a:rPr lang="en-US" dirty="0" err="1" smtClean="0"/>
              <a:t>reddie_mac_data</a:t>
            </a:r>
            <a:r>
              <a:rPr lang="en-US" dirty="0" smtClean="0"/>
              <a:t>) AS data </a:t>
            </a:r>
            <a:br>
              <a:rPr lang="en-US" dirty="0" smtClean="0"/>
            </a:br>
            <a:r>
              <a:rPr lang="en-US" dirty="0" smtClean="0"/>
              <a:t>WHERE </a:t>
            </a:r>
            <a:r>
              <a:rPr lang="en-US" dirty="0" err="1" smtClean="0"/>
              <a:t>avg_credit_score</a:t>
            </a:r>
            <a:r>
              <a:rPr lang="en-US" dirty="0" smtClean="0"/>
              <a:t> &gt; 500 </a:t>
            </a:r>
            <a:br>
              <a:rPr lang="en-US" dirty="0" smtClean="0"/>
            </a:br>
            <a:r>
              <a:rPr lang="en-US" dirty="0" smtClean="0"/>
              <a:t>GROUP BY </a:t>
            </a:r>
            <a:r>
              <a:rPr lang="en-US" dirty="0" err="1" smtClean="0"/>
              <a:t>property_state</a:t>
            </a:r>
            <a:r>
              <a:rPr lang="en-US" dirty="0" smtClean="0"/>
              <a:t/>
            </a:r>
            <a:br>
              <a:rPr lang="en-US" dirty="0" smtClean="0"/>
            </a:br>
            <a:r>
              <a:rPr lang="en-US" dirty="0" smtClean="0"/>
              <a:t>ORDER BY </a:t>
            </a:r>
            <a:r>
              <a:rPr lang="en-US" dirty="0" err="1" smtClean="0"/>
              <a:t>avg_credit_score</a:t>
            </a:r>
            <a:r>
              <a:rPr lang="en-US" dirty="0" smtClean="0"/>
              <a:t> DESC</a:t>
            </a:r>
            <a:br>
              <a:rPr lang="en-US" dirty="0" smtClean="0"/>
            </a:br>
            <a:r>
              <a:rPr lang="en-US" dirty="0" smtClean="0"/>
              <a:t>LIMIT 10</a:t>
            </a:r>
            <a:endParaRPr lang="en-US" dirty="0"/>
          </a:p>
        </p:txBody>
      </p:sp>
      <p:sp>
        <p:nvSpPr>
          <p:cNvPr id="4" name="Text Placeholder 3"/>
          <p:cNvSpPr>
            <a:spLocks noGrp="1"/>
          </p:cNvSpPr>
          <p:nvPr>
            <p:ph type="body" sz="quarter" idx="13"/>
          </p:nvPr>
        </p:nvSpPr>
        <p:spPr/>
        <p:txBody>
          <a:bodyPr/>
          <a:lstStyle/>
          <a:p>
            <a:r>
              <a:rPr lang="en-US" dirty="0" smtClean="0"/>
              <a:t>MIA SEARCH</a:t>
            </a:r>
            <a:endParaRPr lang="en-US" dirty="0"/>
          </a:p>
        </p:txBody>
      </p:sp>
      <p:sp>
        <p:nvSpPr>
          <p:cNvPr id="5" name="Text Placeholder 4"/>
          <p:cNvSpPr>
            <a:spLocks noGrp="1"/>
          </p:cNvSpPr>
          <p:nvPr>
            <p:ph type="body" sz="quarter" idx="14"/>
          </p:nvPr>
        </p:nvSpPr>
        <p:spPr/>
        <p:txBody>
          <a:bodyPr/>
          <a:lstStyle/>
          <a:p>
            <a:r>
              <a:rPr lang="en-US" dirty="0" smtClean="0"/>
              <a:t>Synthesize SQL query from Natural Language</a:t>
            </a:r>
            <a:endParaRPr lang="en-US" dirty="0"/>
          </a:p>
        </p:txBody>
      </p:sp>
    </p:spTree>
    <p:extLst>
      <p:ext uri="{BB962C8B-B14F-4D97-AF65-F5344CB8AC3E}">
        <p14:creationId xmlns:p14="http://schemas.microsoft.com/office/powerpoint/2010/main" val="1008259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smtClean="0"/>
              <a:t>MIA Search</a:t>
            </a:r>
            <a:endParaRPr lang="en-US" dirty="0"/>
          </a:p>
        </p:txBody>
      </p:sp>
      <p:sp>
        <p:nvSpPr>
          <p:cNvPr id="3" name="Title 2"/>
          <p:cNvSpPr>
            <a:spLocks noGrp="1"/>
          </p:cNvSpPr>
          <p:nvPr>
            <p:ph type="title"/>
          </p:nvPr>
        </p:nvSpPr>
        <p:spPr/>
        <p:txBody>
          <a:bodyPr/>
          <a:lstStyle/>
          <a:p>
            <a:r>
              <a:rPr lang="en-US" dirty="0" smtClean="0"/>
              <a:t>Complications</a:t>
            </a:r>
            <a:endParaRPr lang="en-US" dirty="0"/>
          </a:p>
        </p:txBody>
      </p:sp>
      <p:sp>
        <p:nvSpPr>
          <p:cNvPr id="9" name="Text Placeholder 8"/>
          <p:cNvSpPr>
            <a:spLocks noGrp="1"/>
          </p:cNvSpPr>
          <p:nvPr>
            <p:ph sz="quarter" idx="14"/>
          </p:nvPr>
        </p:nvSpPr>
        <p:spPr/>
        <p:txBody>
          <a:bodyPr/>
          <a:lstStyle/>
          <a:p>
            <a:r>
              <a:rPr lang="en-US" dirty="0" smtClean="0"/>
              <a:t>Limitations</a:t>
            </a:r>
          </a:p>
          <a:p>
            <a:pPr lvl="1">
              <a:buClr>
                <a:srgbClr val="FF6503"/>
              </a:buClr>
            </a:pPr>
            <a:r>
              <a:rPr lang="en-US" dirty="0" smtClean="0"/>
              <a:t>Highly </a:t>
            </a:r>
            <a:r>
              <a:rPr lang="en-US" dirty="0"/>
              <a:t>dependent on trigger </a:t>
            </a:r>
            <a:r>
              <a:rPr lang="en-US" dirty="0" smtClean="0"/>
              <a:t>words</a:t>
            </a:r>
          </a:p>
          <a:p>
            <a:pPr lvl="1">
              <a:buClr>
                <a:srgbClr val="FF6503"/>
              </a:buClr>
            </a:pPr>
            <a:r>
              <a:rPr lang="en-US" dirty="0" smtClean="0"/>
              <a:t>Employs </a:t>
            </a:r>
            <a:r>
              <a:rPr lang="en-US" dirty="0"/>
              <a:t>linear </a:t>
            </a:r>
            <a:r>
              <a:rPr lang="en-US" dirty="0" smtClean="0"/>
              <a:t>search</a:t>
            </a:r>
          </a:p>
          <a:p>
            <a:pPr lvl="1">
              <a:buClr>
                <a:srgbClr val="FF6503"/>
              </a:buClr>
            </a:pPr>
            <a:r>
              <a:rPr lang="en-US" dirty="0" smtClean="0"/>
              <a:t>Difficult </a:t>
            </a:r>
            <a:r>
              <a:rPr lang="en-US" dirty="0"/>
              <a:t>to extend the model to handle nested queries</a:t>
            </a:r>
          </a:p>
          <a:p>
            <a:endParaRPr lang="en-US" dirty="0" smtClean="0"/>
          </a:p>
          <a:p>
            <a:pPr lvl="1"/>
            <a:endParaRPr lang="en-US" dirty="0" smtClean="0"/>
          </a:p>
          <a:p>
            <a:pPr lvl="1"/>
            <a:endParaRPr lang="en-US" dirty="0" smtClean="0"/>
          </a:p>
          <a:p>
            <a:endParaRPr lang="en-US" dirty="0"/>
          </a:p>
        </p:txBody>
      </p:sp>
      <p:sp>
        <p:nvSpPr>
          <p:cNvPr id="19" name="Content Placeholder 18"/>
          <p:cNvSpPr>
            <a:spLocks noGrp="1"/>
          </p:cNvSpPr>
          <p:nvPr>
            <p:ph sz="quarter" idx="15"/>
          </p:nvPr>
        </p:nvSpPr>
        <p:spPr/>
        <p:txBody>
          <a:bodyPr/>
          <a:lstStyle/>
          <a:p>
            <a:r>
              <a:rPr lang="en-US" dirty="0" smtClean="0"/>
              <a:t>Need for new model</a:t>
            </a:r>
          </a:p>
          <a:p>
            <a:pPr lvl="1"/>
            <a:r>
              <a:rPr lang="en-US" dirty="0"/>
              <a:t>Database independence property</a:t>
            </a:r>
          </a:p>
          <a:p>
            <a:pPr lvl="1"/>
            <a:r>
              <a:rPr lang="en-US" dirty="0"/>
              <a:t>Why Machine Learning models cannot be employed?</a:t>
            </a:r>
          </a:p>
          <a:p>
            <a:pPr lvl="1"/>
            <a:r>
              <a:rPr lang="en-US" dirty="0"/>
              <a:t>Minimal preprocessing of database</a:t>
            </a:r>
          </a:p>
          <a:p>
            <a:pPr lvl="1"/>
            <a:r>
              <a:rPr lang="en-US" dirty="0"/>
              <a:t>Using components of previously implemented model</a:t>
            </a:r>
          </a:p>
          <a:p>
            <a:pPr lvl="2"/>
            <a:r>
              <a:rPr lang="en-US" dirty="0"/>
              <a:t>Starling</a:t>
            </a:r>
          </a:p>
          <a:p>
            <a:pPr lvl="2"/>
            <a:r>
              <a:rPr lang="en-US" dirty="0"/>
              <a:t>Metadata</a:t>
            </a:r>
          </a:p>
          <a:p>
            <a:endParaRPr lang="en-US" dirty="0"/>
          </a:p>
        </p:txBody>
      </p:sp>
      <p:graphicFrame>
        <p:nvGraphicFramePr>
          <p:cNvPr id="10" name="Diagram 9"/>
          <p:cNvGraphicFramePr/>
          <p:nvPr>
            <p:extLst>
              <p:ext uri="{D42A27DB-BD31-4B8C-83A1-F6EECF244321}">
                <p14:modId xmlns:p14="http://schemas.microsoft.com/office/powerpoint/2010/main" val="2933924934"/>
              </p:ext>
            </p:extLst>
          </p:nvPr>
        </p:nvGraphicFramePr>
        <p:xfrm>
          <a:off x="828366" y="4921372"/>
          <a:ext cx="10226780" cy="21892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p:cNvGraphicFramePr/>
          <p:nvPr>
            <p:extLst>
              <p:ext uri="{D42A27DB-BD31-4B8C-83A1-F6EECF244321}">
                <p14:modId xmlns:p14="http://schemas.microsoft.com/office/powerpoint/2010/main" val="3860775221"/>
              </p:ext>
            </p:extLst>
          </p:nvPr>
        </p:nvGraphicFramePr>
        <p:xfrm>
          <a:off x="1871048" y="4949854"/>
          <a:ext cx="3550633" cy="11102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7" name="Diagram 16"/>
          <p:cNvGraphicFramePr/>
          <p:nvPr>
            <p:extLst>
              <p:ext uri="{D42A27DB-BD31-4B8C-83A1-F6EECF244321}">
                <p14:modId xmlns:p14="http://schemas.microsoft.com/office/powerpoint/2010/main" val="1116234299"/>
              </p:ext>
            </p:extLst>
          </p:nvPr>
        </p:nvGraphicFramePr>
        <p:xfrm>
          <a:off x="6219807" y="5183143"/>
          <a:ext cx="3773465" cy="87001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634832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NLQ2SQL</a:t>
            </a:r>
            <a:endParaRPr lang="en-US" dirty="0"/>
          </a:p>
        </p:txBody>
      </p:sp>
      <p:sp>
        <p:nvSpPr>
          <p:cNvPr id="12" name="Text Placeholder 11"/>
          <p:cNvSpPr>
            <a:spLocks noGrp="1"/>
          </p:cNvSpPr>
          <p:nvPr>
            <p:ph type="body" idx="1"/>
          </p:nvPr>
        </p:nvSpPr>
        <p:spPr/>
        <p:txBody>
          <a:bodyPr>
            <a:normAutofit/>
          </a:bodyPr>
          <a:lstStyle/>
          <a:p>
            <a:r>
              <a:rPr lang="en-US" dirty="0" smtClean="0"/>
              <a:t>Synthesizing SQL query from Natural Language</a:t>
            </a:r>
            <a:endParaRPr lang="en-US" dirty="0"/>
          </a:p>
        </p:txBody>
      </p:sp>
      <p:sp>
        <p:nvSpPr>
          <p:cNvPr id="11" name="Freeform 10"/>
          <p:cNvSpPr/>
          <p:nvPr/>
        </p:nvSpPr>
        <p:spPr>
          <a:xfrm>
            <a:off x="0" y="0"/>
            <a:ext cx="6746789" cy="6858000"/>
          </a:xfrm>
          <a:custGeom>
            <a:avLst/>
            <a:gdLst>
              <a:gd name="connsiteX0" fmla="*/ 0 w 6746789"/>
              <a:gd name="connsiteY0" fmla="*/ 6870357 h 6870357"/>
              <a:gd name="connsiteX1" fmla="*/ 0 w 6746789"/>
              <a:gd name="connsiteY1" fmla="*/ 0 h 6870357"/>
              <a:gd name="connsiteX2" fmla="*/ 6746789 w 6746789"/>
              <a:gd name="connsiteY2" fmla="*/ 0 h 6870357"/>
              <a:gd name="connsiteX3" fmla="*/ 2141838 w 6746789"/>
              <a:gd name="connsiteY3" fmla="*/ 6870357 h 6870357"/>
              <a:gd name="connsiteX4" fmla="*/ 0 w 6746789"/>
              <a:gd name="connsiteY4" fmla="*/ 6870357 h 6870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6789" h="6870357">
                <a:moveTo>
                  <a:pt x="0" y="6870357"/>
                </a:moveTo>
                <a:lnTo>
                  <a:pt x="0" y="0"/>
                </a:lnTo>
                <a:lnTo>
                  <a:pt x="6746789" y="0"/>
                </a:lnTo>
                <a:lnTo>
                  <a:pt x="2141838" y="6870357"/>
                </a:lnTo>
                <a:lnTo>
                  <a:pt x="0" y="6870357"/>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48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smtClean="0"/>
              <a:t>APPROACH</a:t>
            </a:r>
            <a:endParaRPr lang="en-US" dirty="0"/>
          </a:p>
        </p:txBody>
      </p:sp>
      <p:sp>
        <p:nvSpPr>
          <p:cNvPr id="3" name="Title 2"/>
          <p:cNvSpPr>
            <a:spLocks noGrp="1"/>
          </p:cNvSpPr>
          <p:nvPr>
            <p:ph type="title"/>
          </p:nvPr>
        </p:nvSpPr>
        <p:spPr/>
        <p:txBody>
          <a:bodyPr/>
          <a:lstStyle/>
          <a:p>
            <a:r>
              <a:rPr lang="en-US" dirty="0" smtClean="0"/>
              <a:t>Slot Filling of SQL sketch syntax </a:t>
            </a:r>
            <a:endParaRPr lang="en-US" dirty="0"/>
          </a:p>
        </p:txBody>
      </p:sp>
      <p:sp>
        <p:nvSpPr>
          <p:cNvPr id="9" name="Text Placeholder 8"/>
          <p:cNvSpPr>
            <a:spLocks noGrp="1"/>
          </p:cNvSpPr>
          <p:nvPr>
            <p:ph type="body" sz="quarter" idx="4294967295"/>
          </p:nvPr>
        </p:nvSpPr>
        <p:spPr>
          <a:xfrm>
            <a:off x="609600" y="1793289"/>
            <a:ext cx="5740221" cy="4959343"/>
          </a:xfrm>
        </p:spPr>
        <p:txBody>
          <a:bodyPr/>
          <a:lstStyle/>
          <a:p>
            <a:endParaRPr lang="en-US" dirty="0"/>
          </a:p>
        </p:txBody>
      </p:sp>
    </p:spTree>
    <p:extLst>
      <p:ext uri="{BB962C8B-B14F-4D97-AF65-F5344CB8AC3E}">
        <p14:creationId xmlns:p14="http://schemas.microsoft.com/office/powerpoint/2010/main" val="931674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a:t>Rule based system independent of the </a:t>
            </a:r>
            <a:r>
              <a:rPr lang="en-US" dirty="0" smtClean="0"/>
              <a:t>database</a:t>
            </a:r>
          </a:p>
          <a:p>
            <a:r>
              <a:rPr lang="en-US" dirty="0" smtClean="0"/>
              <a:t>Uses Dependency Parsed tree of the NL query to handle non-linear search</a:t>
            </a:r>
          </a:p>
          <a:p>
            <a:r>
              <a:rPr lang="en-US" dirty="0" smtClean="0"/>
              <a:t>Minimal dependence on trigger words</a:t>
            </a:r>
          </a:p>
          <a:p>
            <a:r>
              <a:rPr lang="en-US" dirty="0" smtClean="0"/>
              <a:t>Separate modules for filling each slot (</a:t>
            </a:r>
            <a:r>
              <a:rPr lang="en-US" sz="1800" dirty="0" smtClean="0"/>
              <a:t>SELECT, WHERE, GROUP BY, ORDER BY, LIMIT</a:t>
            </a:r>
            <a:r>
              <a:rPr lang="en-US" dirty="0" smtClean="0"/>
              <a:t>) </a:t>
            </a:r>
            <a:endParaRPr lang="en-US" dirty="0"/>
          </a:p>
        </p:txBody>
      </p:sp>
      <p:sp>
        <p:nvSpPr>
          <p:cNvPr id="4" name="Text Placeholder 3"/>
          <p:cNvSpPr>
            <a:spLocks noGrp="1"/>
          </p:cNvSpPr>
          <p:nvPr>
            <p:ph type="body" sz="quarter" idx="16"/>
          </p:nvPr>
        </p:nvSpPr>
        <p:spPr/>
        <p:txBody>
          <a:bodyPr/>
          <a:lstStyle/>
          <a:p>
            <a:r>
              <a:rPr lang="en-US" dirty="0" smtClean="0"/>
              <a:t>Proposed model</a:t>
            </a:r>
            <a:endParaRPr lang="en-US" dirty="0"/>
          </a:p>
        </p:txBody>
      </p:sp>
    </p:spTree>
    <p:extLst>
      <p:ext uri="{BB962C8B-B14F-4D97-AF65-F5344CB8AC3E}">
        <p14:creationId xmlns:p14="http://schemas.microsoft.com/office/powerpoint/2010/main" val="3088466330"/>
      </p:ext>
    </p:extLst>
  </p:cSld>
  <p:clrMapOvr>
    <a:masterClrMapping/>
  </p:clrMapOvr>
</p:sld>
</file>

<file path=ppt/theme/theme1.xml><?xml version="1.0" encoding="utf-8"?>
<a:theme xmlns:a="http://schemas.openxmlformats.org/drawingml/2006/main" name="Office Theme">
  <a:themeElements>
    <a:clrScheme name="Custom 7">
      <a:dk1>
        <a:srgbClr val="000000"/>
      </a:dk1>
      <a:lt1>
        <a:srgbClr val="FFFFFF"/>
      </a:lt1>
      <a:dk2>
        <a:srgbClr val="0093FF"/>
      </a:dk2>
      <a:lt2>
        <a:srgbClr val="E2E3E3"/>
      </a:lt2>
      <a:accent1>
        <a:srgbClr val="0093FF"/>
      </a:accent1>
      <a:accent2>
        <a:srgbClr val="575657"/>
      </a:accent2>
      <a:accent3>
        <a:srgbClr val="FF6503"/>
      </a:accent3>
      <a:accent4>
        <a:srgbClr val="102C5E"/>
      </a:accent4>
      <a:accent5>
        <a:srgbClr val="BABABA"/>
      </a:accent5>
      <a:accent6>
        <a:srgbClr val="C3E6F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8370</TotalTime>
  <Words>942</Words>
  <Application>Microsoft Office PowerPoint</Application>
  <PresentationFormat>Widescreen</PresentationFormat>
  <Paragraphs>179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Century Gothic</vt:lpstr>
      <vt:lpstr>Office Theme</vt:lpstr>
      <vt:lpstr>Management  information assistant         </vt:lpstr>
      <vt:lpstr>Intro TO MIA</vt:lpstr>
      <vt:lpstr>What is MIA ?</vt:lpstr>
      <vt:lpstr>Components of MIA</vt:lpstr>
      <vt:lpstr>AIM</vt:lpstr>
      <vt:lpstr>Complications</vt:lpstr>
      <vt:lpstr>NLQ2SQL</vt:lpstr>
      <vt:lpstr>Slot Filling of SQL sketch syntax </vt:lpstr>
      <vt:lpstr>Features</vt:lpstr>
      <vt:lpstr>Case Study Layout</vt:lpstr>
      <vt:lpstr>Executive case study template – to be used only for digital intelligence case studies with x factor multiplier</vt:lpstr>
      <vt:lpstr>PowerPoint Presentation</vt:lpstr>
      <vt:lpstr>PowerPoint Presentation</vt:lpstr>
      <vt:lpstr>Feature Layout-2</vt:lpstr>
      <vt:lpstr>Slide presentations should help tell a story as a VISUAL AID.  Slides should NOT be created as a “final document or leave-behind”</vt:lpstr>
      <vt:lpstr>Our graphic communication style is clean and bold. Do not over-use visual effects:</vt:lpstr>
      <vt:lpstr>EXL does NOT have an unlimited enterprise-wide royalty free stock image license.</vt:lpstr>
      <vt:lpstr>PowerPoint Presentation</vt:lpstr>
      <vt:lpstr>IMPORTANT</vt:lpstr>
      <vt:lpstr>Closing Layout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Navreet Kaur (Contractor)</cp:lastModifiedBy>
  <cp:revision>513</cp:revision>
  <dcterms:created xsi:type="dcterms:W3CDTF">2018-04-05T14:10:17Z</dcterms:created>
  <dcterms:modified xsi:type="dcterms:W3CDTF">2018-07-04T14:02:02Z</dcterms:modified>
</cp:coreProperties>
</file>