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60" r:id="rId7"/>
    <p:sldId id="261" r:id="rId8"/>
    <p:sldId id="262" r:id="rId9"/>
    <p:sldId id="263" r:id="rId10"/>
    <p:sldId id="281" r:id="rId11"/>
    <p:sldId id="264" r:id="rId12"/>
    <p:sldId id="279" r:id="rId13"/>
    <p:sldId id="267" r:id="rId14"/>
    <p:sldId id="272" r:id="rId15"/>
    <p:sldId id="273" r:id="rId16"/>
    <p:sldId id="274" r:id="rId1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2D654-B589-4D17-8315-185D89E6A716}" v="2" dt="2024-03-27T17:31:44.97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navreehal04/Building-A-Dashboard-With-IBM-Cognos-Analytic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Nav</a:t>
            </a:r>
          </a:p>
          <a:p>
            <a:pPr marL="0" indent="0">
              <a:buNone/>
            </a:pPr>
            <a:r>
              <a:rPr lang="en-US" dirty="0"/>
              <a:t>27/03/24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hlinkClick r:id="rId2"/>
              </a:rPr>
              <a:t>navreehal04/Building-A-Dashboard-With-IBM-Cognos-Analytics (github.com)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Evolution of Technology Trends: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Advancements in Technology: Present and Future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Empowering Workforce through Training and Reskilling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Encouraging Female Engagement in the Technology Sector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Closing the Technological Gap in Developing Nations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Combatting Employment Discrimination based on Age and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Discoveries: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Technology evolves rapidly each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There's a notable focus on specific countries such as the USA and India.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Gender disparity persists in technology-related occupations.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Platforms like Docker and AWS experience significant growth.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Companies must remain adaptable and accommodate swift technological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Efforts are needed to disseminate technology to underdeveloped regions.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Considerations regarding the impact of hiring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Anticipated shift towards faster application deployments and increased adoption of cloud services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• Current and Future Technology Trends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• Overview of Programming Languages, Databases, and Platforms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• Demographic Insights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• Recommended Actions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• Future Integration of Machine Learning for Trend Prediction and Salary Forecasts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Programming Language and Database Trends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Demographics Survey Analysis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Bridging the Technological Gap Across Nations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Addressing Gender Disparity in the Workforce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Assessing skill demands for the future workforce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Identifying sought-after programming languages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Highlighting in-demand database skills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Examining prevalent Integrated Development Environments (IDEs)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Target Audience: Human Resources and IT Management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Sources of Data Collection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Stack Overflow Developer Survey 2019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Job Postings on GitHub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Annual Salary Data for Programming Languages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Exploration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Cleansing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Visualization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Presentation</a:t>
            </a:r>
          </a:p>
          <a:p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2AD57E6-9083-2CA3-D894-32FFA6B2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305" y="1544231"/>
            <a:ext cx="8053389" cy="49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 descr="A screenshot of a graph and a diagram&#10;&#10;Description automatically generated">
            <a:extLst>
              <a:ext uri="{FF2B5EF4-FFF2-40B4-BE49-F238E27FC236}">
                <a16:creationId xmlns:a16="http://schemas.microsoft.com/office/drawing/2014/main" id="{270E082E-6DF3-FD69-C5D2-B017CE7C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1" y="1454802"/>
            <a:ext cx="7903556" cy="47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Discoveries: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JavaScript, HTML/CSS, and SQL emerge as the top three this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Python and TypeScript are anticipated to gain popularity next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PowerShell is projected to decline in the upcoming year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Significance: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Continued high demand for web development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SQL remains indispensable in companies utilizing Big Data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Python stands out as the preferred choice with the increasing demand for AI and ML.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Discoveries: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MySQL emerges as the most popular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Following closely is Microsoft 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MongoDB and Redis are gaining popularity as upcoming favorites.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Elasticsearch is a newcomer in the field.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Open-source databases maintain their preference within companies.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NoSQL databases are poised to have a significant impact on storing non-relational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Redis offers support for abstract data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Elasticsearch provides pre-tuned search capabilities for websites, apps, or ecommerce stores.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A7894258BBA1478E43FAF322155B3A" ma:contentTypeVersion="4" ma:contentTypeDescription="Create a new document." ma:contentTypeScope="" ma:versionID="c09815eaf6fde7bc87ce336f04de44c6">
  <xsd:schema xmlns:xsd="http://www.w3.org/2001/XMLSchema" xmlns:xs="http://www.w3.org/2001/XMLSchema" xmlns:p="http://schemas.microsoft.com/office/2006/metadata/properties" xmlns:ns3="dded629a-eddc-4f22-8cbc-fe4570e31ad6" targetNamespace="http://schemas.microsoft.com/office/2006/metadata/properties" ma:root="true" ma:fieldsID="1905896a4d5bea94f78dbf488e42b617" ns3:_="">
    <xsd:import namespace="dded629a-eddc-4f22-8cbc-fe4570e31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d629a-eddc-4f22-8cbc-fe4570e31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dded629a-eddc-4f22-8cbc-fe4570e31ad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8B369D-8F3C-46AA-800E-2AF6D3E06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ed629a-eddc-4f22-8cbc-fe4570e31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451</Words>
  <Application>Microsoft Office PowerPoint</Application>
  <PresentationFormat>Widescreen</PresentationFormat>
  <Paragraphs>89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</vt:lpstr>
      <vt:lpstr>IBM Plex Mono SemiBold</vt:lpstr>
      <vt:lpstr>IBM Plex Mono Text</vt:lpstr>
      <vt:lpstr>Söhne</vt:lpstr>
      <vt:lpstr>SLIDE_TEMPLATE_skill_network</vt:lpstr>
      <vt:lpstr>Data Analysis</vt:lpstr>
      <vt:lpstr>OUTLINE</vt:lpstr>
      <vt:lpstr>EXECUTIVE SUMMARY</vt:lpstr>
      <vt:lpstr>INTRODUCTION</vt:lpstr>
      <vt:lpstr>METHODOLOGY</vt:lpstr>
      <vt:lpstr>RESULTS</vt:lpstr>
      <vt:lpstr>RESULTS</vt:lpstr>
      <vt:lpstr>PROGRAMMING LANGUAGE TRENDS - FINDINGS &amp; IMPLICATIONS</vt:lpstr>
      <vt:lpstr>DATABASE TRENDS - FINDINGS &amp; IMPLICATIONS</vt:lpstr>
      <vt:lpstr>DASHBOARD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Nav Reehal (ECO - Student)</cp:lastModifiedBy>
  <cp:revision>22</cp:revision>
  <dcterms:created xsi:type="dcterms:W3CDTF">2020-10-28T18:29:43Z</dcterms:created>
  <dcterms:modified xsi:type="dcterms:W3CDTF">2024-03-27T17:39:44Z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0x01010038A7894258BBA1478E43FAF322155B3A</vt:lpwstr>
  </property>
</Properties>
</file>