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2" y="-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3C5D2-788A-4F7A-A070-23B4322C1ED8}" type="datetimeFigureOut">
              <a:rPr lang="cs-CZ" smtClean="0"/>
              <a:t>24.1.2013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FED5-E6FD-41AB-A905-D2450DAAE204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AFED5-E6FD-41AB-A905-D2450DAAE204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A4A0-F2DA-403F-9D24-61C6580802C6}" type="datetime1">
              <a:rPr lang="cs-CZ" smtClean="0"/>
              <a:t>24.1.2013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43AB-14A8-4C4B-A763-A6173CA4C13B}" type="datetime1">
              <a:rPr lang="cs-CZ" smtClean="0"/>
              <a:t>24.1.2013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374C-D9E9-4791-B5A0-A28354335D4C}" type="datetime1">
              <a:rPr lang="cs-CZ" smtClean="0"/>
              <a:t>24.1.2013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F444-9FFC-40C0-A64E-C3DF0DDCC728}" type="datetime1">
              <a:rPr lang="cs-CZ" smtClean="0"/>
              <a:t>24.1.2013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0ED-7082-4A06-A838-D376FAFA2067}" type="datetime1">
              <a:rPr lang="cs-CZ" smtClean="0"/>
              <a:t>24.1.2013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865-2D57-4B6A-AABE-EBBB92444A12}" type="datetime1">
              <a:rPr lang="cs-CZ" smtClean="0"/>
              <a:t>24.1.2013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A1E-960E-447F-A847-DE2A7020F16A}" type="datetime1">
              <a:rPr lang="cs-CZ" smtClean="0"/>
              <a:t>24.1.2013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0075-7E7C-4172-BFD4-C6227CA45491}" type="datetime1">
              <a:rPr lang="cs-CZ" smtClean="0"/>
              <a:t>24.1.2013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BC73-2694-45D5-ABD7-25B6D799E021}" type="datetime1">
              <a:rPr lang="cs-CZ" smtClean="0"/>
              <a:t>24.1.2013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0307-D499-44FC-BFFB-6671F1562850}" type="datetime1">
              <a:rPr lang="cs-CZ" smtClean="0"/>
              <a:t>24.1.2013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D702-3BAB-401F-894E-370F261FC342}" type="datetime1">
              <a:rPr lang="cs-CZ" smtClean="0"/>
              <a:t>24.1.2013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78C1-5BA7-4FC9-ABC5-7298080EFA30}" type="datetime1">
              <a:rPr lang="cs-CZ" smtClean="0"/>
              <a:t>24.1.2013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164A-F5B4-4253-855A-BC38AE43F601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Bakalářská práce: </a:t>
            </a:r>
            <a:br>
              <a:rPr lang="cs-CZ" dirty="0" smtClean="0"/>
            </a:br>
            <a:r>
              <a:rPr lang="cs-CZ" b="1" dirty="0" smtClean="0"/>
              <a:t>Konverze modelů regulárních jazyků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Autor: </a:t>
            </a:r>
            <a:r>
              <a:rPr lang="cs-CZ" b="1" dirty="0" smtClean="0"/>
              <a:t>David Navrkal</a:t>
            </a:r>
          </a:p>
          <a:p>
            <a:r>
              <a:rPr lang="cs-CZ" dirty="0" smtClean="0"/>
              <a:t>Vedoucí: </a:t>
            </a:r>
            <a:r>
              <a:rPr lang="cs-CZ" dirty="0"/>
              <a:t>Ing. Zbyněk Křivka, Ph.D.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1</a:t>
            </a:fld>
            <a:r>
              <a:rPr lang="cs-CZ" smtClean="0"/>
              <a:t>/12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dál chybí dokončit?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Navrhnout GUI na zbývající převody</a:t>
            </a:r>
          </a:p>
          <a:p>
            <a:r>
              <a:rPr lang="cs-CZ" dirty="0" smtClean="0"/>
              <a:t>Dokončit implementaci editoru KA + převody</a:t>
            </a:r>
          </a:p>
          <a:p>
            <a:r>
              <a:rPr lang="cs-CZ" dirty="0" smtClean="0"/>
              <a:t>Objektový návrh</a:t>
            </a:r>
          </a:p>
          <a:p>
            <a:r>
              <a:rPr lang="cs-CZ" dirty="0" smtClean="0"/>
              <a:t>Kapitola implementace</a:t>
            </a:r>
          </a:p>
          <a:p>
            <a:r>
              <a:rPr lang="cs-CZ" dirty="0" smtClean="0"/>
              <a:t>A dál co se uvidí...</a:t>
            </a:r>
          </a:p>
          <a:p>
            <a:endParaRPr lang="cs-CZ" dirty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Práce je to ještě hodně, ale v letním semestru už není tolik předmětů, takže se to stihnout dá...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10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Prostor na dotazy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11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12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Vytvořit grafickou aplikaci, která má pomoci studentům formálních jazyků s pochopením základních převodních algoritmů mezi modely regulárních jazyků.</a:t>
            </a:r>
          </a:p>
          <a:p>
            <a:r>
              <a:rPr lang="cs-CZ" dirty="0" smtClean="0"/>
              <a:t>Možnost využití při výuce i samostudiu.</a:t>
            </a:r>
          </a:p>
          <a:p>
            <a:endParaRPr lang="cs-C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264" y="6357958"/>
            <a:ext cx="2133600" cy="365125"/>
          </a:xfrm>
        </p:spPr>
        <p:txBody>
          <a:bodyPr/>
          <a:lstStyle/>
          <a:p>
            <a:fld id="{5150164A-F5B4-4253-855A-BC38AE43F601}" type="slidenum">
              <a:rPr lang="cs-CZ" smtClean="0"/>
              <a:t>2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Diagram převodů modelů reg. </a:t>
            </a:r>
            <a:r>
              <a:rPr lang="cs-CZ" dirty="0"/>
              <a:t>j</a:t>
            </a:r>
            <a:r>
              <a:rPr lang="cs-CZ" dirty="0" smtClean="0"/>
              <a:t>az.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52578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sz="2000" dirty="0" smtClean="0">
                <a:solidFill>
                  <a:srgbClr val="FF0000"/>
                </a:solidFill>
              </a:rPr>
              <a:t>Červeně vybrané převodní algoritmy budu v aplikaci implementovat.</a:t>
            </a:r>
          </a:p>
          <a:p>
            <a:r>
              <a:rPr lang="cs-CZ" sz="2000" dirty="0" smtClean="0"/>
              <a:t>Ostatní algoritmy </a:t>
            </a:r>
            <a:r>
              <a:rPr lang="cs-CZ" sz="2000" dirty="0" smtClean="0"/>
              <a:t>(černé šipky) existující, ale vedoucí mé BP mi zadal pouze ty </a:t>
            </a:r>
            <a:r>
              <a:rPr lang="cs-CZ" sz="2000" dirty="0" smtClean="0">
                <a:solidFill>
                  <a:srgbClr val="C00000"/>
                </a:solidFill>
              </a:rPr>
              <a:t>červené</a:t>
            </a:r>
            <a:r>
              <a:rPr lang="cs-CZ" sz="2000" dirty="0" smtClean="0"/>
              <a:t>. Součástí BP budou možná jen jako přílohy. </a:t>
            </a:r>
            <a:endParaRPr lang="cs-CZ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bakalarka\diagram_prevodů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734300" cy="45339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3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Módy běhu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u="sng" dirty="0" smtClean="0"/>
              <a:t>Krokový režim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/>
              <a:t>Uživatel bude vykonávat kroky algoritmu.</a:t>
            </a:r>
          </a:p>
          <a:p>
            <a:r>
              <a:rPr lang="cs-CZ" u="sng" dirty="0" smtClean="0"/>
              <a:t>Režim kontroly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/>
              <a:t>Uživatel samostatně provede převod, aplikace mu pak jen zkontroluje výsledek.</a:t>
            </a:r>
          </a:p>
          <a:p>
            <a:r>
              <a:rPr lang="cs-CZ" u="sng" dirty="0" smtClean="0"/>
              <a:t>Režim běhu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/>
              <a:t>Algoritmus prování počítač, uživatel si jej krokuje nebo si nechá zobrazit výsledek převodu.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/>
              <a:t>Je výhodný pro uživatele, kteří nepochopili alg. 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4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Návrh GUI</a:t>
            </a:r>
            <a:endParaRPr lang="cs-CZ" dirty="0"/>
          </a:p>
        </p:txBody>
      </p:sp>
      <p:pic>
        <p:nvPicPr>
          <p:cNvPr id="4" name="Obrázek 9" descr="Main_window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665" y="1734344"/>
            <a:ext cx="4532669" cy="425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5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Grafické pohledy na KA</a:t>
            </a:r>
            <a:endParaRPr lang="cs-CZ" dirty="0"/>
          </a:p>
        </p:txBody>
      </p:sp>
      <p:pic>
        <p:nvPicPr>
          <p:cNvPr id="4" name="Obrázek 10" descr="KA_grafical_view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2571744"/>
            <a:ext cx="2533650" cy="1619250"/>
          </a:xfrm>
          <a:prstGeom prst="rect">
            <a:avLst/>
          </a:prstGeom>
        </p:spPr>
      </p:pic>
      <p:pic>
        <p:nvPicPr>
          <p:cNvPr id="5" name="Obrázek 7" descr="KA_formal_view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554" y="2571744"/>
            <a:ext cx="2219048" cy="1619048"/>
          </a:xfrm>
          <a:prstGeom prst="rect">
            <a:avLst/>
          </a:prstGeom>
        </p:spPr>
      </p:pic>
      <p:pic>
        <p:nvPicPr>
          <p:cNvPr id="6" name="Obrázek 6" descr="KA_table_view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0760" y="2571744"/>
            <a:ext cx="2219048" cy="16190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6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KA na minimální KA</a:t>
            </a:r>
            <a:endParaRPr lang="cs-CZ" dirty="0"/>
          </a:p>
        </p:txBody>
      </p:sp>
      <p:pic>
        <p:nvPicPr>
          <p:cNvPr id="4" name="Obrázek 12" descr="DSKA_to_minKA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0571" y="1734610"/>
            <a:ext cx="4542857" cy="42571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7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Implementace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Původně měl být implementován v Javě</a:t>
            </a:r>
          </a:p>
          <a:p>
            <a:r>
              <a:rPr lang="cs-CZ" dirty="0" smtClean="0"/>
              <a:t>Nyní implementuji v C++ s Qt 4.8</a:t>
            </a:r>
          </a:p>
          <a:p>
            <a:r>
              <a:rPr lang="cs-CZ" dirty="0" smtClean="0"/>
              <a:t>Implementuji na OS Debian a testuji na Win7 a WinXp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8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Krátká ukázka aplikace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Ještě se na tom musí zapracovat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64A-F5B4-4253-855A-BC38AE43F601}" type="slidenum">
              <a:rPr lang="cs-CZ" smtClean="0"/>
              <a:t>9</a:t>
            </a:fld>
            <a:r>
              <a:rPr lang="cs-CZ" dirty="0" smtClean="0"/>
              <a:t>/12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246</Words>
  <Application>Microsoft Office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Bakalářská práce:  Konverze modelů regulárních jazyků </vt:lpstr>
      <vt:lpstr>Zadání</vt:lpstr>
      <vt:lpstr>Diagram převodů modelů reg. jaz.</vt:lpstr>
      <vt:lpstr>Módy běhu</vt:lpstr>
      <vt:lpstr>Návrh GUI</vt:lpstr>
      <vt:lpstr>Grafické pohledy na KA</vt:lpstr>
      <vt:lpstr>KA na minimální KA</vt:lpstr>
      <vt:lpstr>Implementace</vt:lpstr>
      <vt:lpstr>Krátká ukázka aplikace</vt:lpstr>
      <vt:lpstr>Co dál chybí dokončit?</vt:lpstr>
      <vt:lpstr>Prostor na dotazy</vt:lpstr>
      <vt:lpstr>Děkuji za pozornost</vt:lpstr>
    </vt:vector>
  </TitlesOfParts>
  <Company>Siemens Enterprise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Bakalářská práce: Konverze modelů regulárních jazyků </dc:title>
  <dc:creator>David Navrkal</dc:creator>
  <cp:lastModifiedBy>David Navrkal</cp:lastModifiedBy>
  <cp:revision>13</cp:revision>
  <dcterms:created xsi:type="dcterms:W3CDTF">2013-01-24T15:53:20Z</dcterms:created>
  <dcterms:modified xsi:type="dcterms:W3CDTF">2013-01-24T17:21:41Z</dcterms:modified>
</cp:coreProperties>
</file>