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6" r:id="rId7"/>
    <p:sldId id="260" r:id="rId8"/>
    <p:sldId id="270" r:id="rId9"/>
    <p:sldId id="261" r:id="rId10"/>
    <p:sldId id="268" r:id="rId11"/>
    <p:sldId id="262" r:id="rId12"/>
    <p:sldId id="269" r:id="rId13"/>
    <p:sldId id="271" r:id="rId14"/>
    <p:sldId id="267" r:id="rId15"/>
    <p:sldId id="263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200" y="1854200"/>
            <a:ext cx="9397999" cy="1397480"/>
          </a:xfrm>
        </p:spPr>
        <p:txBody>
          <a:bodyPr/>
          <a:lstStyle/>
          <a:p>
            <a:r>
              <a:rPr lang="en-US" sz="6000" b="1" cap="none" dirty="0"/>
              <a:t>Intelligent Virtual Audience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1400" y="4594568"/>
            <a:ext cx="4724400" cy="1720621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Project by:</a:t>
            </a:r>
          </a:p>
          <a:p>
            <a:pPr algn="r"/>
            <a:r>
              <a:rPr lang="en-US" dirty="0"/>
              <a:t>Navroze Mishra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46200" y="3759680"/>
            <a:ext cx="4559042" cy="1695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Supervisor:</a:t>
            </a:r>
          </a:p>
          <a:p>
            <a:pPr algn="l"/>
            <a:r>
              <a:rPr lang="en-US" dirty="0"/>
              <a:t>Dr. B. B. Amberkar</a:t>
            </a:r>
          </a:p>
        </p:txBody>
      </p:sp>
    </p:spTree>
    <p:extLst>
      <p:ext uri="{BB962C8B-B14F-4D97-AF65-F5344CB8AC3E}">
        <p14:creationId xmlns:p14="http://schemas.microsoft.com/office/powerpoint/2010/main" val="239184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Modeling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14" y="2286000"/>
            <a:ext cx="7097172" cy="3581400"/>
          </a:xfrm>
        </p:spPr>
      </p:pic>
    </p:spTree>
    <p:extLst>
      <p:ext uri="{BB962C8B-B14F-4D97-AF65-F5344CB8AC3E}">
        <p14:creationId xmlns:p14="http://schemas.microsoft.com/office/powerpoint/2010/main" val="99094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Responsiveness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audience in the present classroom scene presents response to 2 user inputs: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Body Movements</a:t>
            </a:r>
          </a:p>
          <a:p>
            <a:pPr lvl="1"/>
            <a:r>
              <a:rPr lang="en-US" dirty="0"/>
              <a:t>Captured via Gyroscope and Accelerometer in the smartphone</a:t>
            </a:r>
          </a:p>
          <a:p>
            <a:r>
              <a:rPr lang="en-US" dirty="0"/>
              <a:t>Voice </a:t>
            </a:r>
          </a:p>
          <a:p>
            <a:pPr lvl="1"/>
            <a:r>
              <a:rPr lang="en-US" dirty="0"/>
              <a:t>Captured via the Smartphone’s Microphone</a:t>
            </a:r>
          </a:p>
        </p:txBody>
      </p:sp>
    </p:spTree>
    <p:extLst>
      <p:ext uri="{BB962C8B-B14F-4D97-AF65-F5344CB8AC3E}">
        <p14:creationId xmlns:p14="http://schemas.microsoft.com/office/powerpoint/2010/main" val="382860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Responsiveness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64" t="9858" r="19657" b="35702"/>
          <a:stretch/>
        </p:blipFill>
        <p:spPr>
          <a:xfrm>
            <a:off x="2451100" y="2667000"/>
            <a:ext cx="7442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76400" y="3048000"/>
            <a:ext cx="9601200" cy="150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324156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Resemblance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phase involves making the virtual audience response realistic as real world audience. It involves 2 steps: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Sample data from the real audience</a:t>
            </a:r>
          </a:p>
          <a:p>
            <a:r>
              <a:rPr lang="en-US" dirty="0"/>
              <a:t>Training of the virtual audience</a:t>
            </a:r>
          </a:p>
        </p:txBody>
      </p:sp>
    </p:spTree>
    <p:extLst>
      <p:ext uri="{BB962C8B-B14F-4D97-AF65-F5344CB8AC3E}">
        <p14:creationId xmlns:p14="http://schemas.microsoft.com/office/powerpoint/2010/main" val="73584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Intelligence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Intelligence of the audience means audience should be able to analyze the user’s inputs and generate responses accordingly.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Speech Analysis</a:t>
            </a:r>
          </a:p>
          <a:p>
            <a:pPr lvl="1"/>
            <a:r>
              <a:rPr lang="en-US" dirty="0"/>
              <a:t>Ability to determine whether the speech is in context with the topic</a:t>
            </a:r>
          </a:p>
          <a:p>
            <a:r>
              <a:rPr lang="en-US" dirty="0"/>
              <a:t>Sentimental Analysis</a:t>
            </a:r>
          </a:p>
          <a:p>
            <a:pPr lvl="1"/>
            <a:r>
              <a:rPr lang="en-US" dirty="0"/>
              <a:t>Determine user’s expressions of fear or confidence through his speech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97" y="2193925"/>
            <a:ext cx="8004605" cy="3673475"/>
          </a:xfrm>
        </p:spPr>
      </p:pic>
    </p:spTree>
    <p:extLst>
      <p:ext uri="{BB962C8B-B14F-4D97-AF65-F5344CB8AC3E}">
        <p14:creationId xmlns:p14="http://schemas.microsoft.com/office/powerpoint/2010/main" val="38417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Abstract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/>
          <a:lstStyle/>
          <a:p>
            <a:r>
              <a:rPr lang="en-US" b="1" dirty="0"/>
              <a:t>Virtual reality </a:t>
            </a:r>
            <a:r>
              <a:rPr lang="en-US" dirty="0"/>
              <a:t>is a new technology with great possibility to provide immersive experience to the users.</a:t>
            </a:r>
          </a:p>
          <a:p>
            <a:r>
              <a:rPr lang="en-US" dirty="0"/>
              <a:t>But very less serious use of the technology has been made to make full use of the technology.</a:t>
            </a:r>
          </a:p>
          <a:p>
            <a:r>
              <a:rPr lang="en-US" b="1" dirty="0"/>
              <a:t>Public speaking </a:t>
            </a:r>
            <a:r>
              <a:rPr lang="en-US" dirty="0"/>
              <a:t>is one of the arts which comes to a person only after proper practice.</a:t>
            </a:r>
          </a:p>
          <a:p>
            <a:r>
              <a:rPr lang="en-US" dirty="0"/>
              <a:t>But public speaking cannot be practiced by a person alone.</a:t>
            </a:r>
          </a:p>
          <a:p>
            <a:r>
              <a:rPr lang="en-US" dirty="0"/>
              <a:t>We </a:t>
            </a:r>
            <a:r>
              <a:rPr lang="en-US" b="1" dirty="0"/>
              <a:t>aim to create a virtual audience that simulates the actions of a real world </a:t>
            </a:r>
            <a:r>
              <a:rPr lang="en-US" dirty="0"/>
              <a:t>audience, hence helping the user to practice public speaking.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Aim And Scope of the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aims to attain two major goals:</a:t>
            </a:r>
          </a:p>
          <a:p>
            <a:endParaRPr lang="en-US" dirty="0"/>
          </a:p>
          <a:p>
            <a:r>
              <a:rPr lang="en-IN" dirty="0"/>
              <a:t>To create a virtual environment that responds to user inputs in simple ways as specified by the programmer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make the responses generated by the virtual audiences more intelligent, that is, in resonance with the responses of the real world audiences.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0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Introduction to Virtual Reality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/>
          <a:lstStyle/>
          <a:p>
            <a:r>
              <a:rPr lang="en-US" dirty="0"/>
              <a:t>Technically, Virtual Reality (VR) is </a:t>
            </a:r>
            <a:r>
              <a:rPr lang="en-US" b="1" dirty="0"/>
              <a:t>a three-dimensional, computer generated environment</a:t>
            </a:r>
            <a:r>
              <a:rPr lang="en-US" dirty="0"/>
              <a:t> which an be explored and interacted with by a person with the help of proper gear.</a:t>
            </a:r>
          </a:p>
          <a:p>
            <a:r>
              <a:rPr lang="en-US" dirty="0"/>
              <a:t>The extent of virtual reality has continuously grown with time, from simple televisions in 1960’s to 3D technologies in the 2000’s to Head Mounted Devices (HMDs) in the present times.</a:t>
            </a:r>
          </a:p>
          <a:p>
            <a:r>
              <a:rPr lang="en-US" dirty="0"/>
              <a:t>VR has gone through significant breakthrough following the release of HMDs as normal smartphones can be used to simulate real life environments.</a:t>
            </a:r>
          </a:p>
          <a:p>
            <a:r>
              <a:rPr lang="en-US" dirty="0"/>
              <a:t>The definition of VR continues to grow and maybe in the future may involve other sensory inputs from the user. </a:t>
            </a:r>
          </a:p>
        </p:txBody>
      </p:sp>
    </p:spTree>
    <p:extLst>
      <p:ext uri="{BB962C8B-B14F-4D97-AF65-F5344CB8AC3E}">
        <p14:creationId xmlns:p14="http://schemas.microsoft.com/office/powerpoint/2010/main" val="273133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Present Devices in VR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>
            <a:normAutofit/>
          </a:bodyPr>
          <a:lstStyle/>
          <a:p>
            <a:r>
              <a:rPr lang="en-US" dirty="0"/>
              <a:t>Head Mounted Devices (HMDs)</a:t>
            </a:r>
          </a:p>
          <a:p>
            <a:pPr lvl="1"/>
            <a:r>
              <a:rPr lang="en-US" dirty="0"/>
              <a:t>Facebook’s Oculus Rift </a:t>
            </a:r>
          </a:p>
          <a:p>
            <a:pPr lvl="1"/>
            <a:r>
              <a:rPr lang="en-US" dirty="0"/>
              <a:t>Microsoft HoloLens </a:t>
            </a:r>
          </a:p>
          <a:p>
            <a:pPr lvl="1"/>
            <a:r>
              <a:rPr lang="en-US" dirty="0"/>
              <a:t>Google Cardboard </a:t>
            </a:r>
          </a:p>
          <a:p>
            <a:pPr lvl="1"/>
            <a:r>
              <a:rPr lang="en-US" dirty="0"/>
              <a:t>Samsung Head Gear  </a:t>
            </a:r>
          </a:p>
          <a:p>
            <a:r>
              <a:rPr lang="en-US" dirty="0"/>
              <a:t>Input Devices</a:t>
            </a:r>
          </a:p>
          <a:p>
            <a:pPr lvl="1"/>
            <a:r>
              <a:rPr lang="en-US" dirty="0"/>
              <a:t>Cyberith Virtualizer</a:t>
            </a:r>
          </a:p>
          <a:p>
            <a:pPr lvl="1"/>
            <a:r>
              <a:rPr lang="en-US" dirty="0"/>
              <a:t>OZO Camera</a:t>
            </a:r>
          </a:p>
          <a:p>
            <a:pPr lvl="1"/>
            <a:r>
              <a:rPr lang="en-US" dirty="0"/>
              <a:t>Leap Motion</a:t>
            </a:r>
          </a:p>
        </p:txBody>
      </p:sp>
    </p:spTree>
    <p:extLst>
      <p:ext uri="{BB962C8B-B14F-4D97-AF65-F5344CB8AC3E}">
        <p14:creationId xmlns:p14="http://schemas.microsoft.com/office/powerpoint/2010/main" val="81496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Devices Used for the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Google Cardboard</a:t>
            </a:r>
          </a:p>
          <a:p>
            <a:pPr lvl="1"/>
            <a:r>
              <a:rPr lang="en-US" dirty="0"/>
              <a:t>Headgear</a:t>
            </a:r>
          </a:p>
          <a:p>
            <a:pPr lvl="1"/>
            <a:r>
              <a:rPr lang="en-US" dirty="0"/>
              <a:t>Lenses</a:t>
            </a:r>
          </a:p>
          <a:p>
            <a:pPr lvl="1"/>
            <a:r>
              <a:rPr lang="en-US" dirty="0"/>
              <a:t>Magnetic Trigger</a:t>
            </a:r>
          </a:p>
          <a:p>
            <a:r>
              <a:rPr lang="en-US" dirty="0"/>
              <a:t>Smartphone</a:t>
            </a:r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/>
              <a:t>Accelerometer</a:t>
            </a:r>
          </a:p>
          <a:p>
            <a:pPr lvl="1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65119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Phases of the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194560"/>
            <a:ext cx="9601200" cy="3672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categorized the project into four broad phases, two phases for each semester, as follows: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Modeling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Responsiveness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Resemblance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Intelligence</a:t>
            </a:r>
          </a:p>
        </p:txBody>
      </p:sp>
    </p:spTree>
    <p:extLst>
      <p:ext uri="{BB962C8B-B14F-4D97-AF65-F5344CB8AC3E}">
        <p14:creationId xmlns:p14="http://schemas.microsoft.com/office/powerpoint/2010/main" val="13501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676400" y="3048000"/>
            <a:ext cx="9601200" cy="150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What has been done?</a:t>
            </a:r>
          </a:p>
        </p:txBody>
      </p:sp>
    </p:spTree>
    <p:extLst>
      <p:ext uri="{BB962C8B-B14F-4D97-AF65-F5344CB8AC3E}">
        <p14:creationId xmlns:p14="http://schemas.microsoft.com/office/powerpoint/2010/main" val="377470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508760"/>
          </a:xfrm>
        </p:spPr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creation of the classroom model was done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the animation objects for the classroom environment and the audience in Visual Studio.</a:t>
            </a:r>
          </a:p>
          <a:p>
            <a:r>
              <a:rPr lang="en-US" dirty="0"/>
              <a:t>Making animations for the classroom scene in the Unity interface.</a:t>
            </a:r>
          </a:p>
        </p:txBody>
      </p:sp>
    </p:spTree>
    <p:extLst>
      <p:ext uri="{BB962C8B-B14F-4D97-AF65-F5344CB8AC3E}">
        <p14:creationId xmlns:p14="http://schemas.microsoft.com/office/powerpoint/2010/main" val="37866578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562</TotalTime>
  <Words>506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Intelligent Virtual Audience</vt:lpstr>
      <vt:lpstr>Abstract</vt:lpstr>
      <vt:lpstr>Aim And Scope of the Project</vt:lpstr>
      <vt:lpstr>Introduction to Virtual Reality</vt:lpstr>
      <vt:lpstr>Present Devices in VR</vt:lpstr>
      <vt:lpstr>Devices Used for the Project</vt:lpstr>
      <vt:lpstr>Phases of the Project</vt:lpstr>
      <vt:lpstr>PowerPoint Presentation</vt:lpstr>
      <vt:lpstr>Modeling</vt:lpstr>
      <vt:lpstr>Modeling</vt:lpstr>
      <vt:lpstr>Responsiveness</vt:lpstr>
      <vt:lpstr>Responsiveness</vt:lpstr>
      <vt:lpstr>PowerPoint Presentation</vt:lpstr>
      <vt:lpstr>Resemblance</vt:lpstr>
      <vt:lpstr>Intelligence </vt:lpstr>
      <vt:lpstr>Demo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Virtual Audience</dc:title>
  <dc:creator>yugant rana</dc:creator>
  <cp:lastModifiedBy>Navroze Mishra</cp:lastModifiedBy>
  <cp:revision>23</cp:revision>
  <dcterms:created xsi:type="dcterms:W3CDTF">2015-11-26T10:27:13Z</dcterms:created>
  <dcterms:modified xsi:type="dcterms:W3CDTF">2020-02-10T21:48:05Z</dcterms:modified>
</cp:coreProperties>
</file>