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28df49d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28df49d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2b07993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2b07993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2839a88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2839a88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2b0799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2b0799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2839a88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2839a88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2839a88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2839a88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2839a88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2839a88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2839a88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2839a88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28df49d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28df49d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28df49d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28df49d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2839a88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2839a88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28df49d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28df49d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302120" y="1903049"/>
            <a:ext cx="30480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TerpHire</a:t>
            </a:r>
            <a:endParaRPr b="1" dirty="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986" y="1923365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43200" cy="12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0882B-AADD-954D-9295-B73F0F7BFA70}"/>
              </a:ext>
            </a:extLst>
          </p:cNvPr>
          <p:cNvSpPr txBox="1"/>
          <p:nvPr/>
        </p:nvSpPr>
        <p:spPr>
          <a:xfrm>
            <a:off x="3302120" y="2721233"/>
            <a:ext cx="2539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Online Directory for Smith </a:t>
            </a:r>
            <a:r>
              <a:rPr lang="en-US" sz="800" b="1" dirty="0">
                <a:solidFill>
                  <a:schemeClr val="bg1"/>
                </a:solidFill>
              </a:rPr>
              <a:t>School</a:t>
            </a:r>
            <a:r>
              <a:rPr lang="en-US" sz="900" b="1" dirty="0">
                <a:solidFill>
                  <a:schemeClr val="bg1"/>
                </a:solidFill>
              </a:rPr>
              <a:t> Alumni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9D5F8-B150-D244-8B16-E7EF18F3FD03}"/>
              </a:ext>
            </a:extLst>
          </p:cNvPr>
          <p:cNvSpPr txBox="1"/>
          <p:nvPr/>
        </p:nvSpPr>
        <p:spPr>
          <a:xfrm>
            <a:off x="5841880" y="4162697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Navroze Mishra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676275" y="16350"/>
            <a:ext cx="8248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Use Case 1 - Application</a:t>
            </a:r>
            <a:endParaRPr sz="2000" b="1"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675"/>
            <a:ext cx="666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29" y="1083076"/>
            <a:ext cx="8248500" cy="4060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8D2D35-7CD0-4615-9F9C-EBF5C3762D34}"/>
              </a:ext>
            </a:extLst>
          </p:cNvPr>
          <p:cNvSpPr/>
          <p:nvPr/>
        </p:nvSpPr>
        <p:spPr>
          <a:xfrm>
            <a:off x="35511" y="651075"/>
            <a:ext cx="8167457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What are the job positions offered by all the employers belonging to ‘Manufacturing’ industry’?</a:t>
            </a:r>
          </a:p>
          <a:p>
            <a:pPr marL="457200" lvl="0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676275" y="16350"/>
            <a:ext cx="8248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Use Case 2 - SELECT Statement</a:t>
            </a:r>
            <a:endParaRPr sz="2000" b="1"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675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457200" y="948700"/>
            <a:ext cx="8330100" cy="3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5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What are the profiles of job seekers who are eligible for jobs with the following requirements in descending order of their GPA ?  </a:t>
            </a:r>
            <a:endParaRPr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Experience &gt;= 3 years</a:t>
            </a:r>
            <a:endParaRPr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Minimum CGPA - 2.8</a:t>
            </a:r>
            <a:endParaRPr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Visa status - F1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j.userID, j.userName, j.visa, j.cgpa, j.undergradDegree, j.gradDegree, j.workEx, j.address, j.contact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JobSeeker j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j.workEx &gt;= 3  AND j.cgpa &gt;= 2.8 AND j.visa = ‘F1’  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 BY j.cgpa DESC;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676275" y="16350"/>
            <a:ext cx="8248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Use Case 2 - Application</a:t>
            </a:r>
            <a:endParaRPr sz="2000" b="1"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675"/>
            <a:ext cx="666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4">
            <a:alphaModFix/>
          </a:blip>
          <a:srcRect t="-1477" b="-3322"/>
          <a:stretch/>
        </p:blipFill>
        <p:spPr>
          <a:xfrm>
            <a:off x="585923" y="1402973"/>
            <a:ext cx="8052049" cy="37582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624D0B-0FDD-4F74-BF6C-8DC96C90B49F}"/>
              </a:ext>
            </a:extLst>
          </p:cNvPr>
          <p:cNvSpPr/>
          <p:nvPr/>
        </p:nvSpPr>
        <p:spPr>
          <a:xfrm>
            <a:off x="26629" y="661653"/>
            <a:ext cx="9037471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What are the profiles of job seekers who are eligible for jobs with the following requirements in descending order of their GPA ?  Work Experience &gt;= 3 years, Minimum CGPA - 2.8, Visa status - F1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-150" y="16350"/>
            <a:ext cx="9144000" cy="60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          Dashboard View</a:t>
            </a:r>
            <a:endParaRPr sz="2000" b="1"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675"/>
            <a:ext cx="666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21525"/>
            <a:ext cx="9144000" cy="442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76275" y="16350"/>
            <a:ext cx="8248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Background</a:t>
            </a:r>
            <a:endParaRPr sz="2000" b="1"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675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752475" y="1162050"/>
            <a:ext cx="7715100" cy="3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project provides a platform for Employers/Job seekers to offer/view internship and career opportunities.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job seeker has a unique ID (user Id) along with other user details like username, email Id, contact details, address, date of birth, GPA, visa, location preference etc. 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/>
              <a:t>Similarly, each employer on the portal has a unique employer ID with other details like employer name, industry, website and contact details.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676275" y="16350"/>
            <a:ext cx="8248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Mission Statement</a:t>
            </a:r>
            <a:endParaRPr sz="2000" b="1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675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676275" y="1005850"/>
            <a:ext cx="77151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5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err="1"/>
              <a:t>Terphire</a:t>
            </a:r>
            <a:r>
              <a:rPr lang="en" sz="1800" dirty="0"/>
              <a:t> is a Business Intelligence tool available to clients for viewing job seekers and employers that offer job and internship opportunities.</a:t>
            </a:r>
            <a:endParaRPr sz="18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It allows the client to generate insights in various dimensions -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Employers side</a:t>
            </a:r>
            <a:endParaRPr sz="1800"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For example - jobs looking for people having more than 2 years of work experience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Job seekers side</a:t>
            </a:r>
            <a:endParaRPr sz="1800"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For example - job seekers having job location preference as Washington DC   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76275" y="16350"/>
            <a:ext cx="8248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Mission Objective</a:t>
            </a:r>
            <a:endParaRPr sz="2000" b="1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675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83950" y="1266075"/>
            <a:ext cx="80868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the Job Seeker to view all the job/internship postings that they are eligible for.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the Employer to view all the eligible job seekers/applications received that match the criteria for job/internships posting.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Keep a record of the Job Seekers’ complete profile information.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Maintain a record of all applications applied by the job seeker.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76275" y="16350"/>
            <a:ext cx="8248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Conceptual Database Design</a:t>
            </a:r>
            <a:endParaRPr sz="2000" b="1"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675"/>
            <a:ext cx="666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C2A3A8-2A74-486F-B04B-13B146F0E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637" y="546780"/>
            <a:ext cx="6808312" cy="4630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76275" y="16350"/>
            <a:ext cx="8248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Logical Database Design</a:t>
            </a:r>
            <a:endParaRPr sz="2000" b="1"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675"/>
            <a:ext cx="666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50" y="1010075"/>
            <a:ext cx="8310901" cy="35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676275" y="16350"/>
            <a:ext cx="8248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Physical Database Design</a:t>
            </a:r>
            <a:endParaRPr sz="2000" b="1"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675"/>
            <a:ext cx="666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050" y="803475"/>
            <a:ext cx="4509750" cy="41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6536FF-5AFD-4BFC-900D-AEEB5A4BD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898" y="1259474"/>
            <a:ext cx="4365852" cy="29662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676275" y="16350"/>
            <a:ext cx="8248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Tools Used</a:t>
            </a:r>
            <a:endParaRPr sz="2000" b="1"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675"/>
            <a:ext cx="666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38" y="989125"/>
            <a:ext cx="7935126" cy="37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425" y="1724756"/>
            <a:ext cx="3283926" cy="169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5875" y="1556225"/>
            <a:ext cx="2162900" cy="21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676275" y="16350"/>
            <a:ext cx="8248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Use Case 1 - SELECT Statement</a:t>
            </a:r>
            <a:endParaRPr sz="2000" b="1"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675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457200" y="1024900"/>
            <a:ext cx="8330100" cy="3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5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What are the job positions offered by all the employers belonging to ‘Manufacturing’ industry’?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j.positionTitle, e.empName,e.industry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JobPosting j JOIN Employer e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j.empID = e.empID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e.industry = 'Manufacturing'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 BY empName;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478</Words>
  <Application>Microsoft Macintosh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Times New Roman</vt:lpstr>
      <vt:lpstr>Arial</vt:lpstr>
      <vt:lpstr>Material</vt:lpstr>
      <vt:lpstr>TerpHire</vt:lpstr>
      <vt:lpstr>Background</vt:lpstr>
      <vt:lpstr>Mission Statement</vt:lpstr>
      <vt:lpstr>Mission Objective</vt:lpstr>
      <vt:lpstr>Conceptual Database Design</vt:lpstr>
      <vt:lpstr>Logical Database Design</vt:lpstr>
      <vt:lpstr>Physical Database Design</vt:lpstr>
      <vt:lpstr>Tools Used</vt:lpstr>
      <vt:lpstr>Use Case 1 - SELECT Statement</vt:lpstr>
      <vt:lpstr>Use Case 1 - Application</vt:lpstr>
      <vt:lpstr>Use Case 2 - SELECT Statement</vt:lpstr>
      <vt:lpstr>Use Case 2 - Application</vt:lpstr>
      <vt:lpstr>          Dashboard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TerpHire</dc:title>
  <cp:lastModifiedBy>Navroze Mishra</cp:lastModifiedBy>
  <cp:revision>5</cp:revision>
  <dcterms:modified xsi:type="dcterms:W3CDTF">2020-02-09T23:27:32Z</dcterms:modified>
</cp:coreProperties>
</file>