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5" r:id="rId2"/>
    <p:sldId id="257" r:id="rId3"/>
    <p:sldId id="277" r:id="rId4"/>
    <p:sldId id="260" r:id="rId5"/>
    <p:sldId id="276" r:id="rId6"/>
    <p:sldId id="265" r:id="rId7"/>
    <p:sldId id="270" r:id="rId8"/>
    <p:sldId id="266" r:id="rId9"/>
    <p:sldId id="271" r:id="rId10"/>
    <p:sldId id="267" r:id="rId11"/>
    <p:sldId id="268" r:id="rId12"/>
    <p:sldId id="273" r:id="rId13"/>
    <p:sldId id="261" r:id="rId14"/>
    <p:sldId id="262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unwar\Desktop\COURSERA\Case%20study%20Cyclistic\Divvy_Trips_2019_Q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unwar\Desktop\COURSERA\Case%20study%20Cyclistic\Divvy_Trips_2020_Q1%20-%20Divvy_Trips_2020_Q1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unwar\Desktop\COURSERA\Case%20study%20Cyclistic\Divvy_Trips_2019_Q1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unwar\Desktop\COURSERA\Case%20study%20Cyclistic\Divvy_Trips_2020_Q1%20-%20Divvy_Trips_2020_Q1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unwar\Desktop\COURSERA\Case%20study%20Cyclistic\Divvy_Trips_2019_Q1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unwar\Desktop\COURSERA\Case%20study%20Cyclistic\Divvy_Trips_2020_Q1%20-%20Divvy_Trips_2020_Q1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unwar\Desktop\COURSERA\Case%20study%20Cyclistic\Divvy_Trips_2019_Q1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unwar\Desktop\COURSERA\Case%20study%20Cyclistic\Divvy_Trips_2019_Q1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unwar\Desktop\COURSERA\Case%20study%20Cyclistic\Divvy_Trips_2020_Q1%20-%20Divvy_Trips_2020_Q1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[Divvy_Trips_2019_Q1.csv]Sheet5!PivotTable5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2.8405728969898875E-2"/>
          <c:y val="0.14037065472411384"/>
          <c:w val="0.86055369414776917"/>
          <c:h val="0.85962934527588619"/>
        </c:manualLayout>
      </c:layout>
      <c:pieChart>
        <c:varyColors val="1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760-4623-B349-FA80E97EF01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760-4623-B349-FA80E97EF01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Sheet5!$A$4:$A$6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Sheet5!$B$4:$B$6</c:f>
              <c:numCache>
                <c:formatCode>[h]:mm:ss;@</c:formatCode>
                <c:ptCount val="2"/>
                <c:pt idx="0">
                  <c:v>4.3015226930401676E-2</c:v>
                </c:pt>
                <c:pt idx="1">
                  <c:v>9.6478263004278024E-3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760-4623-B349-FA80E97EF01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[Divvy_Trips_2020_Q1 - Divvy_Trips_2020_Q1.csv]Sheet1!PivotTable1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88F-48CB-BA4C-AA2985B1909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88F-48CB-BA4C-AA2985B1909B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Sheet1!$A$4:$A$6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Sheet1!$B$4:$B$6</c:f>
              <c:numCache>
                <c:formatCode>General</c:formatCode>
                <c:ptCount val="2"/>
                <c:pt idx="0">
                  <c:v>6.6671409923868122E-2</c:v>
                </c:pt>
                <c:pt idx="1">
                  <c:v>8.7977596371593986E-3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8F-48CB-BA4C-AA2985B1909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[Divvy_Trips_2019_Q1.csv]Sheet6!PivotTable6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188818117677511"/>
          <c:y val="2.2395595046032089E-2"/>
          <c:w val="0.71812433985396418"/>
          <c:h val="0.903727676242304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Sheet6!$A$5:$A$7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Sheet6!$B$5:$B$7</c:f>
              <c:numCache>
                <c:formatCode>[h]:mm:ss;@</c:formatCode>
                <c:ptCount val="2"/>
                <c:pt idx="0">
                  <c:v>2.887665712712181E-2</c:v>
                </c:pt>
                <c:pt idx="1">
                  <c:v>1.1666206244621943E-2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F8-4E9E-AAE0-5D6C813FD829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Sheet6!$A$5:$A$7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Sheet6!$C$5:$C$7</c:f>
              <c:numCache>
                <c:formatCode>[h]:mm:ss;@</c:formatCode>
                <c:ptCount val="2"/>
                <c:pt idx="0">
                  <c:v>3.0872313248766686E-2</c:v>
                </c:pt>
                <c:pt idx="1">
                  <c:v>1.0162910813177852E-2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F8-4E9E-AAE0-5D6C813FD829}"/>
            </c:ext>
          </c:extLst>
        </c:ser>
        <c:ser>
          <c:idx val="2"/>
          <c:order val="2"/>
          <c:tx>
            <c:strRef>
              <c:f>Sheet6!$D$3:$D$4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Sheet6!$A$5:$A$7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Sheet6!$D$5:$D$7</c:f>
              <c:numCache>
                <c:formatCode>[h]:mm:ss;@</c:formatCode>
                <c:ptCount val="2"/>
                <c:pt idx="0">
                  <c:v>2.8093625264744172E-2</c:v>
                </c:pt>
                <c:pt idx="1">
                  <c:v>9.9770850135272402E-3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F8-4E9E-AAE0-5D6C813FD829}"/>
            </c:ext>
          </c:extLst>
        </c:ser>
        <c:ser>
          <c:idx val="3"/>
          <c:order val="3"/>
          <c:tx>
            <c:strRef>
              <c:f>Sheet6!$E$3:$E$4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Sheet6!$A$5:$A$7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Sheet6!$E$5:$E$7</c:f>
              <c:numCache>
                <c:formatCode>[h]:mm:ss;@</c:formatCode>
                <c:ptCount val="2"/>
                <c:pt idx="0">
                  <c:v>3.608141563620685E-2</c:v>
                </c:pt>
                <c:pt idx="1">
                  <c:v>8.39953563835741E-3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FF8-4E9E-AAE0-5D6C813FD829}"/>
            </c:ext>
          </c:extLst>
        </c:ser>
        <c:ser>
          <c:idx val="4"/>
          <c:order val="4"/>
          <c:tx>
            <c:strRef>
              <c:f>Sheet6!$F$3:$F$4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Sheet6!$A$5:$A$7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Sheet6!$F$5:$F$7</c:f>
              <c:numCache>
                <c:formatCode>[h]:mm:ss;@</c:formatCode>
                <c:ptCount val="2"/>
                <c:pt idx="0">
                  <c:v>9.2911260147133606E-2</c:v>
                </c:pt>
                <c:pt idx="1">
                  <c:v>8.3401378028076806E-3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FF8-4E9E-AAE0-5D6C813FD829}"/>
            </c:ext>
          </c:extLst>
        </c:ser>
        <c:ser>
          <c:idx val="5"/>
          <c:order val="5"/>
          <c:tx>
            <c:strRef>
              <c:f>Sheet6!$G$3:$G$4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Sheet6!$A$5:$A$7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Sheet6!$G$5:$G$7</c:f>
              <c:numCache>
                <c:formatCode>[h]:mm:ss;@</c:formatCode>
                <c:ptCount val="2"/>
                <c:pt idx="0">
                  <c:v>4.1592222222222211E-2</c:v>
                </c:pt>
                <c:pt idx="1">
                  <c:v>9.6456650134934905E-3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FF8-4E9E-AAE0-5D6C813FD829}"/>
            </c:ext>
          </c:extLst>
        </c:ser>
        <c:ser>
          <c:idx val="6"/>
          <c:order val="6"/>
          <c:tx>
            <c:strRef>
              <c:f>Sheet6!$H$3:$H$4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Sheet6!$A$5:$A$7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Sheet6!$H$5:$H$7</c:f>
              <c:numCache>
                <c:formatCode>[h]:mm:ss;@</c:formatCode>
                <c:ptCount val="2"/>
                <c:pt idx="0">
                  <c:v>4.1895730203756226E-2</c:v>
                </c:pt>
                <c:pt idx="1">
                  <c:v>1.1798060780849828E-2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FF8-4E9E-AAE0-5D6C813FD82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0017408"/>
        <c:axId val="347032208"/>
      </c:barChart>
      <c:catAx>
        <c:axId val="8001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032208"/>
        <c:crosses val="autoZero"/>
        <c:auto val="1"/>
        <c:lblAlgn val="ctr"/>
        <c:lblOffset val="100"/>
        <c:noMultiLvlLbl val="0"/>
      </c:catAx>
      <c:valAx>
        <c:axId val="347032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h]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17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[Divvy_Trips_2020_Q1 - Divvy_Trips_2020_Q1.csv]Sheet2!PivotTable3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Sheet2!$A$5:$A$7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Sheet2!$B$5:$B$7</c:f>
              <c:numCache>
                <c:formatCode>General</c:formatCode>
                <c:ptCount val="2"/>
                <c:pt idx="0">
                  <c:v>6.6088823671010752E-2</c:v>
                </c:pt>
                <c:pt idx="1">
                  <c:v>1.0981962865643385E-2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E2-4DAF-99C6-0D9FE36CEC88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Sheet2!$A$5:$A$7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Sheet2!$C$5:$C$7</c:f>
              <c:numCache>
                <c:formatCode>General</c:formatCode>
                <c:ptCount val="2"/>
                <c:pt idx="0">
                  <c:v>5.1524103278563237E-2</c:v>
                </c:pt>
                <c:pt idx="1">
                  <c:v>9.0061088412670062E-3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E2-4DAF-99C6-0D9FE36CEC88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Sheet2!$A$5:$A$7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Sheet2!$D$5:$D$7</c:f>
              <c:numCache>
                <c:formatCode>General</c:formatCode>
                <c:ptCount val="2"/>
                <c:pt idx="0">
                  <c:v>5.884801965985316E-2</c:v>
                </c:pt>
                <c:pt idx="1">
                  <c:v>8.0038461124581975E-3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E2-4DAF-99C6-0D9FE36CEC88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Sheet2!$A$5:$A$7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Sheet2!$E$5:$E$7</c:f>
              <c:numCache>
                <c:formatCode>General</c:formatCode>
                <c:ptCount val="2"/>
                <c:pt idx="0">
                  <c:v>5.2419364403850539E-2</c:v>
                </c:pt>
                <c:pt idx="1">
                  <c:v>8.090686808717747E-3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E2-4DAF-99C6-0D9FE36CEC88}"/>
            </c:ext>
          </c:extLst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Sheet2!$A$5:$A$7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Sheet2!$F$5:$F$7</c:f>
              <c:numCache>
                <c:formatCode>General</c:formatCode>
                <c:ptCount val="2"/>
                <c:pt idx="0">
                  <c:v>8.7954636958605767E-2</c:v>
                </c:pt>
                <c:pt idx="1">
                  <c:v>8.0177087396400993E-3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E2-4DAF-99C6-0D9FE36CEC88}"/>
            </c:ext>
          </c:extLst>
        </c:ser>
        <c:ser>
          <c:idx val="5"/>
          <c:order val="5"/>
          <c:tx>
            <c:strRef>
              <c:f>Sheet2!$G$3:$G$4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Sheet2!$A$5:$A$7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Sheet2!$G$5:$G$7</c:f>
              <c:numCache>
                <c:formatCode>General</c:formatCode>
                <c:ptCount val="2"/>
                <c:pt idx="0">
                  <c:v>8.2473368610984407E-2</c:v>
                </c:pt>
                <c:pt idx="1">
                  <c:v>8.7595381415544078E-3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EE2-4DAF-99C6-0D9FE36CEC88}"/>
            </c:ext>
          </c:extLst>
        </c:ser>
        <c:ser>
          <c:idx val="6"/>
          <c:order val="6"/>
          <c:tx>
            <c:strRef>
              <c:f>Sheet2!$H$3:$H$4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Sheet2!$A$5:$A$7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Sheet2!$H$5:$H$7</c:f>
              <c:numCache>
                <c:formatCode>General</c:formatCode>
                <c:ptCount val="2"/>
                <c:pt idx="0">
                  <c:v>6.9637242523271747E-2</c:v>
                </c:pt>
                <c:pt idx="1">
                  <c:v>1.075801611512193E-2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EE2-4DAF-99C6-0D9FE36CEC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8522752"/>
        <c:axId val="1358514112"/>
      </c:barChart>
      <c:catAx>
        <c:axId val="1358522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14112"/>
        <c:crosses val="autoZero"/>
        <c:auto val="1"/>
        <c:lblAlgn val="ctr"/>
        <c:lblOffset val="100"/>
        <c:noMultiLvlLbl val="0"/>
      </c:catAx>
      <c:valAx>
        <c:axId val="135851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22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[Divvy_Trips_2019_Q1.csv]Sheet7!PivotTable7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Sheet7!$A$5:$A$7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Sheet7!$B$5:$B$7</c:f>
              <c:numCache>
                <c:formatCode>General</c:formatCode>
                <c:ptCount val="2"/>
                <c:pt idx="0">
                  <c:v>3766</c:v>
                </c:pt>
                <c:pt idx="1">
                  <c:v>24233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ED-4CDA-985A-1B5E76819226}"/>
            </c:ext>
          </c:extLst>
        </c:ser>
        <c:ser>
          <c:idx val="1"/>
          <c:order val="1"/>
          <c:tx>
            <c:strRef>
              <c:f>Sheet7!$C$3:$C$4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Sheet7!$A$5:$A$7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Sheet7!$C$5:$C$7</c:f>
              <c:numCache>
                <c:formatCode>General</c:formatCode>
                <c:ptCount val="2"/>
                <c:pt idx="0">
                  <c:v>1892</c:v>
                </c:pt>
                <c:pt idx="1">
                  <c:v>48507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ED-4CDA-985A-1B5E76819226}"/>
            </c:ext>
          </c:extLst>
        </c:ser>
        <c:ser>
          <c:idx val="2"/>
          <c:order val="2"/>
          <c:tx>
            <c:strRef>
              <c:f>Sheet7!$D$3:$D$4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Sheet7!$A$5:$A$7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Sheet7!$D$5:$D$7</c:f>
              <c:numCache>
                <c:formatCode>General</c:formatCode>
                <c:ptCount val="2"/>
                <c:pt idx="0">
                  <c:v>2728</c:v>
                </c:pt>
                <c:pt idx="1">
                  <c:v>58277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ED-4CDA-985A-1B5E76819226}"/>
            </c:ext>
          </c:extLst>
        </c:ser>
        <c:ser>
          <c:idx val="3"/>
          <c:order val="3"/>
          <c:tx>
            <c:strRef>
              <c:f>Sheet7!$E$3:$E$4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Sheet7!$A$5:$A$7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Sheet7!$E$5:$E$7</c:f>
              <c:numCache>
                <c:formatCode>General</c:formatCode>
                <c:ptCount val="2"/>
                <c:pt idx="0">
                  <c:v>2489</c:v>
                </c:pt>
                <c:pt idx="1">
                  <c:v>57925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ED-4CDA-985A-1B5E76819226}"/>
            </c:ext>
          </c:extLst>
        </c:ser>
        <c:ser>
          <c:idx val="4"/>
          <c:order val="4"/>
          <c:tx>
            <c:strRef>
              <c:f>Sheet7!$F$3:$F$4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Sheet7!$A$5:$A$7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Sheet7!$F$5:$F$7</c:f>
              <c:numCache>
                <c:formatCode>General</c:formatCode>
                <c:ptCount val="2"/>
                <c:pt idx="0">
                  <c:v>2920</c:v>
                </c:pt>
                <c:pt idx="1">
                  <c:v>63983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ED-4CDA-985A-1B5E76819226}"/>
            </c:ext>
          </c:extLst>
        </c:ser>
        <c:ser>
          <c:idx val="5"/>
          <c:order val="5"/>
          <c:tx>
            <c:strRef>
              <c:f>Sheet7!$G$3:$G$4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Sheet7!$A$5:$A$7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Sheet7!$G$5:$G$7</c:f>
              <c:numCache>
                <c:formatCode>General</c:formatCode>
                <c:ptCount val="2"/>
                <c:pt idx="0">
                  <c:v>3375</c:v>
                </c:pt>
                <c:pt idx="1">
                  <c:v>59672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4ED-4CDA-985A-1B5E76819226}"/>
            </c:ext>
          </c:extLst>
        </c:ser>
        <c:ser>
          <c:idx val="6"/>
          <c:order val="6"/>
          <c:tx>
            <c:strRef>
              <c:f>Sheet7!$H$3:$H$4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Sheet7!$A$5:$A$7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Sheet7!$H$5:$H$7</c:f>
              <c:numCache>
                <c:formatCode>General</c:formatCode>
                <c:ptCount val="2"/>
                <c:pt idx="0">
                  <c:v>5993</c:v>
                </c:pt>
                <c:pt idx="1">
                  <c:v>29309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4ED-4CDA-985A-1B5E768192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1948704"/>
        <c:axId val="361950624"/>
      </c:barChart>
      <c:catAx>
        <c:axId val="36194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950624"/>
        <c:crosses val="autoZero"/>
        <c:auto val="1"/>
        <c:lblAlgn val="ctr"/>
        <c:lblOffset val="100"/>
        <c:noMultiLvlLbl val="0"/>
      </c:catAx>
      <c:valAx>
        <c:axId val="361950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948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[Divvy_Trips_2020_Q1 - Divvy_Trips_2020_Q1.csv]Sheet3!PivotTable5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Sheet3!$A$5:$A$7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Sheet3!$B$5:$B$7</c:f>
              <c:numCache>
                <c:formatCode>General</c:formatCode>
                <c:ptCount val="2"/>
                <c:pt idx="0">
                  <c:v>14886</c:v>
                </c:pt>
                <c:pt idx="1">
                  <c:v>35964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32-44B2-B573-47FFA5EEAB91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Sheet3!$A$5:$A$7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Sheet3!$C$5:$C$7</c:f>
              <c:numCache>
                <c:formatCode>General</c:formatCode>
                <c:ptCount val="2"/>
                <c:pt idx="0">
                  <c:v>4855</c:v>
                </c:pt>
                <c:pt idx="1">
                  <c:v>61923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32-44B2-B573-47FFA5EEAB91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Sheet3!$A$5:$A$7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Sheet3!$D$5:$D$7</c:f>
              <c:numCache>
                <c:formatCode>General</c:formatCode>
                <c:ptCount val="2"/>
                <c:pt idx="0">
                  <c:v>5264</c:v>
                </c:pt>
                <c:pt idx="1">
                  <c:v>69697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32-44B2-B573-47FFA5EEAB91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Sheet3!$A$5:$A$7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Sheet3!$E$5:$E$7</c:f>
              <c:numCache>
                <c:formatCode>General</c:formatCode>
                <c:ptCount val="2"/>
                <c:pt idx="0">
                  <c:v>5933</c:v>
                </c:pt>
                <c:pt idx="1">
                  <c:v>63978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32-44B2-B573-47FFA5EEAB91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Sheet3!$A$5:$A$7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Sheet3!$F$5:$F$7</c:f>
              <c:numCache>
                <c:formatCode>General</c:formatCode>
                <c:ptCount val="2"/>
                <c:pt idx="0">
                  <c:v>4895</c:v>
                </c:pt>
                <c:pt idx="1">
                  <c:v>61245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32-44B2-B573-47FFA5EEAB91}"/>
            </c:ext>
          </c:extLst>
        </c:ser>
        <c:ser>
          <c:idx val="5"/>
          <c:order val="5"/>
          <c:tx>
            <c:strRef>
              <c:f>Sheet3!$G$3:$G$4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Sheet3!$A$5:$A$7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Sheet3!$G$5:$G$7</c:f>
              <c:numCache>
                <c:formatCode>General</c:formatCode>
                <c:ptCount val="2"/>
                <c:pt idx="0">
                  <c:v>5167</c:v>
                </c:pt>
                <c:pt idx="1">
                  <c:v>55496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F32-44B2-B573-47FFA5EEAB91}"/>
            </c:ext>
          </c:extLst>
        </c:ser>
        <c:ser>
          <c:idx val="6"/>
          <c:order val="6"/>
          <c:tx>
            <c:strRef>
              <c:f>Sheet3!$H$3:$H$4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Sheet3!$A$5:$A$7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Sheet3!$H$5:$H$7</c:f>
              <c:numCache>
                <c:formatCode>General</c:formatCode>
                <c:ptCount val="2"/>
                <c:pt idx="0">
                  <c:v>7480</c:v>
                </c:pt>
                <c:pt idx="1">
                  <c:v>30104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F32-44B2-B573-47FFA5EEAB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8494432"/>
        <c:axId val="1358501632"/>
      </c:barChart>
      <c:catAx>
        <c:axId val="135849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01632"/>
        <c:crosses val="autoZero"/>
        <c:auto val="1"/>
        <c:lblAlgn val="ctr"/>
        <c:lblOffset val="100"/>
        <c:noMultiLvlLbl val="0"/>
      </c:catAx>
      <c:valAx>
        <c:axId val="135850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49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[Divvy_Trips_2019_Q1.csv]Sheet8!PivotTable8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Sheet8!$B$3:$B$4</c:f>
              <c:strCache>
                <c:ptCount val="1"/>
                <c:pt idx="0">
                  <c:v>Female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Sheet8!$A$5:$A$6671</c:f>
              <c:strCache>
                <c:ptCount val="6666"/>
                <c:pt idx="0">
                  <c:v>61</c:v>
                </c:pt>
                <c:pt idx="1">
                  <c:v>62</c:v>
                </c:pt>
                <c:pt idx="2">
                  <c:v>63</c:v>
                </c:pt>
                <c:pt idx="3">
                  <c:v>64</c:v>
                </c:pt>
                <c:pt idx="4">
                  <c:v>65</c:v>
                </c:pt>
                <c:pt idx="5">
                  <c:v>66</c:v>
                </c:pt>
                <c:pt idx="6">
                  <c:v>67</c:v>
                </c:pt>
                <c:pt idx="7">
                  <c:v>68</c:v>
                </c:pt>
                <c:pt idx="8">
                  <c:v>69</c:v>
                </c:pt>
                <c:pt idx="9">
                  <c:v>70</c:v>
                </c:pt>
                <c:pt idx="10">
                  <c:v>71</c:v>
                </c:pt>
                <c:pt idx="11">
                  <c:v>72</c:v>
                </c:pt>
                <c:pt idx="12">
                  <c:v>73</c:v>
                </c:pt>
                <c:pt idx="13">
                  <c:v>74</c:v>
                </c:pt>
                <c:pt idx="14">
                  <c:v>75</c:v>
                </c:pt>
                <c:pt idx="15">
                  <c:v>76</c:v>
                </c:pt>
                <c:pt idx="16">
                  <c:v>77</c:v>
                </c:pt>
                <c:pt idx="17">
                  <c:v>78</c:v>
                </c:pt>
                <c:pt idx="18">
                  <c:v>79</c:v>
                </c:pt>
                <c:pt idx="19">
                  <c:v>80</c:v>
                </c:pt>
                <c:pt idx="20">
                  <c:v>81</c:v>
                </c:pt>
                <c:pt idx="21">
                  <c:v>82</c:v>
                </c:pt>
                <c:pt idx="22">
                  <c:v>83</c:v>
                </c:pt>
                <c:pt idx="23">
                  <c:v>84</c:v>
                </c:pt>
                <c:pt idx="24">
                  <c:v>85</c:v>
                </c:pt>
                <c:pt idx="25">
                  <c:v>86</c:v>
                </c:pt>
                <c:pt idx="26">
                  <c:v>87</c:v>
                </c:pt>
                <c:pt idx="27">
                  <c:v>88</c:v>
                </c:pt>
                <c:pt idx="28">
                  <c:v>89</c:v>
                </c:pt>
                <c:pt idx="29">
                  <c:v>90</c:v>
                </c:pt>
                <c:pt idx="30">
                  <c:v>91</c:v>
                </c:pt>
                <c:pt idx="31">
                  <c:v>92</c:v>
                </c:pt>
                <c:pt idx="32">
                  <c:v>93</c:v>
                </c:pt>
                <c:pt idx="33">
                  <c:v>94</c:v>
                </c:pt>
                <c:pt idx="34">
                  <c:v>95</c:v>
                </c:pt>
                <c:pt idx="35">
                  <c:v>96</c:v>
                </c:pt>
                <c:pt idx="36">
                  <c:v>97</c:v>
                </c:pt>
                <c:pt idx="37">
                  <c:v>98</c:v>
                </c:pt>
                <c:pt idx="38">
                  <c:v>99</c:v>
                </c:pt>
                <c:pt idx="39">
                  <c:v>100</c:v>
                </c:pt>
                <c:pt idx="40">
                  <c:v>101</c:v>
                </c:pt>
                <c:pt idx="41">
                  <c:v>102</c:v>
                </c:pt>
                <c:pt idx="42">
                  <c:v>103</c:v>
                </c:pt>
                <c:pt idx="43">
                  <c:v>104</c:v>
                </c:pt>
                <c:pt idx="44">
                  <c:v>105</c:v>
                </c:pt>
                <c:pt idx="45">
                  <c:v>106</c:v>
                </c:pt>
                <c:pt idx="46">
                  <c:v>107</c:v>
                </c:pt>
                <c:pt idx="47">
                  <c:v>108</c:v>
                </c:pt>
                <c:pt idx="48">
                  <c:v>109</c:v>
                </c:pt>
                <c:pt idx="49">
                  <c:v>110</c:v>
                </c:pt>
                <c:pt idx="50">
                  <c:v>111</c:v>
                </c:pt>
                <c:pt idx="51">
                  <c:v>112</c:v>
                </c:pt>
                <c:pt idx="52">
                  <c:v>113</c:v>
                </c:pt>
                <c:pt idx="53">
                  <c:v>114</c:v>
                </c:pt>
                <c:pt idx="54">
                  <c:v>115</c:v>
                </c:pt>
                <c:pt idx="55">
                  <c:v>116</c:v>
                </c:pt>
                <c:pt idx="56">
                  <c:v>117</c:v>
                </c:pt>
                <c:pt idx="57">
                  <c:v>118</c:v>
                </c:pt>
                <c:pt idx="58">
                  <c:v>119</c:v>
                </c:pt>
                <c:pt idx="59">
                  <c:v>120</c:v>
                </c:pt>
                <c:pt idx="60">
                  <c:v>121</c:v>
                </c:pt>
                <c:pt idx="61">
                  <c:v>122</c:v>
                </c:pt>
                <c:pt idx="62">
                  <c:v>123</c:v>
                </c:pt>
                <c:pt idx="63">
                  <c:v>124</c:v>
                </c:pt>
                <c:pt idx="64">
                  <c:v>125</c:v>
                </c:pt>
                <c:pt idx="65">
                  <c:v>126</c:v>
                </c:pt>
                <c:pt idx="66">
                  <c:v>127</c:v>
                </c:pt>
                <c:pt idx="67">
                  <c:v>128</c:v>
                </c:pt>
                <c:pt idx="68">
                  <c:v>129</c:v>
                </c:pt>
                <c:pt idx="69">
                  <c:v>130</c:v>
                </c:pt>
                <c:pt idx="70">
                  <c:v>131</c:v>
                </c:pt>
                <c:pt idx="71">
                  <c:v>132</c:v>
                </c:pt>
                <c:pt idx="72">
                  <c:v>133</c:v>
                </c:pt>
                <c:pt idx="73">
                  <c:v>134</c:v>
                </c:pt>
                <c:pt idx="74">
                  <c:v>135</c:v>
                </c:pt>
                <c:pt idx="75">
                  <c:v>136</c:v>
                </c:pt>
                <c:pt idx="76">
                  <c:v>137</c:v>
                </c:pt>
                <c:pt idx="77">
                  <c:v>138</c:v>
                </c:pt>
                <c:pt idx="78">
                  <c:v>139</c:v>
                </c:pt>
                <c:pt idx="79">
                  <c:v>140</c:v>
                </c:pt>
                <c:pt idx="80">
                  <c:v>141</c:v>
                </c:pt>
                <c:pt idx="81">
                  <c:v>142</c:v>
                </c:pt>
                <c:pt idx="82">
                  <c:v>143</c:v>
                </c:pt>
                <c:pt idx="83">
                  <c:v>144</c:v>
                </c:pt>
                <c:pt idx="84">
                  <c:v>145</c:v>
                </c:pt>
                <c:pt idx="85">
                  <c:v>146</c:v>
                </c:pt>
                <c:pt idx="86">
                  <c:v>147</c:v>
                </c:pt>
                <c:pt idx="87">
                  <c:v>148</c:v>
                </c:pt>
                <c:pt idx="88">
                  <c:v>149</c:v>
                </c:pt>
                <c:pt idx="89">
                  <c:v>150</c:v>
                </c:pt>
                <c:pt idx="90">
                  <c:v>151</c:v>
                </c:pt>
                <c:pt idx="91">
                  <c:v>152</c:v>
                </c:pt>
                <c:pt idx="92">
                  <c:v>153</c:v>
                </c:pt>
                <c:pt idx="93">
                  <c:v>154</c:v>
                </c:pt>
                <c:pt idx="94">
                  <c:v>155</c:v>
                </c:pt>
                <c:pt idx="95">
                  <c:v>156</c:v>
                </c:pt>
                <c:pt idx="96">
                  <c:v>157</c:v>
                </c:pt>
                <c:pt idx="97">
                  <c:v>158</c:v>
                </c:pt>
                <c:pt idx="98">
                  <c:v>159</c:v>
                </c:pt>
                <c:pt idx="99">
                  <c:v>160</c:v>
                </c:pt>
                <c:pt idx="100">
                  <c:v>161</c:v>
                </c:pt>
                <c:pt idx="101">
                  <c:v>162</c:v>
                </c:pt>
                <c:pt idx="102">
                  <c:v>163</c:v>
                </c:pt>
                <c:pt idx="103">
                  <c:v>164</c:v>
                </c:pt>
                <c:pt idx="104">
                  <c:v>165</c:v>
                </c:pt>
                <c:pt idx="105">
                  <c:v>166</c:v>
                </c:pt>
                <c:pt idx="106">
                  <c:v>167</c:v>
                </c:pt>
                <c:pt idx="107">
                  <c:v>168</c:v>
                </c:pt>
                <c:pt idx="108">
                  <c:v>169</c:v>
                </c:pt>
                <c:pt idx="109">
                  <c:v>170</c:v>
                </c:pt>
                <c:pt idx="110">
                  <c:v>171</c:v>
                </c:pt>
                <c:pt idx="111">
                  <c:v>172</c:v>
                </c:pt>
                <c:pt idx="112">
                  <c:v>173</c:v>
                </c:pt>
                <c:pt idx="113">
                  <c:v>174</c:v>
                </c:pt>
                <c:pt idx="114">
                  <c:v>175</c:v>
                </c:pt>
                <c:pt idx="115">
                  <c:v>176</c:v>
                </c:pt>
                <c:pt idx="116">
                  <c:v>177</c:v>
                </c:pt>
                <c:pt idx="117">
                  <c:v>178</c:v>
                </c:pt>
                <c:pt idx="118">
                  <c:v>179</c:v>
                </c:pt>
                <c:pt idx="119">
                  <c:v>180</c:v>
                </c:pt>
                <c:pt idx="120">
                  <c:v>181</c:v>
                </c:pt>
                <c:pt idx="121">
                  <c:v>182</c:v>
                </c:pt>
                <c:pt idx="122">
                  <c:v>183</c:v>
                </c:pt>
                <c:pt idx="123">
                  <c:v>184</c:v>
                </c:pt>
                <c:pt idx="124">
                  <c:v>185</c:v>
                </c:pt>
                <c:pt idx="125">
                  <c:v>186</c:v>
                </c:pt>
                <c:pt idx="126">
                  <c:v>187</c:v>
                </c:pt>
                <c:pt idx="127">
                  <c:v>188</c:v>
                </c:pt>
                <c:pt idx="128">
                  <c:v>189</c:v>
                </c:pt>
                <c:pt idx="129">
                  <c:v>190</c:v>
                </c:pt>
                <c:pt idx="130">
                  <c:v>191</c:v>
                </c:pt>
                <c:pt idx="131">
                  <c:v>192</c:v>
                </c:pt>
                <c:pt idx="132">
                  <c:v>193</c:v>
                </c:pt>
                <c:pt idx="133">
                  <c:v>194</c:v>
                </c:pt>
                <c:pt idx="134">
                  <c:v>195</c:v>
                </c:pt>
                <c:pt idx="135">
                  <c:v>196</c:v>
                </c:pt>
                <c:pt idx="136">
                  <c:v>197</c:v>
                </c:pt>
                <c:pt idx="137">
                  <c:v>198</c:v>
                </c:pt>
                <c:pt idx="138">
                  <c:v>199</c:v>
                </c:pt>
                <c:pt idx="139">
                  <c:v>200</c:v>
                </c:pt>
                <c:pt idx="140">
                  <c:v>201</c:v>
                </c:pt>
                <c:pt idx="141">
                  <c:v>202</c:v>
                </c:pt>
                <c:pt idx="142">
                  <c:v>203</c:v>
                </c:pt>
                <c:pt idx="143">
                  <c:v>204</c:v>
                </c:pt>
                <c:pt idx="144">
                  <c:v>205</c:v>
                </c:pt>
                <c:pt idx="145">
                  <c:v>206</c:v>
                </c:pt>
                <c:pt idx="146">
                  <c:v>207</c:v>
                </c:pt>
                <c:pt idx="147">
                  <c:v>208</c:v>
                </c:pt>
                <c:pt idx="148">
                  <c:v>209</c:v>
                </c:pt>
                <c:pt idx="149">
                  <c:v>210</c:v>
                </c:pt>
                <c:pt idx="150">
                  <c:v>211</c:v>
                </c:pt>
                <c:pt idx="151">
                  <c:v>212</c:v>
                </c:pt>
                <c:pt idx="152">
                  <c:v>213</c:v>
                </c:pt>
                <c:pt idx="153">
                  <c:v>214</c:v>
                </c:pt>
                <c:pt idx="154">
                  <c:v>215</c:v>
                </c:pt>
                <c:pt idx="155">
                  <c:v>216</c:v>
                </c:pt>
                <c:pt idx="156">
                  <c:v>217</c:v>
                </c:pt>
                <c:pt idx="157">
                  <c:v>218</c:v>
                </c:pt>
                <c:pt idx="158">
                  <c:v>219</c:v>
                </c:pt>
                <c:pt idx="159">
                  <c:v>220</c:v>
                </c:pt>
                <c:pt idx="160">
                  <c:v>221</c:v>
                </c:pt>
                <c:pt idx="161">
                  <c:v>222</c:v>
                </c:pt>
                <c:pt idx="162">
                  <c:v>223</c:v>
                </c:pt>
                <c:pt idx="163">
                  <c:v>224</c:v>
                </c:pt>
                <c:pt idx="164">
                  <c:v>225</c:v>
                </c:pt>
                <c:pt idx="165">
                  <c:v>226</c:v>
                </c:pt>
                <c:pt idx="166">
                  <c:v>227</c:v>
                </c:pt>
                <c:pt idx="167">
                  <c:v>228</c:v>
                </c:pt>
                <c:pt idx="168">
                  <c:v>229</c:v>
                </c:pt>
                <c:pt idx="169">
                  <c:v>230</c:v>
                </c:pt>
                <c:pt idx="170">
                  <c:v>231</c:v>
                </c:pt>
                <c:pt idx="171">
                  <c:v>232</c:v>
                </c:pt>
                <c:pt idx="172">
                  <c:v>233</c:v>
                </c:pt>
                <c:pt idx="173">
                  <c:v>234</c:v>
                </c:pt>
                <c:pt idx="174">
                  <c:v>235</c:v>
                </c:pt>
                <c:pt idx="175">
                  <c:v>236</c:v>
                </c:pt>
                <c:pt idx="176">
                  <c:v>237</c:v>
                </c:pt>
                <c:pt idx="177">
                  <c:v>238</c:v>
                </c:pt>
                <c:pt idx="178">
                  <c:v>239</c:v>
                </c:pt>
                <c:pt idx="179">
                  <c:v>240</c:v>
                </c:pt>
                <c:pt idx="180">
                  <c:v>241</c:v>
                </c:pt>
                <c:pt idx="181">
                  <c:v>242</c:v>
                </c:pt>
                <c:pt idx="182">
                  <c:v>243</c:v>
                </c:pt>
                <c:pt idx="183">
                  <c:v>244</c:v>
                </c:pt>
                <c:pt idx="184">
                  <c:v>245</c:v>
                </c:pt>
                <c:pt idx="185">
                  <c:v>246</c:v>
                </c:pt>
                <c:pt idx="186">
                  <c:v>247</c:v>
                </c:pt>
                <c:pt idx="187">
                  <c:v>248</c:v>
                </c:pt>
                <c:pt idx="188">
                  <c:v>249</c:v>
                </c:pt>
                <c:pt idx="189">
                  <c:v>250</c:v>
                </c:pt>
                <c:pt idx="190">
                  <c:v>251</c:v>
                </c:pt>
                <c:pt idx="191">
                  <c:v>252</c:v>
                </c:pt>
                <c:pt idx="192">
                  <c:v>253</c:v>
                </c:pt>
                <c:pt idx="193">
                  <c:v>254</c:v>
                </c:pt>
                <c:pt idx="194">
                  <c:v>255</c:v>
                </c:pt>
                <c:pt idx="195">
                  <c:v>256</c:v>
                </c:pt>
                <c:pt idx="196">
                  <c:v>257</c:v>
                </c:pt>
                <c:pt idx="197">
                  <c:v>258</c:v>
                </c:pt>
                <c:pt idx="198">
                  <c:v>259</c:v>
                </c:pt>
                <c:pt idx="199">
                  <c:v>260</c:v>
                </c:pt>
                <c:pt idx="200">
                  <c:v>261</c:v>
                </c:pt>
                <c:pt idx="201">
                  <c:v>262</c:v>
                </c:pt>
                <c:pt idx="202">
                  <c:v>263</c:v>
                </c:pt>
                <c:pt idx="203">
                  <c:v>264</c:v>
                </c:pt>
                <c:pt idx="204">
                  <c:v>265</c:v>
                </c:pt>
                <c:pt idx="205">
                  <c:v>266</c:v>
                </c:pt>
                <c:pt idx="206">
                  <c:v>267</c:v>
                </c:pt>
                <c:pt idx="207">
                  <c:v>268</c:v>
                </c:pt>
                <c:pt idx="208">
                  <c:v>269</c:v>
                </c:pt>
                <c:pt idx="209">
                  <c:v>270</c:v>
                </c:pt>
                <c:pt idx="210">
                  <c:v>271</c:v>
                </c:pt>
                <c:pt idx="211">
                  <c:v>272</c:v>
                </c:pt>
                <c:pt idx="212">
                  <c:v>273</c:v>
                </c:pt>
                <c:pt idx="213">
                  <c:v>274</c:v>
                </c:pt>
                <c:pt idx="214">
                  <c:v>275</c:v>
                </c:pt>
                <c:pt idx="215">
                  <c:v>276</c:v>
                </c:pt>
                <c:pt idx="216">
                  <c:v>277</c:v>
                </c:pt>
                <c:pt idx="217">
                  <c:v>278</c:v>
                </c:pt>
                <c:pt idx="218">
                  <c:v>279</c:v>
                </c:pt>
                <c:pt idx="219">
                  <c:v>280</c:v>
                </c:pt>
                <c:pt idx="220">
                  <c:v>281</c:v>
                </c:pt>
                <c:pt idx="221">
                  <c:v>282</c:v>
                </c:pt>
                <c:pt idx="222">
                  <c:v>283</c:v>
                </c:pt>
                <c:pt idx="223">
                  <c:v>284</c:v>
                </c:pt>
                <c:pt idx="224">
                  <c:v>285</c:v>
                </c:pt>
                <c:pt idx="225">
                  <c:v>286</c:v>
                </c:pt>
                <c:pt idx="226">
                  <c:v>287</c:v>
                </c:pt>
                <c:pt idx="227">
                  <c:v>288</c:v>
                </c:pt>
                <c:pt idx="228">
                  <c:v>289</c:v>
                </c:pt>
                <c:pt idx="229">
                  <c:v>290</c:v>
                </c:pt>
                <c:pt idx="230">
                  <c:v>291</c:v>
                </c:pt>
                <c:pt idx="231">
                  <c:v>292</c:v>
                </c:pt>
                <c:pt idx="232">
                  <c:v>293</c:v>
                </c:pt>
                <c:pt idx="233">
                  <c:v>294</c:v>
                </c:pt>
                <c:pt idx="234">
                  <c:v>295</c:v>
                </c:pt>
                <c:pt idx="235">
                  <c:v>296</c:v>
                </c:pt>
                <c:pt idx="236">
                  <c:v>297</c:v>
                </c:pt>
                <c:pt idx="237">
                  <c:v>298</c:v>
                </c:pt>
                <c:pt idx="238">
                  <c:v>299</c:v>
                </c:pt>
                <c:pt idx="239">
                  <c:v>300</c:v>
                </c:pt>
                <c:pt idx="240">
                  <c:v>301</c:v>
                </c:pt>
                <c:pt idx="241">
                  <c:v>302</c:v>
                </c:pt>
                <c:pt idx="242">
                  <c:v>303</c:v>
                </c:pt>
                <c:pt idx="243">
                  <c:v>304</c:v>
                </c:pt>
                <c:pt idx="244">
                  <c:v>305</c:v>
                </c:pt>
                <c:pt idx="245">
                  <c:v>306</c:v>
                </c:pt>
                <c:pt idx="246">
                  <c:v>307</c:v>
                </c:pt>
                <c:pt idx="247">
                  <c:v>308</c:v>
                </c:pt>
                <c:pt idx="248">
                  <c:v>309</c:v>
                </c:pt>
                <c:pt idx="249">
                  <c:v>310</c:v>
                </c:pt>
                <c:pt idx="250">
                  <c:v>311</c:v>
                </c:pt>
                <c:pt idx="251">
                  <c:v>312</c:v>
                </c:pt>
                <c:pt idx="252">
                  <c:v>313</c:v>
                </c:pt>
                <c:pt idx="253">
                  <c:v>314</c:v>
                </c:pt>
                <c:pt idx="254">
                  <c:v>315</c:v>
                </c:pt>
                <c:pt idx="255">
                  <c:v>316</c:v>
                </c:pt>
                <c:pt idx="256">
                  <c:v>317</c:v>
                </c:pt>
                <c:pt idx="257">
                  <c:v>318</c:v>
                </c:pt>
                <c:pt idx="258">
                  <c:v>319</c:v>
                </c:pt>
                <c:pt idx="259">
                  <c:v>320</c:v>
                </c:pt>
                <c:pt idx="260">
                  <c:v>321</c:v>
                </c:pt>
                <c:pt idx="261">
                  <c:v>322</c:v>
                </c:pt>
                <c:pt idx="262">
                  <c:v>323</c:v>
                </c:pt>
                <c:pt idx="263">
                  <c:v>324</c:v>
                </c:pt>
                <c:pt idx="264">
                  <c:v>325</c:v>
                </c:pt>
                <c:pt idx="265">
                  <c:v>326</c:v>
                </c:pt>
                <c:pt idx="266">
                  <c:v>327</c:v>
                </c:pt>
                <c:pt idx="267">
                  <c:v>328</c:v>
                </c:pt>
                <c:pt idx="268">
                  <c:v>329</c:v>
                </c:pt>
                <c:pt idx="269">
                  <c:v>330</c:v>
                </c:pt>
                <c:pt idx="270">
                  <c:v>331</c:v>
                </c:pt>
                <c:pt idx="271">
                  <c:v>332</c:v>
                </c:pt>
                <c:pt idx="272">
                  <c:v>333</c:v>
                </c:pt>
                <c:pt idx="273">
                  <c:v>334</c:v>
                </c:pt>
                <c:pt idx="274">
                  <c:v>335</c:v>
                </c:pt>
                <c:pt idx="275">
                  <c:v>336</c:v>
                </c:pt>
                <c:pt idx="276">
                  <c:v>337</c:v>
                </c:pt>
                <c:pt idx="277">
                  <c:v>338</c:v>
                </c:pt>
                <c:pt idx="278">
                  <c:v>339</c:v>
                </c:pt>
                <c:pt idx="279">
                  <c:v>340</c:v>
                </c:pt>
                <c:pt idx="280">
                  <c:v>341</c:v>
                </c:pt>
                <c:pt idx="281">
                  <c:v>342</c:v>
                </c:pt>
                <c:pt idx="282">
                  <c:v>343</c:v>
                </c:pt>
                <c:pt idx="283">
                  <c:v>344</c:v>
                </c:pt>
                <c:pt idx="284">
                  <c:v>345</c:v>
                </c:pt>
                <c:pt idx="285">
                  <c:v>346</c:v>
                </c:pt>
                <c:pt idx="286">
                  <c:v>347</c:v>
                </c:pt>
                <c:pt idx="287">
                  <c:v>348</c:v>
                </c:pt>
                <c:pt idx="288">
                  <c:v>349</c:v>
                </c:pt>
                <c:pt idx="289">
                  <c:v>350</c:v>
                </c:pt>
                <c:pt idx="290">
                  <c:v>351</c:v>
                </c:pt>
                <c:pt idx="291">
                  <c:v>352</c:v>
                </c:pt>
                <c:pt idx="292">
                  <c:v>353</c:v>
                </c:pt>
                <c:pt idx="293">
                  <c:v>354</c:v>
                </c:pt>
                <c:pt idx="294">
                  <c:v>355</c:v>
                </c:pt>
                <c:pt idx="295">
                  <c:v>356</c:v>
                </c:pt>
                <c:pt idx="296">
                  <c:v>357</c:v>
                </c:pt>
                <c:pt idx="297">
                  <c:v>358</c:v>
                </c:pt>
                <c:pt idx="298">
                  <c:v>359</c:v>
                </c:pt>
                <c:pt idx="299">
                  <c:v>360</c:v>
                </c:pt>
                <c:pt idx="300">
                  <c:v>361</c:v>
                </c:pt>
                <c:pt idx="301">
                  <c:v>362</c:v>
                </c:pt>
                <c:pt idx="302">
                  <c:v>363</c:v>
                </c:pt>
                <c:pt idx="303">
                  <c:v>364</c:v>
                </c:pt>
                <c:pt idx="304">
                  <c:v>365</c:v>
                </c:pt>
                <c:pt idx="305">
                  <c:v>366</c:v>
                </c:pt>
                <c:pt idx="306">
                  <c:v>367</c:v>
                </c:pt>
                <c:pt idx="307">
                  <c:v>368</c:v>
                </c:pt>
                <c:pt idx="308">
                  <c:v>369</c:v>
                </c:pt>
                <c:pt idx="309">
                  <c:v>370</c:v>
                </c:pt>
                <c:pt idx="310">
                  <c:v>371</c:v>
                </c:pt>
                <c:pt idx="311">
                  <c:v>372</c:v>
                </c:pt>
                <c:pt idx="312">
                  <c:v>373</c:v>
                </c:pt>
                <c:pt idx="313">
                  <c:v>374</c:v>
                </c:pt>
                <c:pt idx="314">
                  <c:v>375</c:v>
                </c:pt>
                <c:pt idx="315">
                  <c:v>376</c:v>
                </c:pt>
                <c:pt idx="316">
                  <c:v>377</c:v>
                </c:pt>
                <c:pt idx="317">
                  <c:v>378</c:v>
                </c:pt>
                <c:pt idx="318">
                  <c:v>379</c:v>
                </c:pt>
                <c:pt idx="319">
                  <c:v>380</c:v>
                </c:pt>
                <c:pt idx="320">
                  <c:v>381</c:v>
                </c:pt>
                <c:pt idx="321">
                  <c:v>382</c:v>
                </c:pt>
                <c:pt idx="322">
                  <c:v>383</c:v>
                </c:pt>
                <c:pt idx="323">
                  <c:v>384</c:v>
                </c:pt>
                <c:pt idx="324">
                  <c:v>385</c:v>
                </c:pt>
                <c:pt idx="325">
                  <c:v>386</c:v>
                </c:pt>
                <c:pt idx="326">
                  <c:v>387</c:v>
                </c:pt>
                <c:pt idx="327">
                  <c:v>388</c:v>
                </c:pt>
                <c:pt idx="328">
                  <c:v>389</c:v>
                </c:pt>
                <c:pt idx="329">
                  <c:v>390</c:v>
                </c:pt>
                <c:pt idx="330">
                  <c:v>391</c:v>
                </c:pt>
                <c:pt idx="331">
                  <c:v>392</c:v>
                </c:pt>
                <c:pt idx="332">
                  <c:v>393</c:v>
                </c:pt>
                <c:pt idx="333">
                  <c:v>394</c:v>
                </c:pt>
                <c:pt idx="334">
                  <c:v>395</c:v>
                </c:pt>
                <c:pt idx="335">
                  <c:v>396</c:v>
                </c:pt>
                <c:pt idx="336">
                  <c:v>397</c:v>
                </c:pt>
                <c:pt idx="337">
                  <c:v>398</c:v>
                </c:pt>
                <c:pt idx="338">
                  <c:v>399</c:v>
                </c:pt>
                <c:pt idx="339">
                  <c:v>400</c:v>
                </c:pt>
                <c:pt idx="340">
                  <c:v>401</c:v>
                </c:pt>
                <c:pt idx="341">
                  <c:v>402</c:v>
                </c:pt>
                <c:pt idx="342">
                  <c:v>403</c:v>
                </c:pt>
                <c:pt idx="343">
                  <c:v>404</c:v>
                </c:pt>
                <c:pt idx="344">
                  <c:v>405</c:v>
                </c:pt>
                <c:pt idx="345">
                  <c:v>406</c:v>
                </c:pt>
                <c:pt idx="346">
                  <c:v>407</c:v>
                </c:pt>
                <c:pt idx="347">
                  <c:v>408</c:v>
                </c:pt>
                <c:pt idx="348">
                  <c:v>409</c:v>
                </c:pt>
                <c:pt idx="349">
                  <c:v>410</c:v>
                </c:pt>
                <c:pt idx="350">
                  <c:v>411</c:v>
                </c:pt>
                <c:pt idx="351">
                  <c:v>412</c:v>
                </c:pt>
                <c:pt idx="352">
                  <c:v>413</c:v>
                </c:pt>
                <c:pt idx="353">
                  <c:v>414</c:v>
                </c:pt>
                <c:pt idx="354">
                  <c:v>415</c:v>
                </c:pt>
                <c:pt idx="355">
                  <c:v>416</c:v>
                </c:pt>
                <c:pt idx="356">
                  <c:v>417</c:v>
                </c:pt>
                <c:pt idx="357">
                  <c:v>418</c:v>
                </c:pt>
                <c:pt idx="358">
                  <c:v>419</c:v>
                </c:pt>
                <c:pt idx="359">
                  <c:v>420</c:v>
                </c:pt>
                <c:pt idx="360">
                  <c:v>421</c:v>
                </c:pt>
                <c:pt idx="361">
                  <c:v>422</c:v>
                </c:pt>
                <c:pt idx="362">
                  <c:v>423</c:v>
                </c:pt>
                <c:pt idx="363">
                  <c:v>424</c:v>
                </c:pt>
                <c:pt idx="364">
                  <c:v>425</c:v>
                </c:pt>
                <c:pt idx="365">
                  <c:v>426</c:v>
                </c:pt>
                <c:pt idx="366">
                  <c:v>427</c:v>
                </c:pt>
                <c:pt idx="367">
                  <c:v>428</c:v>
                </c:pt>
                <c:pt idx="368">
                  <c:v>429</c:v>
                </c:pt>
                <c:pt idx="369">
                  <c:v>430</c:v>
                </c:pt>
                <c:pt idx="370">
                  <c:v>431</c:v>
                </c:pt>
                <c:pt idx="371">
                  <c:v>432</c:v>
                </c:pt>
                <c:pt idx="372">
                  <c:v>433</c:v>
                </c:pt>
                <c:pt idx="373">
                  <c:v>434</c:v>
                </c:pt>
                <c:pt idx="374">
                  <c:v>435</c:v>
                </c:pt>
                <c:pt idx="375">
                  <c:v>436</c:v>
                </c:pt>
                <c:pt idx="376">
                  <c:v>437</c:v>
                </c:pt>
                <c:pt idx="377">
                  <c:v>438</c:v>
                </c:pt>
                <c:pt idx="378">
                  <c:v>439</c:v>
                </c:pt>
                <c:pt idx="379">
                  <c:v>440</c:v>
                </c:pt>
                <c:pt idx="380">
                  <c:v>441</c:v>
                </c:pt>
                <c:pt idx="381">
                  <c:v>442</c:v>
                </c:pt>
                <c:pt idx="382">
                  <c:v>443</c:v>
                </c:pt>
                <c:pt idx="383">
                  <c:v>444</c:v>
                </c:pt>
                <c:pt idx="384">
                  <c:v>445</c:v>
                </c:pt>
                <c:pt idx="385">
                  <c:v>446</c:v>
                </c:pt>
                <c:pt idx="386">
                  <c:v>447</c:v>
                </c:pt>
                <c:pt idx="387">
                  <c:v>448</c:v>
                </c:pt>
                <c:pt idx="388">
                  <c:v>449</c:v>
                </c:pt>
                <c:pt idx="389">
                  <c:v>450</c:v>
                </c:pt>
                <c:pt idx="390">
                  <c:v>451</c:v>
                </c:pt>
                <c:pt idx="391">
                  <c:v>452</c:v>
                </c:pt>
                <c:pt idx="392">
                  <c:v>453</c:v>
                </c:pt>
                <c:pt idx="393">
                  <c:v>454</c:v>
                </c:pt>
                <c:pt idx="394">
                  <c:v>455</c:v>
                </c:pt>
                <c:pt idx="395">
                  <c:v>456</c:v>
                </c:pt>
                <c:pt idx="396">
                  <c:v>457</c:v>
                </c:pt>
                <c:pt idx="397">
                  <c:v>458</c:v>
                </c:pt>
                <c:pt idx="398">
                  <c:v>459</c:v>
                </c:pt>
                <c:pt idx="399">
                  <c:v>460</c:v>
                </c:pt>
                <c:pt idx="400">
                  <c:v>461</c:v>
                </c:pt>
                <c:pt idx="401">
                  <c:v>462</c:v>
                </c:pt>
                <c:pt idx="402">
                  <c:v>463</c:v>
                </c:pt>
                <c:pt idx="403">
                  <c:v>464</c:v>
                </c:pt>
                <c:pt idx="404">
                  <c:v>465</c:v>
                </c:pt>
                <c:pt idx="405">
                  <c:v>466</c:v>
                </c:pt>
                <c:pt idx="406">
                  <c:v>467</c:v>
                </c:pt>
                <c:pt idx="407">
                  <c:v>468</c:v>
                </c:pt>
                <c:pt idx="408">
                  <c:v>469</c:v>
                </c:pt>
                <c:pt idx="409">
                  <c:v>470</c:v>
                </c:pt>
                <c:pt idx="410">
                  <c:v>471</c:v>
                </c:pt>
                <c:pt idx="411">
                  <c:v>472</c:v>
                </c:pt>
                <c:pt idx="412">
                  <c:v>473</c:v>
                </c:pt>
                <c:pt idx="413">
                  <c:v>474</c:v>
                </c:pt>
                <c:pt idx="414">
                  <c:v>475</c:v>
                </c:pt>
                <c:pt idx="415">
                  <c:v>476</c:v>
                </c:pt>
                <c:pt idx="416">
                  <c:v>477</c:v>
                </c:pt>
                <c:pt idx="417">
                  <c:v>478</c:v>
                </c:pt>
                <c:pt idx="418">
                  <c:v>479</c:v>
                </c:pt>
                <c:pt idx="419">
                  <c:v>480</c:v>
                </c:pt>
                <c:pt idx="420">
                  <c:v>481</c:v>
                </c:pt>
                <c:pt idx="421">
                  <c:v>482</c:v>
                </c:pt>
                <c:pt idx="422">
                  <c:v>483</c:v>
                </c:pt>
                <c:pt idx="423">
                  <c:v>484</c:v>
                </c:pt>
                <c:pt idx="424">
                  <c:v>485</c:v>
                </c:pt>
                <c:pt idx="425">
                  <c:v>486</c:v>
                </c:pt>
                <c:pt idx="426">
                  <c:v>487</c:v>
                </c:pt>
                <c:pt idx="427">
                  <c:v>488</c:v>
                </c:pt>
                <c:pt idx="428">
                  <c:v>489</c:v>
                </c:pt>
                <c:pt idx="429">
                  <c:v>490</c:v>
                </c:pt>
                <c:pt idx="430">
                  <c:v>491</c:v>
                </c:pt>
                <c:pt idx="431">
                  <c:v>492</c:v>
                </c:pt>
                <c:pt idx="432">
                  <c:v>493</c:v>
                </c:pt>
                <c:pt idx="433">
                  <c:v>494</c:v>
                </c:pt>
                <c:pt idx="434">
                  <c:v>495</c:v>
                </c:pt>
                <c:pt idx="435">
                  <c:v>496</c:v>
                </c:pt>
                <c:pt idx="436">
                  <c:v>497</c:v>
                </c:pt>
                <c:pt idx="437">
                  <c:v>498</c:v>
                </c:pt>
                <c:pt idx="438">
                  <c:v>499</c:v>
                </c:pt>
                <c:pt idx="439">
                  <c:v>500</c:v>
                </c:pt>
                <c:pt idx="440">
                  <c:v>501</c:v>
                </c:pt>
                <c:pt idx="441">
                  <c:v>502</c:v>
                </c:pt>
                <c:pt idx="442">
                  <c:v>503</c:v>
                </c:pt>
                <c:pt idx="443">
                  <c:v>504</c:v>
                </c:pt>
                <c:pt idx="444">
                  <c:v>505</c:v>
                </c:pt>
                <c:pt idx="445">
                  <c:v>506</c:v>
                </c:pt>
                <c:pt idx="446">
                  <c:v>507</c:v>
                </c:pt>
                <c:pt idx="447">
                  <c:v>508</c:v>
                </c:pt>
                <c:pt idx="448">
                  <c:v>509</c:v>
                </c:pt>
                <c:pt idx="449">
                  <c:v>510</c:v>
                </c:pt>
                <c:pt idx="450">
                  <c:v>511</c:v>
                </c:pt>
                <c:pt idx="451">
                  <c:v>512</c:v>
                </c:pt>
                <c:pt idx="452">
                  <c:v>513</c:v>
                </c:pt>
                <c:pt idx="453">
                  <c:v>514</c:v>
                </c:pt>
                <c:pt idx="454">
                  <c:v>515</c:v>
                </c:pt>
                <c:pt idx="455">
                  <c:v>516</c:v>
                </c:pt>
                <c:pt idx="456">
                  <c:v>517</c:v>
                </c:pt>
                <c:pt idx="457">
                  <c:v>518</c:v>
                </c:pt>
                <c:pt idx="458">
                  <c:v>519</c:v>
                </c:pt>
                <c:pt idx="459">
                  <c:v>520</c:v>
                </c:pt>
                <c:pt idx="460">
                  <c:v>521</c:v>
                </c:pt>
                <c:pt idx="461">
                  <c:v>522</c:v>
                </c:pt>
                <c:pt idx="462">
                  <c:v>523</c:v>
                </c:pt>
                <c:pt idx="463">
                  <c:v>524</c:v>
                </c:pt>
                <c:pt idx="464">
                  <c:v>525</c:v>
                </c:pt>
                <c:pt idx="465">
                  <c:v>526</c:v>
                </c:pt>
                <c:pt idx="466">
                  <c:v>527</c:v>
                </c:pt>
                <c:pt idx="467">
                  <c:v>528</c:v>
                </c:pt>
                <c:pt idx="468">
                  <c:v>529</c:v>
                </c:pt>
                <c:pt idx="469">
                  <c:v>530</c:v>
                </c:pt>
                <c:pt idx="470">
                  <c:v>531</c:v>
                </c:pt>
                <c:pt idx="471">
                  <c:v>532</c:v>
                </c:pt>
                <c:pt idx="472">
                  <c:v>533</c:v>
                </c:pt>
                <c:pt idx="473">
                  <c:v>534</c:v>
                </c:pt>
                <c:pt idx="474">
                  <c:v>535</c:v>
                </c:pt>
                <c:pt idx="475">
                  <c:v>536</c:v>
                </c:pt>
                <c:pt idx="476">
                  <c:v>537</c:v>
                </c:pt>
                <c:pt idx="477">
                  <c:v>538</c:v>
                </c:pt>
                <c:pt idx="478">
                  <c:v>539</c:v>
                </c:pt>
                <c:pt idx="479">
                  <c:v>540</c:v>
                </c:pt>
                <c:pt idx="480">
                  <c:v>541</c:v>
                </c:pt>
                <c:pt idx="481">
                  <c:v>542</c:v>
                </c:pt>
                <c:pt idx="482">
                  <c:v>543</c:v>
                </c:pt>
                <c:pt idx="483">
                  <c:v>544</c:v>
                </c:pt>
                <c:pt idx="484">
                  <c:v>545</c:v>
                </c:pt>
                <c:pt idx="485">
                  <c:v>546</c:v>
                </c:pt>
                <c:pt idx="486">
                  <c:v>547</c:v>
                </c:pt>
                <c:pt idx="487">
                  <c:v>548</c:v>
                </c:pt>
                <c:pt idx="488">
                  <c:v>549</c:v>
                </c:pt>
                <c:pt idx="489">
                  <c:v>550</c:v>
                </c:pt>
                <c:pt idx="490">
                  <c:v>551</c:v>
                </c:pt>
                <c:pt idx="491">
                  <c:v>552</c:v>
                </c:pt>
                <c:pt idx="492">
                  <c:v>553</c:v>
                </c:pt>
                <c:pt idx="493">
                  <c:v>554</c:v>
                </c:pt>
                <c:pt idx="494">
                  <c:v>555</c:v>
                </c:pt>
                <c:pt idx="495">
                  <c:v>556</c:v>
                </c:pt>
                <c:pt idx="496">
                  <c:v>557</c:v>
                </c:pt>
                <c:pt idx="497">
                  <c:v>558</c:v>
                </c:pt>
                <c:pt idx="498">
                  <c:v>559</c:v>
                </c:pt>
                <c:pt idx="499">
                  <c:v>560</c:v>
                </c:pt>
                <c:pt idx="500">
                  <c:v>561</c:v>
                </c:pt>
                <c:pt idx="501">
                  <c:v>562</c:v>
                </c:pt>
                <c:pt idx="502">
                  <c:v>563</c:v>
                </c:pt>
                <c:pt idx="503">
                  <c:v>564</c:v>
                </c:pt>
                <c:pt idx="504">
                  <c:v>565</c:v>
                </c:pt>
                <c:pt idx="505">
                  <c:v>566</c:v>
                </c:pt>
                <c:pt idx="506">
                  <c:v>567</c:v>
                </c:pt>
                <c:pt idx="507">
                  <c:v>568</c:v>
                </c:pt>
                <c:pt idx="508">
                  <c:v>569</c:v>
                </c:pt>
                <c:pt idx="509">
                  <c:v>570</c:v>
                </c:pt>
                <c:pt idx="510">
                  <c:v>571</c:v>
                </c:pt>
                <c:pt idx="511">
                  <c:v>572</c:v>
                </c:pt>
                <c:pt idx="512">
                  <c:v>573</c:v>
                </c:pt>
                <c:pt idx="513">
                  <c:v>574</c:v>
                </c:pt>
                <c:pt idx="514">
                  <c:v>575</c:v>
                </c:pt>
                <c:pt idx="515">
                  <c:v>576</c:v>
                </c:pt>
                <c:pt idx="516">
                  <c:v>577</c:v>
                </c:pt>
                <c:pt idx="517">
                  <c:v>578</c:v>
                </c:pt>
                <c:pt idx="518">
                  <c:v>579</c:v>
                </c:pt>
                <c:pt idx="519">
                  <c:v>580</c:v>
                </c:pt>
                <c:pt idx="520">
                  <c:v>581</c:v>
                </c:pt>
                <c:pt idx="521">
                  <c:v>582</c:v>
                </c:pt>
                <c:pt idx="522">
                  <c:v>583</c:v>
                </c:pt>
                <c:pt idx="523">
                  <c:v>584</c:v>
                </c:pt>
                <c:pt idx="524">
                  <c:v>585</c:v>
                </c:pt>
                <c:pt idx="525">
                  <c:v>586</c:v>
                </c:pt>
                <c:pt idx="526">
                  <c:v>587</c:v>
                </c:pt>
                <c:pt idx="527">
                  <c:v>588</c:v>
                </c:pt>
                <c:pt idx="528">
                  <c:v>589</c:v>
                </c:pt>
                <c:pt idx="529">
                  <c:v>590</c:v>
                </c:pt>
                <c:pt idx="530">
                  <c:v>591</c:v>
                </c:pt>
                <c:pt idx="531">
                  <c:v>592</c:v>
                </c:pt>
                <c:pt idx="532">
                  <c:v>593</c:v>
                </c:pt>
                <c:pt idx="533">
                  <c:v>594</c:v>
                </c:pt>
                <c:pt idx="534">
                  <c:v>595</c:v>
                </c:pt>
                <c:pt idx="535">
                  <c:v>596</c:v>
                </c:pt>
                <c:pt idx="536">
                  <c:v>597</c:v>
                </c:pt>
                <c:pt idx="537">
                  <c:v>598</c:v>
                </c:pt>
                <c:pt idx="538">
                  <c:v>599</c:v>
                </c:pt>
                <c:pt idx="539">
                  <c:v>600</c:v>
                </c:pt>
                <c:pt idx="540">
                  <c:v>601</c:v>
                </c:pt>
                <c:pt idx="541">
                  <c:v>602</c:v>
                </c:pt>
                <c:pt idx="542">
                  <c:v>603</c:v>
                </c:pt>
                <c:pt idx="543">
                  <c:v>604</c:v>
                </c:pt>
                <c:pt idx="544">
                  <c:v>605</c:v>
                </c:pt>
                <c:pt idx="545">
                  <c:v>606</c:v>
                </c:pt>
                <c:pt idx="546">
                  <c:v>607</c:v>
                </c:pt>
                <c:pt idx="547">
                  <c:v>608</c:v>
                </c:pt>
                <c:pt idx="548">
                  <c:v>609</c:v>
                </c:pt>
                <c:pt idx="549">
                  <c:v>610</c:v>
                </c:pt>
                <c:pt idx="550">
                  <c:v>611</c:v>
                </c:pt>
                <c:pt idx="551">
                  <c:v>612</c:v>
                </c:pt>
                <c:pt idx="552">
                  <c:v>613</c:v>
                </c:pt>
                <c:pt idx="553">
                  <c:v>614</c:v>
                </c:pt>
                <c:pt idx="554">
                  <c:v>615</c:v>
                </c:pt>
                <c:pt idx="555">
                  <c:v>616</c:v>
                </c:pt>
                <c:pt idx="556">
                  <c:v>617</c:v>
                </c:pt>
                <c:pt idx="557">
                  <c:v>618</c:v>
                </c:pt>
                <c:pt idx="558">
                  <c:v>619</c:v>
                </c:pt>
                <c:pt idx="559">
                  <c:v>620</c:v>
                </c:pt>
                <c:pt idx="560">
                  <c:v>621</c:v>
                </c:pt>
                <c:pt idx="561">
                  <c:v>622</c:v>
                </c:pt>
                <c:pt idx="562">
                  <c:v>623</c:v>
                </c:pt>
                <c:pt idx="563">
                  <c:v>624</c:v>
                </c:pt>
                <c:pt idx="564">
                  <c:v>625</c:v>
                </c:pt>
                <c:pt idx="565">
                  <c:v>626</c:v>
                </c:pt>
                <c:pt idx="566">
                  <c:v>627</c:v>
                </c:pt>
                <c:pt idx="567">
                  <c:v>628</c:v>
                </c:pt>
                <c:pt idx="568">
                  <c:v>629</c:v>
                </c:pt>
                <c:pt idx="569">
                  <c:v>630</c:v>
                </c:pt>
                <c:pt idx="570">
                  <c:v>631</c:v>
                </c:pt>
                <c:pt idx="571">
                  <c:v>632</c:v>
                </c:pt>
                <c:pt idx="572">
                  <c:v>633</c:v>
                </c:pt>
                <c:pt idx="573">
                  <c:v>634</c:v>
                </c:pt>
                <c:pt idx="574">
                  <c:v>635</c:v>
                </c:pt>
                <c:pt idx="575">
                  <c:v>636</c:v>
                </c:pt>
                <c:pt idx="576">
                  <c:v>637</c:v>
                </c:pt>
                <c:pt idx="577">
                  <c:v>638</c:v>
                </c:pt>
                <c:pt idx="578">
                  <c:v>639</c:v>
                </c:pt>
                <c:pt idx="579">
                  <c:v>640</c:v>
                </c:pt>
                <c:pt idx="580">
                  <c:v>641</c:v>
                </c:pt>
                <c:pt idx="581">
                  <c:v>642</c:v>
                </c:pt>
                <c:pt idx="582">
                  <c:v>643</c:v>
                </c:pt>
                <c:pt idx="583">
                  <c:v>644</c:v>
                </c:pt>
                <c:pt idx="584">
                  <c:v>645</c:v>
                </c:pt>
                <c:pt idx="585">
                  <c:v>646</c:v>
                </c:pt>
                <c:pt idx="586">
                  <c:v>647</c:v>
                </c:pt>
                <c:pt idx="587">
                  <c:v>648</c:v>
                </c:pt>
                <c:pt idx="588">
                  <c:v>649</c:v>
                </c:pt>
                <c:pt idx="589">
                  <c:v>650</c:v>
                </c:pt>
                <c:pt idx="590">
                  <c:v>651</c:v>
                </c:pt>
                <c:pt idx="591">
                  <c:v>652</c:v>
                </c:pt>
                <c:pt idx="592">
                  <c:v>653</c:v>
                </c:pt>
                <c:pt idx="593">
                  <c:v>654</c:v>
                </c:pt>
                <c:pt idx="594">
                  <c:v>655</c:v>
                </c:pt>
                <c:pt idx="595">
                  <c:v>656</c:v>
                </c:pt>
                <c:pt idx="596">
                  <c:v>657</c:v>
                </c:pt>
                <c:pt idx="597">
                  <c:v>658</c:v>
                </c:pt>
                <c:pt idx="598">
                  <c:v>659</c:v>
                </c:pt>
                <c:pt idx="599">
                  <c:v>660</c:v>
                </c:pt>
                <c:pt idx="600">
                  <c:v>661</c:v>
                </c:pt>
                <c:pt idx="601">
                  <c:v>662</c:v>
                </c:pt>
                <c:pt idx="602">
                  <c:v>663</c:v>
                </c:pt>
                <c:pt idx="603">
                  <c:v>664</c:v>
                </c:pt>
                <c:pt idx="604">
                  <c:v>665</c:v>
                </c:pt>
                <c:pt idx="605">
                  <c:v>666</c:v>
                </c:pt>
                <c:pt idx="606">
                  <c:v>667</c:v>
                </c:pt>
                <c:pt idx="607">
                  <c:v>668</c:v>
                </c:pt>
                <c:pt idx="608">
                  <c:v>669</c:v>
                </c:pt>
                <c:pt idx="609">
                  <c:v>670</c:v>
                </c:pt>
                <c:pt idx="610">
                  <c:v>671</c:v>
                </c:pt>
                <c:pt idx="611">
                  <c:v>672</c:v>
                </c:pt>
                <c:pt idx="612">
                  <c:v>673</c:v>
                </c:pt>
                <c:pt idx="613">
                  <c:v>674</c:v>
                </c:pt>
                <c:pt idx="614">
                  <c:v>675</c:v>
                </c:pt>
                <c:pt idx="615">
                  <c:v>676</c:v>
                </c:pt>
                <c:pt idx="616">
                  <c:v>677</c:v>
                </c:pt>
                <c:pt idx="617">
                  <c:v>678</c:v>
                </c:pt>
                <c:pt idx="618">
                  <c:v>679</c:v>
                </c:pt>
                <c:pt idx="619">
                  <c:v>680</c:v>
                </c:pt>
                <c:pt idx="620">
                  <c:v>681</c:v>
                </c:pt>
                <c:pt idx="621">
                  <c:v>682</c:v>
                </c:pt>
                <c:pt idx="622">
                  <c:v>683</c:v>
                </c:pt>
                <c:pt idx="623">
                  <c:v>684</c:v>
                </c:pt>
                <c:pt idx="624">
                  <c:v>685</c:v>
                </c:pt>
                <c:pt idx="625">
                  <c:v>686</c:v>
                </c:pt>
                <c:pt idx="626">
                  <c:v>687</c:v>
                </c:pt>
                <c:pt idx="627">
                  <c:v>688</c:v>
                </c:pt>
                <c:pt idx="628">
                  <c:v>689</c:v>
                </c:pt>
                <c:pt idx="629">
                  <c:v>690</c:v>
                </c:pt>
                <c:pt idx="630">
                  <c:v>691</c:v>
                </c:pt>
                <c:pt idx="631">
                  <c:v>692</c:v>
                </c:pt>
                <c:pt idx="632">
                  <c:v>693</c:v>
                </c:pt>
                <c:pt idx="633">
                  <c:v>694</c:v>
                </c:pt>
                <c:pt idx="634">
                  <c:v>695</c:v>
                </c:pt>
                <c:pt idx="635">
                  <c:v>696</c:v>
                </c:pt>
                <c:pt idx="636">
                  <c:v>697</c:v>
                </c:pt>
                <c:pt idx="637">
                  <c:v>698</c:v>
                </c:pt>
                <c:pt idx="638">
                  <c:v>699</c:v>
                </c:pt>
                <c:pt idx="639">
                  <c:v>700</c:v>
                </c:pt>
                <c:pt idx="640">
                  <c:v>701</c:v>
                </c:pt>
                <c:pt idx="641">
                  <c:v>702</c:v>
                </c:pt>
                <c:pt idx="642">
                  <c:v>703</c:v>
                </c:pt>
                <c:pt idx="643">
                  <c:v>704</c:v>
                </c:pt>
                <c:pt idx="644">
                  <c:v>705</c:v>
                </c:pt>
                <c:pt idx="645">
                  <c:v>706</c:v>
                </c:pt>
                <c:pt idx="646">
                  <c:v>707</c:v>
                </c:pt>
                <c:pt idx="647">
                  <c:v>708</c:v>
                </c:pt>
                <c:pt idx="648">
                  <c:v>709</c:v>
                </c:pt>
                <c:pt idx="649">
                  <c:v>710</c:v>
                </c:pt>
                <c:pt idx="650">
                  <c:v>711</c:v>
                </c:pt>
                <c:pt idx="651">
                  <c:v>712</c:v>
                </c:pt>
                <c:pt idx="652">
                  <c:v>713</c:v>
                </c:pt>
                <c:pt idx="653">
                  <c:v>714</c:v>
                </c:pt>
                <c:pt idx="654">
                  <c:v>715</c:v>
                </c:pt>
                <c:pt idx="655">
                  <c:v>716</c:v>
                </c:pt>
                <c:pt idx="656">
                  <c:v>717</c:v>
                </c:pt>
                <c:pt idx="657">
                  <c:v>718</c:v>
                </c:pt>
                <c:pt idx="658">
                  <c:v>719</c:v>
                </c:pt>
                <c:pt idx="659">
                  <c:v>720</c:v>
                </c:pt>
                <c:pt idx="660">
                  <c:v>721</c:v>
                </c:pt>
                <c:pt idx="661">
                  <c:v>722</c:v>
                </c:pt>
                <c:pt idx="662">
                  <c:v>723</c:v>
                </c:pt>
                <c:pt idx="663">
                  <c:v>724</c:v>
                </c:pt>
                <c:pt idx="664">
                  <c:v>725</c:v>
                </c:pt>
                <c:pt idx="665">
                  <c:v>726</c:v>
                </c:pt>
                <c:pt idx="666">
                  <c:v>727</c:v>
                </c:pt>
                <c:pt idx="667">
                  <c:v>728</c:v>
                </c:pt>
                <c:pt idx="668">
                  <c:v>729</c:v>
                </c:pt>
                <c:pt idx="669">
                  <c:v>730</c:v>
                </c:pt>
                <c:pt idx="670">
                  <c:v>731</c:v>
                </c:pt>
                <c:pt idx="671">
                  <c:v>732</c:v>
                </c:pt>
                <c:pt idx="672">
                  <c:v>733</c:v>
                </c:pt>
                <c:pt idx="673">
                  <c:v>734</c:v>
                </c:pt>
                <c:pt idx="674">
                  <c:v>735</c:v>
                </c:pt>
                <c:pt idx="675">
                  <c:v>736</c:v>
                </c:pt>
                <c:pt idx="676">
                  <c:v>737</c:v>
                </c:pt>
                <c:pt idx="677">
                  <c:v>738</c:v>
                </c:pt>
                <c:pt idx="678">
                  <c:v>739</c:v>
                </c:pt>
                <c:pt idx="679">
                  <c:v>740</c:v>
                </c:pt>
                <c:pt idx="680">
                  <c:v>741</c:v>
                </c:pt>
                <c:pt idx="681">
                  <c:v>742</c:v>
                </c:pt>
                <c:pt idx="682">
                  <c:v>743</c:v>
                </c:pt>
                <c:pt idx="683">
                  <c:v>744</c:v>
                </c:pt>
                <c:pt idx="684">
                  <c:v>745</c:v>
                </c:pt>
                <c:pt idx="685">
                  <c:v>746</c:v>
                </c:pt>
                <c:pt idx="686">
                  <c:v>747</c:v>
                </c:pt>
                <c:pt idx="687">
                  <c:v>748</c:v>
                </c:pt>
                <c:pt idx="688">
                  <c:v>749</c:v>
                </c:pt>
                <c:pt idx="689">
                  <c:v>750</c:v>
                </c:pt>
                <c:pt idx="690">
                  <c:v>751</c:v>
                </c:pt>
                <c:pt idx="691">
                  <c:v>752</c:v>
                </c:pt>
                <c:pt idx="692">
                  <c:v>753</c:v>
                </c:pt>
                <c:pt idx="693">
                  <c:v>754</c:v>
                </c:pt>
                <c:pt idx="694">
                  <c:v>755</c:v>
                </c:pt>
                <c:pt idx="695">
                  <c:v>756</c:v>
                </c:pt>
                <c:pt idx="696">
                  <c:v>757</c:v>
                </c:pt>
                <c:pt idx="697">
                  <c:v>758</c:v>
                </c:pt>
                <c:pt idx="698">
                  <c:v>759</c:v>
                </c:pt>
                <c:pt idx="699">
                  <c:v>760</c:v>
                </c:pt>
                <c:pt idx="700">
                  <c:v>761</c:v>
                </c:pt>
                <c:pt idx="701">
                  <c:v>762</c:v>
                </c:pt>
                <c:pt idx="702">
                  <c:v>763</c:v>
                </c:pt>
                <c:pt idx="703">
                  <c:v>764</c:v>
                </c:pt>
                <c:pt idx="704">
                  <c:v>765</c:v>
                </c:pt>
                <c:pt idx="705">
                  <c:v>766</c:v>
                </c:pt>
                <c:pt idx="706">
                  <c:v>767</c:v>
                </c:pt>
                <c:pt idx="707">
                  <c:v>768</c:v>
                </c:pt>
                <c:pt idx="708">
                  <c:v>769</c:v>
                </c:pt>
                <c:pt idx="709">
                  <c:v>770</c:v>
                </c:pt>
                <c:pt idx="710">
                  <c:v>771</c:v>
                </c:pt>
                <c:pt idx="711">
                  <c:v>772</c:v>
                </c:pt>
                <c:pt idx="712">
                  <c:v>773</c:v>
                </c:pt>
                <c:pt idx="713">
                  <c:v>774</c:v>
                </c:pt>
                <c:pt idx="714">
                  <c:v>775</c:v>
                </c:pt>
                <c:pt idx="715">
                  <c:v>776</c:v>
                </c:pt>
                <c:pt idx="716">
                  <c:v>777</c:v>
                </c:pt>
                <c:pt idx="717">
                  <c:v>778</c:v>
                </c:pt>
                <c:pt idx="718">
                  <c:v>779</c:v>
                </c:pt>
                <c:pt idx="719">
                  <c:v>780</c:v>
                </c:pt>
                <c:pt idx="720">
                  <c:v>781</c:v>
                </c:pt>
                <c:pt idx="721">
                  <c:v>782</c:v>
                </c:pt>
                <c:pt idx="722">
                  <c:v>783</c:v>
                </c:pt>
                <c:pt idx="723">
                  <c:v>784</c:v>
                </c:pt>
                <c:pt idx="724">
                  <c:v>785</c:v>
                </c:pt>
                <c:pt idx="725">
                  <c:v>786</c:v>
                </c:pt>
                <c:pt idx="726">
                  <c:v>787</c:v>
                </c:pt>
                <c:pt idx="727">
                  <c:v>788</c:v>
                </c:pt>
                <c:pt idx="728">
                  <c:v>789</c:v>
                </c:pt>
                <c:pt idx="729">
                  <c:v>790</c:v>
                </c:pt>
                <c:pt idx="730">
                  <c:v>791</c:v>
                </c:pt>
                <c:pt idx="731">
                  <c:v>792</c:v>
                </c:pt>
                <c:pt idx="732">
                  <c:v>793</c:v>
                </c:pt>
                <c:pt idx="733">
                  <c:v>794</c:v>
                </c:pt>
                <c:pt idx="734">
                  <c:v>795</c:v>
                </c:pt>
                <c:pt idx="735">
                  <c:v>796</c:v>
                </c:pt>
                <c:pt idx="736">
                  <c:v>797</c:v>
                </c:pt>
                <c:pt idx="737">
                  <c:v>798</c:v>
                </c:pt>
                <c:pt idx="738">
                  <c:v>799</c:v>
                </c:pt>
                <c:pt idx="739">
                  <c:v>800</c:v>
                </c:pt>
                <c:pt idx="740">
                  <c:v>801</c:v>
                </c:pt>
                <c:pt idx="741">
                  <c:v>802</c:v>
                </c:pt>
                <c:pt idx="742">
                  <c:v>803</c:v>
                </c:pt>
                <c:pt idx="743">
                  <c:v>804</c:v>
                </c:pt>
                <c:pt idx="744">
                  <c:v>805</c:v>
                </c:pt>
                <c:pt idx="745">
                  <c:v>806</c:v>
                </c:pt>
                <c:pt idx="746">
                  <c:v>807</c:v>
                </c:pt>
                <c:pt idx="747">
                  <c:v>808</c:v>
                </c:pt>
                <c:pt idx="748">
                  <c:v>809</c:v>
                </c:pt>
                <c:pt idx="749">
                  <c:v>810</c:v>
                </c:pt>
                <c:pt idx="750">
                  <c:v>811</c:v>
                </c:pt>
                <c:pt idx="751">
                  <c:v>812</c:v>
                </c:pt>
                <c:pt idx="752">
                  <c:v>813</c:v>
                </c:pt>
                <c:pt idx="753">
                  <c:v>814</c:v>
                </c:pt>
                <c:pt idx="754">
                  <c:v>815</c:v>
                </c:pt>
                <c:pt idx="755">
                  <c:v>816</c:v>
                </c:pt>
                <c:pt idx="756">
                  <c:v>817</c:v>
                </c:pt>
                <c:pt idx="757">
                  <c:v>818</c:v>
                </c:pt>
                <c:pt idx="758">
                  <c:v>819</c:v>
                </c:pt>
                <c:pt idx="759">
                  <c:v>820</c:v>
                </c:pt>
                <c:pt idx="760">
                  <c:v>821</c:v>
                </c:pt>
                <c:pt idx="761">
                  <c:v>822</c:v>
                </c:pt>
                <c:pt idx="762">
                  <c:v>823</c:v>
                </c:pt>
                <c:pt idx="763">
                  <c:v>824</c:v>
                </c:pt>
                <c:pt idx="764">
                  <c:v>825</c:v>
                </c:pt>
                <c:pt idx="765">
                  <c:v>826</c:v>
                </c:pt>
                <c:pt idx="766">
                  <c:v>827</c:v>
                </c:pt>
                <c:pt idx="767">
                  <c:v>828</c:v>
                </c:pt>
                <c:pt idx="768">
                  <c:v>829</c:v>
                </c:pt>
                <c:pt idx="769">
                  <c:v>830</c:v>
                </c:pt>
                <c:pt idx="770">
                  <c:v>831</c:v>
                </c:pt>
                <c:pt idx="771">
                  <c:v>832</c:v>
                </c:pt>
                <c:pt idx="772">
                  <c:v>833</c:v>
                </c:pt>
                <c:pt idx="773">
                  <c:v>834</c:v>
                </c:pt>
                <c:pt idx="774">
                  <c:v>835</c:v>
                </c:pt>
                <c:pt idx="775">
                  <c:v>836</c:v>
                </c:pt>
                <c:pt idx="776">
                  <c:v>837</c:v>
                </c:pt>
                <c:pt idx="777">
                  <c:v>838</c:v>
                </c:pt>
                <c:pt idx="778">
                  <c:v>839</c:v>
                </c:pt>
                <c:pt idx="779">
                  <c:v>840</c:v>
                </c:pt>
                <c:pt idx="780">
                  <c:v>841</c:v>
                </c:pt>
                <c:pt idx="781">
                  <c:v>842</c:v>
                </c:pt>
                <c:pt idx="782">
                  <c:v>843</c:v>
                </c:pt>
                <c:pt idx="783">
                  <c:v>844</c:v>
                </c:pt>
                <c:pt idx="784">
                  <c:v>845</c:v>
                </c:pt>
                <c:pt idx="785">
                  <c:v>846</c:v>
                </c:pt>
                <c:pt idx="786">
                  <c:v>847</c:v>
                </c:pt>
                <c:pt idx="787">
                  <c:v>848</c:v>
                </c:pt>
                <c:pt idx="788">
                  <c:v>849</c:v>
                </c:pt>
                <c:pt idx="789">
                  <c:v>850</c:v>
                </c:pt>
                <c:pt idx="790">
                  <c:v>851</c:v>
                </c:pt>
                <c:pt idx="791">
                  <c:v>852</c:v>
                </c:pt>
                <c:pt idx="792">
                  <c:v>853</c:v>
                </c:pt>
                <c:pt idx="793">
                  <c:v>854</c:v>
                </c:pt>
                <c:pt idx="794">
                  <c:v>855</c:v>
                </c:pt>
                <c:pt idx="795">
                  <c:v>856</c:v>
                </c:pt>
                <c:pt idx="796">
                  <c:v>857</c:v>
                </c:pt>
                <c:pt idx="797">
                  <c:v>858</c:v>
                </c:pt>
                <c:pt idx="798">
                  <c:v>859</c:v>
                </c:pt>
                <c:pt idx="799">
                  <c:v>860</c:v>
                </c:pt>
                <c:pt idx="800">
                  <c:v>861</c:v>
                </c:pt>
                <c:pt idx="801">
                  <c:v>862</c:v>
                </c:pt>
                <c:pt idx="802">
                  <c:v>863</c:v>
                </c:pt>
                <c:pt idx="803">
                  <c:v>864</c:v>
                </c:pt>
                <c:pt idx="804">
                  <c:v>865</c:v>
                </c:pt>
                <c:pt idx="805">
                  <c:v>866</c:v>
                </c:pt>
                <c:pt idx="806">
                  <c:v>867</c:v>
                </c:pt>
                <c:pt idx="807">
                  <c:v>868</c:v>
                </c:pt>
                <c:pt idx="808">
                  <c:v>869</c:v>
                </c:pt>
                <c:pt idx="809">
                  <c:v>870</c:v>
                </c:pt>
                <c:pt idx="810">
                  <c:v>871</c:v>
                </c:pt>
                <c:pt idx="811">
                  <c:v>872</c:v>
                </c:pt>
                <c:pt idx="812">
                  <c:v>873</c:v>
                </c:pt>
                <c:pt idx="813">
                  <c:v>874</c:v>
                </c:pt>
                <c:pt idx="814">
                  <c:v>875</c:v>
                </c:pt>
                <c:pt idx="815">
                  <c:v>876</c:v>
                </c:pt>
                <c:pt idx="816">
                  <c:v>877</c:v>
                </c:pt>
                <c:pt idx="817">
                  <c:v>878</c:v>
                </c:pt>
                <c:pt idx="818">
                  <c:v>879</c:v>
                </c:pt>
                <c:pt idx="819">
                  <c:v>880</c:v>
                </c:pt>
                <c:pt idx="820">
                  <c:v>881</c:v>
                </c:pt>
                <c:pt idx="821">
                  <c:v>882</c:v>
                </c:pt>
                <c:pt idx="822">
                  <c:v>883</c:v>
                </c:pt>
                <c:pt idx="823">
                  <c:v>884</c:v>
                </c:pt>
                <c:pt idx="824">
                  <c:v>885</c:v>
                </c:pt>
                <c:pt idx="825">
                  <c:v>886</c:v>
                </c:pt>
                <c:pt idx="826">
                  <c:v>887</c:v>
                </c:pt>
                <c:pt idx="827">
                  <c:v>888</c:v>
                </c:pt>
                <c:pt idx="828">
                  <c:v>889</c:v>
                </c:pt>
                <c:pt idx="829">
                  <c:v>890</c:v>
                </c:pt>
                <c:pt idx="830">
                  <c:v>891</c:v>
                </c:pt>
                <c:pt idx="831">
                  <c:v>892</c:v>
                </c:pt>
                <c:pt idx="832">
                  <c:v>893</c:v>
                </c:pt>
                <c:pt idx="833">
                  <c:v>894</c:v>
                </c:pt>
                <c:pt idx="834">
                  <c:v>895</c:v>
                </c:pt>
                <c:pt idx="835">
                  <c:v>896</c:v>
                </c:pt>
                <c:pt idx="836">
                  <c:v>897</c:v>
                </c:pt>
                <c:pt idx="837">
                  <c:v>898</c:v>
                </c:pt>
                <c:pt idx="838">
                  <c:v>899</c:v>
                </c:pt>
                <c:pt idx="839">
                  <c:v>900</c:v>
                </c:pt>
                <c:pt idx="840">
                  <c:v>901</c:v>
                </c:pt>
                <c:pt idx="841">
                  <c:v>902</c:v>
                </c:pt>
                <c:pt idx="842">
                  <c:v>903</c:v>
                </c:pt>
                <c:pt idx="843">
                  <c:v>904</c:v>
                </c:pt>
                <c:pt idx="844">
                  <c:v>905</c:v>
                </c:pt>
                <c:pt idx="845">
                  <c:v>906</c:v>
                </c:pt>
                <c:pt idx="846">
                  <c:v>907</c:v>
                </c:pt>
                <c:pt idx="847">
                  <c:v>908</c:v>
                </c:pt>
                <c:pt idx="848">
                  <c:v>909</c:v>
                </c:pt>
                <c:pt idx="849">
                  <c:v>910</c:v>
                </c:pt>
                <c:pt idx="850">
                  <c:v>911</c:v>
                </c:pt>
                <c:pt idx="851">
                  <c:v>912</c:v>
                </c:pt>
                <c:pt idx="852">
                  <c:v>913</c:v>
                </c:pt>
                <c:pt idx="853">
                  <c:v>914</c:v>
                </c:pt>
                <c:pt idx="854">
                  <c:v>915</c:v>
                </c:pt>
                <c:pt idx="855">
                  <c:v>916</c:v>
                </c:pt>
                <c:pt idx="856">
                  <c:v>917</c:v>
                </c:pt>
                <c:pt idx="857">
                  <c:v>918</c:v>
                </c:pt>
                <c:pt idx="858">
                  <c:v>919</c:v>
                </c:pt>
                <c:pt idx="859">
                  <c:v>920</c:v>
                </c:pt>
                <c:pt idx="860">
                  <c:v>921</c:v>
                </c:pt>
                <c:pt idx="861">
                  <c:v>922</c:v>
                </c:pt>
                <c:pt idx="862">
                  <c:v>923</c:v>
                </c:pt>
                <c:pt idx="863">
                  <c:v>924</c:v>
                </c:pt>
                <c:pt idx="864">
                  <c:v>925</c:v>
                </c:pt>
                <c:pt idx="865">
                  <c:v>926</c:v>
                </c:pt>
                <c:pt idx="866">
                  <c:v>927</c:v>
                </c:pt>
                <c:pt idx="867">
                  <c:v>928</c:v>
                </c:pt>
                <c:pt idx="868">
                  <c:v>929</c:v>
                </c:pt>
                <c:pt idx="869">
                  <c:v>930</c:v>
                </c:pt>
                <c:pt idx="870">
                  <c:v>931</c:v>
                </c:pt>
                <c:pt idx="871">
                  <c:v>932</c:v>
                </c:pt>
                <c:pt idx="872">
                  <c:v>933</c:v>
                </c:pt>
                <c:pt idx="873">
                  <c:v>934</c:v>
                </c:pt>
                <c:pt idx="874">
                  <c:v>935</c:v>
                </c:pt>
                <c:pt idx="875">
                  <c:v>936</c:v>
                </c:pt>
                <c:pt idx="876">
                  <c:v>937</c:v>
                </c:pt>
                <c:pt idx="877">
                  <c:v>938</c:v>
                </c:pt>
                <c:pt idx="878">
                  <c:v>939</c:v>
                </c:pt>
                <c:pt idx="879">
                  <c:v>940</c:v>
                </c:pt>
                <c:pt idx="880">
                  <c:v>941</c:v>
                </c:pt>
                <c:pt idx="881">
                  <c:v>942</c:v>
                </c:pt>
                <c:pt idx="882">
                  <c:v>943</c:v>
                </c:pt>
                <c:pt idx="883">
                  <c:v>944</c:v>
                </c:pt>
                <c:pt idx="884">
                  <c:v>945</c:v>
                </c:pt>
                <c:pt idx="885">
                  <c:v>946</c:v>
                </c:pt>
                <c:pt idx="886">
                  <c:v>947</c:v>
                </c:pt>
                <c:pt idx="887">
                  <c:v>948</c:v>
                </c:pt>
                <c:pt idx="888">
                  <c:v>949</c:v>
                </c:pt>
                <c:pt idx="889">
                  <c:v>950</c:v>
                </c:pt>
                <c:pt idx="890">
                  <c:v>951</c:v>
                </c:pt>
                <c:pt idx="891">
                  <c:v>952</c:v>
                </c:pt>
                <c:pt idx="892">
                  <c:v>953</c:v>
                </c:pt>
                <c:pt idx="893">
                  <c:v>954</c:v>
                </c:pt>
                <c:pt idx="894">
                  <c:v>955</c:v>
                </c:pt>
                <c:pt idx="895">
                  <c:v>956</c:v>
                </c:pt>
                <c:pt idx="896">
                  <c:v>957</c:v>
                </c:pt>
                <c:pt idx="897">
                  <c:v>958</c:v>
                </c:pt>
                <c:pt idx="898">
                  <c:v>959</c:v>
                </c:pt>
                <c:pt idx="899">
                  <c:v>960</c:v>
                </c:pt>
                <c:pt idx="900">
                  <c:v>961</c:v>
                </c:pt>
                <c:pt idx="901">
                  <c:v>962</c:v>
                </c:pt>
                <c:pt idx="902">
                  <c:v>963</c:v>
                </c:pt>
                <c:pt idx="903">
                  <c:v>964</c:v>
                </c:pt>
                <c:pt idx="904">
                  <c:v>965</c:v>
                </c:pt>
                <c:pt idx="905">
                  <c:v>966</c:v>
                </c:pt>
                <c:pt idx="906">
                  <c:v>967</c:v>
                </c:pt>
                <c:pt idx="907">
                  <c:v>968</c:v>
                </c:pt>
                <c:pt idx="908">
                  <c:v>969</c:v>
                </c:pt>
                <c:pt idx="909">
                  <c:v>970</c:v>
                </c:pt>
                <c:pt idx="910">
                  <c:v>971</c:v>
                </c:pt>
                <c:pt idx="911">
                  <c:v>972</c:v>
                </c:pt>
                <c:pt idx="912">
                  <c:v>973</c:v>
                </c:pt>
                <c:pt idx="913">
                  <c:v>974</c:v>
                </c:pt>
                <c:pt idx="914">
                  <c:v>975</c:v>
                </c:pt>
                <c:pt idx="915">
                  <c:v>976</c:v>
                </c:pt>
                <c:pt idx="916">
                  <c:v>977</c:v>
                </c:pt>
                <c:pt idx="917">
                  <c:v>978</c:v>
                </c:pt>
                <c:pt idx="918">
                  <c:v>979</c:v>
                </c:pt>
                <c:pt idx="919">
                  <c:v>980</c:v>
                </c:pt>
                <c:pt idx="920">
                  <c:v>981</c:v>
                </c:pt>
                <c:pt idx="921">
                  <c:v>982</c:v>
                </c:pt>
                <c:pt idx="922">
                  <c:v>983</c:v>
                </c:pt>
                <c:pt idx="923">
                  <c:v>984</c:v>
                </c:pt>
                <c:pt idx="924">
                  <c:v>985</c:v>
                </c:pt>
                <c:pt idx="925">
                  <c:v>986</c:v>
                </c:pt>
                <c:pt idx="926">
                  <c:v>987</c:v>
                </c:pt>
                <c:pt idx="927">
                  <c:v>988</c:v>
                </c:pt>
                <c:pt idx="928">
                  <c:v>989</c:v>
                </c:pt>
                <c:pt idx="929">
                  <c:v>990</c:v>
                </c:pt>
                <c:pt idx="930">
                  <c:v>991</c:v>
                </c:pt>
                <c:pt idx="931">
                  <c:v>992</c:v>
                </c:pt>
                <c:pt idx="932">
                  <c:v>993</c:v>
                </c:pt>
                <c:pt idx="933">
                  <c:v>994</c:v>
                </c:pt>
                <c:pt idx="934">
                  <c:v>995</c:v>
                </c:pt>
                <c:pt idx="935">
                  <c:v>996</c:v>
                </c:pt>
                <c:pt idx="936">
                  <c:v>997</c:v>
                </c:pt>
                <c:pt idx="937">
                  <c:v>998</c:v>
                </c:pt>
                <c:pt idx="938">
                  <c:v>999</c:v>
                </c:pt>
                <c:pt idx="939">
                  <c:v>1000</c:v>
                </c:pt>
                <c:pt idx="940">
                  <c:v>1001</c:v>
                </c:pt>
                <c:pt idx="941">
                  <c:v>1002</c:v>
                </c:pt>
                <c:pt idx="942">
                  <c:v>1003</c:v>
                </c:pt>
                <c:pt idx="943">
                  <c:v>1004</c:v>
                </c:pt>
                <c:pt idx="944">
                  <c:v>1005</c:v>
                </c:pt>
                <c:pt idx="945">
                  <c:v>1006</c:v>
                </c:pt>
                <c:pt idx="946">
                  <c:v>1007</c:v>
                </c:pt>
                <c:pt idx="947">
                  <c:v>1008</c:v>
                </c:pt>
                <c:pt idx="948">
                  <c:v>1009</c:v>
                </c:pt>
                <c:pt idx="949">
                  <c:v>1010</c:v>
                </c:pt>
                <c:pt idx="950">
                  <c:v>1011</c:v>
                </c:pt>
                <c:pt idx="951">
                  <c:v>1012</c:v>
                </c:pt>
                <c:pt idx="952">
                  <c:v>1013</c:v>
                </c:pt>
                <c:pt idx="953">
                  <c:v>1014</c:v>
                </c:pt>
                <c:pt idx="954">
                  <c:v>1015</c:v>
                </c:pt>
                <c:pt idx="955">
                  <c:v>1016</c:v>
                </c:pt>
                <c:pt idx="956">
                  <c:v>1017</c:v>
                </c:pt>
                <c:pt idx="957">
                  <c:v>1018</c:v>
                </c:pt>
                <c:pt idx="958">
                  <c:v>1019</c:v>
                </c:pt>
                <c:pt idx="959">
                  <c:v>1020</c:v>
                </c:pt>
                <c:pt idx="960">
                  <c:v>1021</c:v>
                </c:pt>
                <c:pt idx="961">
                  <c:v>1022</c:v>
                </c:pt>
                <c:pt idx="962">
                  <c:v>1023</c:v>
                </c:pt>
                <c:pt idx="963">
                  <c:v>1024</c:v>
                </c:pt>
                <c:pt idx="964">
                  <c:v>1025</c:v>
                </c:pt>
                <c:pt idx="965">
                  <c:v>1026</c:v>
                </c:pt>
                <c:pt idx="966">
                  <c:v>1027</c:v>
                </c:pt>
                <c:pt idx="967">
                  <c:v>1028</c:v>
                </c:pt>
                <c:pt idx="968">
                  <c:v>1029</c:v>
                </c:pt>
                <c:pt idx="969">
                  <c:v>1030</c:v>
                </c:pt>
                <c:pt idx="970">
                  <c:v>1031</c:v>
                </c:pt>
                <c:pt idx="971">
                  <c:v>1032</c:v>
                </c:pt>
                <c:pt idx="972">
                  <c:v>1033</c:v>
                </c:pt>
                <c:pt idx="973">
                  <c:v>1034</c:v>
                </c:pt>
                <c:pt idx="974">
                  <c:v>1035</c:v>
                </c:pt>
                <c:pt idx="975">
                  <c:v>1036</c:v>
                </c:pt>
                <c:pt idx="976">
                  <c:v>1037</c:v>
                </c:pt>
                <c:pt idx="977">
                  <c:v>1038</c:v>
                </c:pt>
                <c:pt idx="978">
                  <c:v>1039</c:v>
                </c:pt>
                <c:pt idx="979">
                  <c:v>1040</c:v>
                </c:pt>
                <c:pt idx="980">
                  <c:v>1041</c:v>
                </c:pt>
                <c:pt idx="981">
                  <c:v>1042</c:v>
                </c:pt>
                <c:pt idx="982">
                  <c:v>1043</c:v>
                </c:pt>
                <c:pt idx="983">
                  <c:v>1044</c:v>
                </c:pt>
                <c:pt idx="984">
                  <c:v>1045</c:v>
                </c:pt>
                <c:pt idx="985">
                  <c:v>1046</c:v>
                </c:pt>
                <c:pt idx="986">
                  <c:v>1047</c:v>
                </c:pt>
                <c:pt idx="987">
                  <c:v>1048</c:v>
                </c:pt>
                <c:pt idx="988">
                  <c:v>1049</c:v>
                </c:pt>
                <c:pt idx="989">
                  <c:v>1050</c:v>
                </c:pt>
                <c:pt idx="990">
                  <c:v>1051</c:v>
                </c:pt>
                <c:pt idx="991">
                  <c:v>1052</c:v>
                </c:pt>
                <c:pt idx="992">
                  <c:v>1053</c:v>
                </c:pt>
                <c:pt idx="993">
                  <c:v>1054</c:v>
                </c:pt>
                <c:pt idx="994">
                  <c:v>1055</c:v>
                </c:pt>
                <c:pt idx="995">
                  <c:v>1056</c:v>
                </c:pt>
                <c:pt idx="996">
                  <c:v>1057</c:v>
                </c:pt>
                <c:pt idx="997">
                  <c:v>1058</c:v>
                </c:pt>
                <c:pt idx="998">
                  <c:v>1059</c:v>
                </c:pt>
                <c:pt idx="999">
                  <c:v>1060</c:v>
                </c:pt>
                <c:pt idx="1000">
                  <c:v>1061</c:v>
                </c:pt>
                <c:pt idx="1001">
                  <c:v>1062</c:v>
                </c:pt>
                <c:pt idx="1002">
                  <c:v>1063</c:v>
                </c:pt>
                <c:pt idx="1003">
                  <c:v>1064</c:v>
                </c:pt>
                <c:pt idx="1004">
                  <c:v>1065</c:v>
                </c:pt>
                <c:pt idx="1005">
                  <c:v>1066</c:v>
                </c:pt>
                <c:pt idx="1006">
                  <c:v>1067</c:v>
                </c:pt>
                <c:pt idx="1007">
                  <c:v>1068</c:v>
                </c:pt>
                <c:pt idx="1008">
                  <c:v>1069</c:v>
                </c:pt>
                <c:pt idx="1009">
                  <c:v>1070</c:v>
                </c:pt>
                <c:pt idx="1010">
                  <c:v>1071</c:v>
                </c:pt>
                <c:pt idx="1011">
                  <c:v>1072</c:v>
                </c:pt>
                <c:pt idx="1012">
                  <c:v>1073</c:v>
                </c:pt>
                <c:pt idx="1013">
                  <c:v>1074</c:v>
                </c:pt>
                <c:pt idx="1014">
                  <c:v>1075</c:v>
                </c:pt>
                <c:pt idx="1015">
                  <c:v>1076</c:v>
                </c:pt>
                <c:pt idx="1016">
                  <c:v>1077</c:v>
                </c:pt>
                <c:pt idx="1017">
                  <c:v>1078</c:v>
                </c:pt>
                <c:pt idx="1018">
                  <c:v>1079</c:v>
                </c:pt>
                <c:pt idx="1019">
                  <c:v>1080</c:v>
                </c:pt>
                <c:pt idx="1020">
                  <c:v>1081</c:v>
                </c:pt>
                <c:pt idx="1021">
                  <c:v>1082</c:v>
                </c:pt>
                <c:pt idx="1022">
                  <c:v>1083</c:v>
                </c:pt>
                <c:pt idx="1023">
                  <c:v>1084</c:v>
                </c:pt>
                <c:pt idx="1024">
                  <c:v>1085</c:v>
                </c:pt>
                <c:pt idx="1025">
                  <c:v>1086</c:v>
                </c:pt>
                <c:pt idx="1026">
                  <c:v>1087</c:v>
                </c:pt>
                <c:pt idx="1027">
                  <c:v>1088</c:v>
                </c:pt>
                <c:pt idx="1028">
                  <c:v>1089</c:v>
                </c:pt>
                <c:pt idx="1029">
                  <c:v>1090</c:v>
                </c:pt>
                <c:pt idx="1030">
                  <c:v>1091</c:v>
                </c:pt>
                <c:pt idx="1031">
                  <c:v>1092</c:v>
                </c:pt>
                <c:pt idx="1032">
                  <c:v>1093</c:v>
                </c:pt>
                <c:pt idx="1033">
                  <c:v>1094</c:v>
                </c:pt>
                <c:pt idx="1034">
                  <c:v>1095</c:v>
                </c:pt>
                <c:pt idx="1035">
                  <c:v>1096</c:v>
                </c:pt>
                <c:pt idx="1036">
                  <c:v>1097</c:v>
                </c:pt>
                <c:pt idx="1037">
                  <c:v>1098</c:v>
                </c:pt>
                <c:pt idx="1038">
                  <c:v>1099</c:v>
                </c:pt>
                <c:pt idx="1039">
                  <c:v>1100</c:v>
                </c:pt>
                <c:pt idx="1040">
                  <c:v>1101</c:v>
                </c:pt>
                <c:pt idx="1041">
                  <c:v>1102</c:v>
                </c:pt>
                <c:pt idx="1042">
                  <c:v>1103</c:v>
                </c:pt>
                <c:pt idx="1043">
                  <c:v>1104</c:v>
                </c:pt>
                <c:pt idx="1044">
                  <c:v>1105</c:v>
                </c:pt>
                <c:pt idx="1045">
                  <c:v>1106</c:v>
                </c:pt>
                <c:pt idx="1046">
                  <c:v>1107</c:v>
                </c:pt>
                <c:pt idx="1047">
                  <c:v>1108</c:v>
                </c:pt>
                <c:pt idx="1048">
                  <c:v>1109</c:v>
                </c:pt>
                <c:pt idx="1049">
                  <c:v>1110</c:v>
                </c:pt>
                <c:pt idx="1050">
                  <c:v>1111</c:v>
                </c:pt>
                <c:pt idx="1051">
                  <c:v>1112</c:v>
                </c:pt>
                <c:pt idx="1052">
                  <c:v>1113</c:v>
                </c:pt>
                <c:pt idx="1053">
                  <c:v>1114</c:v>
                </c:pt>
                <c:pt idx="1054">
                  <c:v>1115</c:v>
                </c:pt>
                <c:pt idx="1055">
                  <c:v>1116</c:v>
                </c:pt>
                <c:pt idx="1056">
                  <c:v>1117</c:v>
                </c:pt>
                <c:pt idx="1057">
                  <c:v>1118</c:v>
                </c:pt>
                <c:pt idx="1058">
                  <c:v>1119</c:v>
                </c:pt>
                <c:pt idx="1059">
                  <c:v>1120</c:v>
                </c:pt>
                <c:pt idx="1060">
                  <c:v>1121</c:v>
                </c:pt>
                <c:pt idx="1061">
                  <c:v>1122</c:v>
                </c:pt>
                <c:pt idx="1062">
                  <c:v>1123</c:v>
                </c:pt>
                <c:pt idx="1063">
                  <c:v>1124</c:v>
                </c:pt>
                <c:pt idx="1064">
                  <c:v>1125</c:v>
                </c:pt>
                <c:pt idx="1065">
                  <c:v>1126</c:v>
                </c:pt>
                <c:pt idx="1066">
                  <c:v>1127</c:v>
                </c:pt>
                <c:pt idx="1067">
                  <c:v>1128</c:v>
                </c:pt>
                <c:pt idx="1068">
                  <c:v>1129</c:v>
                </c:pt>
                <c:pt idx="1069">
                  <c:v>1130</c:v>
                </c:pt>
                <c:pt idx="1070">
                  <c:v>1131</c:v>
                </c:pt>
                <c:pt idx="1071">
                  <c:v>1132</c:v>
                </c:pt>
                <c:pt idx="1072">
                  <c:v>1133</c:v>
                </c:pt>
                <c:pt idx="1073">
                  <c:v>1134</c:v>
                </c:pt>
                <c:pt idx="1074">
                  <c:v>1135</c:v>
                </c:pt>
                <c:pt idx="1075">
                  <c:v>1136</c:v>
                </c:pt>
                <c:pt idx="1076">
                  <c:v>1137</c:v>
                </c:pt>
                <c:pt idx="1077">
                  <c:v>1138</c:v>
                </c:pt>
                <c:pt idx="1078">
                  <c:v>1139</c:v>
                </c:pt>
                <c:pt idx="1079">
                  <c:v>1140</c:v>
                </c:pt>
                <c:pt idx="1080">
                  <c:v>1141</c:v>
                </c:pt>
                <c:pt idx="1081">
                  <c:v>1142</c:v>
                </c:pt>
                <c:pt idx="1082">
                  <c:v>1143</c:v>
                </c:pt>
                <c:pt idx="1083">
                  <c:v>1144</c:v>
                </c:pt>
                <c:pt idx="1084">
                  <c:v>1145</c:v>
                </c:pt>
                <c:pt idx="1085">
                  <c:v>1146</c:v>
                </c:pt>
                <c:pt idx="1086">
                  <c:v>1147</c:v>
                </c:pt>
                <c:pt idx="1087">
                  <c:v>1148</c:v>
                </c:pt>
                <c:pt idx="1088">
                  <c:v>1149</c:v>
                </c:pt>
                <c:pt idx="1089">
                  <c:v>1150</c:v>
                </c:pt>
                <c:pt idx="1090">
                  <c:v>1151</c:v>
                </c:pt>
                <c:pt idx="1091">
                  <c:v>1152</c:v>
                </c:pt>
                <c:pt idx="1092">
                  <c:v>1153</c:v>
                </c:pt>
                <c:pt idx="1093">
                  <c:v>1154</c:v>
                </c:pt>
                <c:pt idx="1094">
                  <c:v>1155</c:v>
                </c:pt>
                <c:pt idx="1095">
                  <c:v>1156</c:v>
                </c:pt>
                <c:pt idx="1096">
                  <c:v>1157</c:v>
                </c:pt>
                <c:pt idx="1097">
                  <c:v>1158</c:v>
                </c:pt>
                <c:pt idx="1098">
                  <c:v>1159</c:v>
                </c:pt>
                <c:pt idx="1099">
                  <c:v>1160</c:v>
                </c:pt>
                <c:pt idx="1100">
                  <c:v>1161</c:v>
                </c:pt>
                <c:pt idx="1101">
                  <c:v>1162</c:v>
                </c:pt>
                <c:pt idx="1102">
                  <c:v>1163</c:v>
                </c:pt>
                <c:pt idx="1103">
                  <c:v>1164</c:v>
                </c:pt>
                <c:pt idx="1104">
                  <c:v>1165</c:v>
                </c:pt>
                <c:pt idx="1105">
                  <c:v>1166</c:v>
                </c:pt>
                <c:pt idx="1106">
                  <c:v>1167</c:v>
                </c:pt>
                <c:pt idx="1107">
                  <c:v>1168</c:v>
                </c:pt>
                <c:pt idx="1108">
                  <c:v>1169</c:v>
                </c:pt>
                <c:pt idx="1109">
                  <c:v>1170</c:v>
                </c:pt>
                <c:pt idx="1110">
                  <c:v>1171</c:v>
                </c:pt>
                <c:pt idx="1111">
                  <c:v>1172</c:v>
                </c:pt>
                <c:pt idx="1112">
                  <c:v>1173</c:v>
                </c:pt>
                <c:pt idx="1113">
                  <c:v>1174</c:v>
                </c:pt>
                <c:pt idx="1114">
                  <c:v>1175</c:v>
                </c:pt>
                <c:pt idx="1115">
                  <c:v>1176</c:v>
                </c:pt>
                <c:pt idx="1116">
                  <c:v>1177</c:v>
                </c:pt>
                <c:pt idx="1117">
                  <c:v>1178</c:v>
                </c:pt>
                <c:pt idx="1118">
                  <c:v>1179</c:v>
                </c:pt>
                <c:pt idx="1119">
                  <c:v>1180</c:v>
                </c:pt>
                <c:pt idx="1120">
                  <c:v>1181</c:v>
                </c:pt>
                <c:pt idx="1121">
                  <c:v>1182</c:v>
                </c:pt>
                <c:pt idx="1122">
                  <c:v>1183</c:v>
                </c:pt>
                <c:pt idx="1123">
                  <c:v>1184</c:v>
                </c:pt>
                <c:pt idx="1124">
                  <c:v>1185</c:v>
                </c:pt>
                <c:pt idx="1125">
                  <c:v>1186</c:v>
                </c:pt>
                <c:pt idx="1126">
                  <c:v>1187</c:v>
                </c:pt>
                <c:pt idx="1127">
                  <c:v>1188</c:v>
                </c:pt>
                <c:pt idx="1128">
                  <c:v>1189</c:v>
                </c:pt>
                <c:pt idx="1129">
                  <c:v>1190</c:v>
                </c:pt>
                <c:pt idx="1130">
                  <c:v>1191</c:v>
                </c:pt>
                <c:pt idx="1131">
                  <c:v>1192</c:v>
                </c:pt>
                <c:pt idx="1132">
                  <c:v>1193</c:v>
                </c:pt>
                <c:pt idx="1133">
                  <c:v>1194</c:v>
                </c:pt>
                <c:pt idx="1134">
                  <c:v>1195</c:v>
                </c:pt>
                <c:pt idx="1135">
                  <c:v>1196</c:v>
                </c:pt>
                <c:pt idx="1136">
                  <c:v>1197</c:v>
                </c:pt>
                <c:pt idx="1137">
                  <c:v>1198</c:v>
                </c:pt>
                <c:pt idx="1138">
                  <c:v>1199</c:v>
                </c:pt>
                <c:pt idx="1139">
                  <c:v>1200</c:v>
                </c:pt>
                <c:pt idx="1140">
                  <c:v>1201</c:v>
                </c:pt>
                <c:pt idx="1141">
                  <c:v>1202</c:v>
                </c:pt>
                <c:pt idx="1142">
                  <c:v>1203</c:v>
                </c:pt>
                <c:pt idx="1143">
                  <c:v>1204</c:v>
                </c:pt>
                <c:pt idx="1144">
                  <c:v>1205</c:v>
                </c:pt>
                <c:pt idx="1145">
                  <c:v>1206</c:v>
                </c:pt>
                <c:pt idx="1146">
                  <c:v>1207</c:v>
                </c:pt>
                <c:pt idx="1147">
                  <c:v>1208</c:v>
                </c:pt>
                <c:pt idx="1148">
                  <c:v>1209</c:v>
                </c:pt>
                <c:pt idx="1149">
                  <c:v>1210</c:v>
                </c:pt>
                <c:pt idx="1150">
                  <c:v>1211</c:v>
                </c:pt>
                <c:pt idx="1151">
                  <c:v>1212</c:v>
                </c:pt>
                <c:pt idx="1152">
                  <c:v>1213</c:v>
                </c:pt>
                <c:pt idx="1153">
                  <c:v>1214</c:v>
                </c:pt>
                <c:pt idx="1154">
                  <c:v>1215</c:v>
                </c:pt>
                <c:pt idx="1155">
                  <c:v>1216</c:v>
                </c:pt>
                <c:pt idx="1156">
                  <c:v>1217</c:v>
                </c:pt>
                <c:pt idx="1157">
                  <c:v>1218</c:v>
                </c:pt>
                <c:pt idx="1158">
                  <c:v>1219</c:v>
                </c:pt>
                <c:pt idx="1159">
                  <c:v>1220</c:v>
                </c:pt>
                <c:pt idx="1160">
                  <c:v>1221</c:v>
                </c:pt>
                <c:pt idx="1161">
                  <c:v>1222</c:v>
                </c:pt>
                <c:pt idx="1162">
                  <c:v>1223</c:v>
                </c:pt>
                <c:pt idx="1163">
                  <c:v>1224</c:v>
                </c:pt>
                <c:pt idx="1164">
                  <c:v>1225</c:v>
                </c:pt>
                <c:pt idx="1165">
                  <c:v>1226</c:v>
                </c:pt>
                <c:pt idx="1166">
                  <c:v>1227</c:v>
                </c:pt>
                <c:pt idx="1167">
                  <c:v>1228</c:v>
                </c:pt>
                <c:pt idx="1168">
                  <c:v>1229</c:v>
                </c:pt>
                <c:pt idx="1169">
                  <c:v>1230</c:v>
                </c:pt>
                <c:pt idx="1170">
                  <c:v>1231</c:v>
                </c:pt>
                <c:pt idx="1171">
                  <c:v>1232</c:v>
                </c:pt>
                <c:pt idx="1172">
                  <c:v>1233</c:v>
                </c:pt>
                <c:pt idx="1173">
                  <c:v>1234</c:v>
                </c:pt>
                <c:pt idx="1174">
                  <c:v>1235</c:v>
                </c:pt>
                <c:pt idx="1175">
                  <c:v>1236</c:v>
                </c:pt>
                <c:pt idx="1176">
                  <c:v>1237</c:v>
                </c:pt>
                <c:pt idx="1177">
                  <c:v>1238</c:v>
                </c:pt>
                <c:pt idx="1178">
                  <c:v>1239</c:v>
                </c:pt>
                <c:pt idx="1179">
                  <c:v>1240</c:v>
                </c:pt>
                <c:pt idx="1180">
                  <c:v>1241</c:v>
                </c:pt>
                <c:pt idx="1181">
                  <c:v>1242</c:v>
                </c:pt>
                <c:pt idx="1182">
                  <c:v>1243</c:v>
                </c:pt>
                <c:pt idx="1183">
                  <c:v>1244</c:v>
                </c:pt>
                <c:pt idx="1184">
                  <c:v>1245</c:v>
                </c:pt>
                <c:pt idx="1185">
                  <c:v>1246</c:v>
                </c:pt>
                <c:pt idx="1186">
                  <c:v>1247</c:v>
                </c:pt>
                <c:pt idx="1187">
                  <c:v>1248</c:v>
                </c:pt>
                <c:pt idx="1188">
                  <c:v>1249</c:v>
                </c:pt>
                <c:pt idx="1189">
                  <c:v>1250</c:v>
                </c:pt>
                <c:pt idx="1190">
                  <c:v>1251</c:v>
                </c:pt>
                <c:pt idx="1191">
                  <c:v>1252</c:v>
                </c:pt>
                <c:pt idx="1192">
                  <c:v>1253</c:v>
                </c:pt>
                <c:pt idx="1193">
                  <c:v>1254</c:v>
                </c:pt>
                <c:pt idx="1194">
                  <c:v>1255</c:v>
                </c:pt>
                <c:pt idx="1195">
                  <c:v>1256</c:v>
                </c:pt>
                <c:pt idx="1196">
                  <c:v>1257</c:v>
                </c:pt>
                <c:pt idx="1197">
                  <c:v>1258</c:v>
                </c:pt>
                <c:pt idx="1198">
                  <c:v>1259</c:v>
                </c:pt>
                <c:pt idx="1199">
                  <c:v>1260</c:v>
                </c:pt>
                <c:pt idx="1200">
                  <c:v>1261</c:v>
                </c:pt>
                <c:pt idx="1201">
                  <c:v>1262</c:v>
                </c:pt>
                <c:pt idx="1202">
                  <c:v>1263</c:v>
                </c:pt>
                <c:pt idx="1203">
                  <c:v>1264</c:v>
                </c:pt>
                <c:pt idx="1204">
                  <c:v>1265</c:v>
                </c:pt>
                <c:pt idx="1205">
                  <c:v>1266</c:v>
                </c:pt>
                <c:pt idx="1206">
                  <c:v>1267</c:v>
                </c:pt>
                <c:pt idx="1207">
                  <c:v>1268</c:v>
                </c:pt>
                <c:pt idx="1208">
                  <c:v>1269</c:v>
                </c:pt>
                <c:pt idx="1209">
                  <c:v>1270</c:v>
                </c:pt>
                <c:pt idx="1210">
                  <c:v>1271</c:v>
                </c:pt>
                <c:pt idx="1211">
                  <c:v>1272</c:v>
                </c:pt>
                <c:pt idx="1212">
                  <c:v>1273</c:v>
                </c:pt>
                <c:pt idx="1213">
                  <c:v>1274</c:v>
                </c:pt>
                <c:pt idx="1214">
                  <c:v>1275</c:v>
                </c:pt>
                <c:pt idx="1215">
                  <c:v>1276</c:v>
                </c:pt>
                <c:pt idx="1216">
                  <c:v>1277</c:v>
                </c:pt>
                <c:pt idx="1217">
                  <c:v>1278</c:v>
                </c:pt>
                <c:pt idx="1218">
                  <c:v>1279</c:v>
                </c:pt>
                <c:pt idx="1219">
                  <c:v>1280</c:v>
                </c:pt>
                <c:pt idx="1220">
                  <c:v>1281</c:v>
                </c:pt>
                <c:pt idx="1221">
                  <c:v>1282</c:v>
                </c:pt>
                <c:pt idx="1222">
                  <c:v>1283</c:v>
                </c:pt>
                <c:pt idx="1223">
                  <c:v>1284</c:v>
                </c:pt>
                <c:pt idx="1224">
                  <c:v>1285</c:v>
                </c:pt>
                <c:pt idx="1225">
                  <c:v>1286</c:v>
                </c:pt>
                <c:pt idx="1226">
                  <c:v>1287</c:v>
                </c:pt>
                <c:pt idx="1227">
                  <c:v>1288</c:v>
                </c:pt>
                <c:pt idx="1228">
                  <c:v>1289</c:v>
                </c:pt>
                <c:pt idx="1229">
                  <c:v>1290</c:v>
                </c:pt>
                <c:pt idx="1230">
                  <c:v>1291</c:v>
                </c:pt>
                <c:pt idx="1231">
                  <c:v>1292</c:v>
                </c:pt>
                <c:pt idx="1232">
                  <c:v>1293</c:v>
                </c:pt>
                <c:pt idx="1233">
                  <c:v>1294</c:v>
                </c:pt>
                <c:pt idx="1234">
                  <c:v>1295</c:v>
                </c:pt>
                <c:pt idx="1235">
                  <c:v>1296</c:v>
                </c:pt>
                <c:pt idx="1236">
                  <c:v>1297</c:v>
                </c:pt>
                <c:pt idx="1237">
                  <c:v>1298</c:v>
                </c:pt>
                <c:pt idx="1238">
                  <c:v>1299</c:v>
                </c:pt>
                <c:pt idx="1239">
                  <c:v>1300</c:v>
                </c:pt>
                <c:pt idx="1240">
                  <c:v>1301</c:v>
                </c:pt>
                <c:pt idx="1241">
                  <c:v>1302</c:v>
                </c:pt>
                <c:pt idx="1242">
                  <c:v>1303</c:v>
                </c:pt>
                <c:pt idx="1243">
                  <c:v>1304</c:v>
                </c:pt>
                <c:pt idx="1244">
                  <c:v>1305</c:v>
                </c:pt>
                <c:pt idx="1245">
                  <c:v>1306</c:v>
                </c:pt>
                <c:pt idx="1246">
                  <c:v>1307</c:v>
                </c:pt>
                <c:pt idx="1247">
                  <c:v>1308</c:v>
                </c:pt>
                <c:pt idx="1248">
                  <c:v>1309</c:v>
                </c:pt>
                <c:pt idx="1249">
                  <c:v>1310</c:v>
                </c:pt>
                <c:pt idx="1250">
                  <c:v>1311</c:v>
                </c:pt>
                <c:pt idx="1251">
                  <c:v>1312</c:v>
                </c:pt>
                <c:pt idx="1252">
                  <c:v>1313</c:v>
                </c:pt>
                <c:pt idx="1253">
                  <c:v>1314</c:v>
                </c:pt>
                <c:pt idx="1254">
                  <c:v>1315</c:v>
                </c:pt>
                <c:pt idx="1255">
                  <c:v>1316</c:v>
                </c:pt>
                <c:pt idx="1256">
                  <c:v>1317</c:v>
                </c:pt>
                <c:pt idx="1257">
                  <c:v>1318</c:v>
                </c:pt>
                <c:pt idx="1258">
                  <c:v>1319</c:v>
                </c:pt>
                <c:pt idx="1259">
                  <c:v>1320</c:v>
                </c:pt>
                <c:pt idx="1260">
                  <c:v>1321</c:v>
                </c:pt>
                <c:pt idx="1261">
                  <c:v>1322</c:v>
                </c:pt>
                <c:pt idx="1262">
                  <c:v>1323</c:v>
                </c:pt>
                <c:pt idx="1263">
                  <c:v>1324</c:v>
                </c:pt>
                <c:pt idx="1264">
                  <c:v>1325</c:v>
                </c:pt>
                <c:pt idx="1265">
                  <c:v>1326</c:v>
                </c:pt>
                <c:pt idx="1266">
                  <c:v>1327</c:v>
                </c:pt>
                <c:pt idx="1267">
                  <c:v>1328</c:v>
                </c:pt>
                <c:pt idx="1268">
                  <c:v>1329</c:v>
                </c:pt>
                <c:pt idx="1269">
                  <c:v>1330</c:v>
                </c:pt>
                <c:pt idx="1270">
                  <c:v>1331</c:v>
                </c:pt>
                <c:pt idx="1271">
                  <c:v>1332</c:v>
                </c:pt>
                <c:pt idx="1272">
                  <c:v>1333</c:v>
                </c:pt>
                <c:pt idx="1273">
                  <c:v>1334</c:v>
                </c:pt>
                <c:pt idx="1274">
                  <c:v>1335</c:v>
                </c:pt>
                <c:pt idx="1275">
                  <c:v>1336</c:v>
                </c:pt>
                <c:pt idx="1276">
                  <c:v>1337</c:v>
                </c:pt>
                <c:pt idx="1277">
                  <c:v>1338</c:v>
                </c:pt>
                <c:pt idx="1278">
                  <c:v>1339</c:v>
                </c:pt>
                <c:pt idx="1279">
                  <c:v>1340</c:v>
                </c:pt>
                <c:pt idx="1280">
                  <c:v>1341</c:v>
                </c:pt>
                <c:pt idx="1281">
                  <c:v>1342</c:v>
                </c:pt>
                <c:pt idx="1282">
                  <c:v>1343</c:v>
                </c:pt>
                <c:pt idx="1283">
                  <c:v>1344</c:v>
                </c:pt>
                <c:pt idx="1284">
                  <c:v>1345</c:v>
                </c:pt>
                <c:pt idx="1285">
                  <c:v>1346</c:v>
                </c:pt>
                <c:pt idx="1286">
                  <c:v>1347</c:v>
                </c:pt>
                <c:pt idx="1287">
                  <c:v>1348</c:v>
                </c:pt>
                <c:pt idx="1288">
                  <c:v>1349</c:v>
                </c:pt>
                <c:pt idx="1289">
                  <c:v>1350</c:v>
                </c:pt>
                <c:pt idx="1290">
                  <c:v>1351</c:v>
                </c:pt>
                <c:pt idx="1291">
                  <c:v>1352</c:v>
                </c:pt>
                <c:pt idx="1292">
                  <c:v>1353</c:v>
                </c:pt>
                <c:pt idx="1293">
                  <c:v>1354</c:v>
                </c:pt>
                <c:pt idx="1294">
                  <c:v>1355</c:v>
                </c:pt>
                <c:pt idx="1295">
                  <c:v>1356</c:v>
                </c:pt>
                <c:pt idx="1296">
                  <c:v>1357</c:v>
                </c:pt>
                <c:pt idx="1297">
                  <c:v>1358</c:v>
                </c:pt>
                <c:pt idx="1298">
                  <c:v>1359</c:v>
                </c:pt>
                <c:pt idx="1299">
                  <c:v>1360</c:v>
                </c:pt>
                <c:pt idx="1300">
                  <c:v>1361</c:v>
                </c:pt>
                <c:pt idx="1301">
                  <c:v>1362</c:v>
                </c:pt>
                <c:pt idx="1302">
                  <c:v>1363</c:v>
                </c:pt>
                <c:pt idx="1303">
                  <c:v>1364</c:v>
                </c:pt>
                <c:pt idx="1304">
                  <c:v>1365</c:v>
                </c:pt>
                <c:pt idx="1305">
                  <c:v>1366</c:v>
                </c:pt>
                <c:pt idx="1306">
                  <c:v>1367</c:v>
                </c:pt>
                <c:pt idx="1307">
                  <c:v>1368</c:v>
                </c:pt>
                <c:pt idx="1308">
                  <c:v>1369</c:v>
                </c:pt>
                <c:pt idx="1309">
                  <c:v>1370</c:v>
                </c:pt>
                <c:pt idx="1310">
                  <c:v>1371</c:v>
                </c:pt>
                <c:pt idx="1311">
                  <c:v>1372</c:v>
                </c:pt>
                <c:pt idx="1312">
                  <c:v>1373</c:v>
                </c:pt>
                <c:pt idx="1313">
                  <c:v>1374</c:v>
                </c:pt>
                <c:pt idx="1314">
                  <c:v>1375</c:v>
                </c:pt>
                <c:pt idx="1315">
                  <c:v>1376</c:v>
                </c:pt>
                <c:pt idx="1316">
                  <c:v>1377</c:v>
                </c:pt>
                <c:pt idx="1317">
                  <c:v>1378</c:v>
                </c:pt>
                <c:pt idx="1318">
                  <c:v>1379</c:v>
                </c:pt>
                <c:pt idx="1319">
                  <c:v>1380</c:v>
                </c:pt>
                <c:pt idx="1320">
                  <c:v>1381</c:v>
                </c:pt>
                <c:pt idx="1321">
                  <c:v>1382</c:v>
                </c:pt>
                <c:pt idx="1322">
                  <c:v>1383</c:v>
                </c:pt>
                <c:pt idx="1323">
                  <c:v>1384</c:v>
                </c:pt>
                <c:pt idx="1324">
                  <c:v>1385</c:v>
                </c:pt>
                <c:pt idx="1325">
                  <c:v>1386</c:v>
                </c:pt>
                <c:pt idx="1326">
                  <c:v>1387</c:v>
                </c:pt>
                <c:pt idx="1327">
                  <c:v>1388</c:v>
                </c:pt>
                <c:pt idx="1328">
                  <c:v>1389</c:v>
                </c:pt>
                <c:pt idx="1329">
                  <c:v>1390</c:v>
                </c:pt>
                <c:pt idx="1330">
                  <c:v>1391</c:v>
                </c:pt>
                <c:pt idx="1331">
                  <c:v>1392</c:v>
                </c:pt>
                <c:pt idx="1332">
                  <c:v>1393</c:v>
                </c:pt>
                <c:pt idx="1333">
                  <c:v>1394</c:v>
                </c:pt>
                <c:pt idx="1334">
                  <c:v>1395</c:v>
                </c:pt>
                <c:pt idx="1335">
                  <c:v>1396</c:v>
                </c:pt>
                <c:pt idx="1336">
                  <c:v>1397</c:v>
                </c:pt>
                <c:pt idx="1337">
                  <c:v>1398</c:v>
                </c:pt>
                <c:pt idx="1338">
                  <c:v>1399</c:v>
                </c:pt>
                <c:pt idx="1339">
                  <c:v>1400</c:v>
                </c:pt>
                <c:pt idx="1340">
                  <c:v>1401</c:v>
                </c:pt>
                <c:pt idx="1341">
                  <c:v>1402</c:v>
                </c:pt>
                <c:pt idx="1342">
                  <c:v>1403</c:v>
                </c:pt>
                <c:pt idx="1343">
                  <c:v>1404</c:v>
                </c:pt>
                <c:pt idx="1344">
                  <c:v>1405</c:v>
                </c:pt>
                <c:pt idx="1345">
                  <c:v>1406</c:v>
                </c:pt>
                <c:pt idx="1346">
                  <c:v>1407</c:v>
                </c:pt>
                <c:pt idx="1347">
                  <c:v>1408</c:v>
                </c:pt>
                <c:pt idx="1348">
                  <c:v>1409</c:v>
                </c:pt>
                <c:pt idx="1349">
                  <c:v>1410</c:v>
                </c:pt>
                <c:pt idx="1350">
                  <c:v>1411</c:v>
                </c:pt>
                <c:pt idx="1351">
                  <c:v>1412</c:v>
                </c:pt>
                <c:pt idx="1352">
                  <c:v>1413</c:v>
                </c:pt>
                <c:pt idx="1353">
                  <c:v>1414</c:v>
                </c:pt>
                <c:pt idx="1354">
                  <c:v>1415</c:v>
                </c:pt>
                <c:pt idx="1355">
                  <c:v>1416</c:v>
                </c:pt>
                <c:pt idx="1356">
                  <c:v>1417</c:v>
                </c:pt>
                <c:pt idx="1357">
                  <c:v>1418</c:v>
                </c:pt>
                <c:pt idx="1358">
                  <c:v>1419</c:v>
                </c:pt>
                <c:pt idx="1359">
                  <c:v>1420</c:v>
                </c:pt>
                <c:pt idx="1360">
                  <c:v>1421</c:v>
                </c:pt>
                <c:pt idx="1361">
                  <c:v>1422</c:v>
                </c:pt>
                <c:pt idx="1362">
                  <c:v>1423</c:v>
                </c:pt>
                <c:pt idx="1363">
                  <c:v>1424</c:v>
                </c:pt>
                <c:pt idx="1364">
                  <c:v>1425</c:v>
                </c:pt>
                <c:pt idx="1365">
                  <c:v>1426</c:v>
                </c:pt>
                <c:pt idx="1366">
                  <c:v>1427</c:v>
                </c:pt>
                <c:pt idx="1367">
                  <c:v>1428</c:v>
                </c:pt>
                <c:pt idx="1368">
                  <c:v>1429</c:v>
                </c:pt>
                <c:pt idx="1369">
                  <c:v>1430</c:v>
                </c:pt>
                <c:pt idx="1370">
                  <c:v>1431</c:v>
                </c:pt>
                <c:pt idx="1371">
                  <c:v>1432</c:v>
                </c:pt>
                <c:pt idx="1372">
                  <c:v>1433</c:v>
                </c:pt>
                <c:pt idx="1373">
                  <c:v>1434</c:v>
                </c:pt>
                <c:pt idx="1374">
                  <c:v>1435</c:v>
                </c:pt>
                <c:pt idx="1375">
                  <c:v>1436</c:v>
                </c:pt>
                <c:pt idx="1376">
                  <c:v>1437</c:v>
                </c:pt>
                <c:pt idx="1377">
                  <c:v>1438</c:v>
                </c:pt>
                <c:pt idx="1378">
                  <c:v>1439</c:v>
                </c:pt>
                <c:pt idx="1379">
                  <c:v>1440</c:v>
                </c:pt>
                <c:pt idx="1380">
                  <c:v>1441</c:v>
                </c:pt>
                <c:pt idx="1381">
                  <c:v>1442</c:v>
                </c:pt>
                <c:pt idx="1382">
                  <c:v>1443</c:v>
                </c:pt>
                <c:pt idx="1383">
                  <c:v>1444</c:v>
                </c:pt>
                <c:pt idx="1384">
                  <c:v>1445</c:v>
                </c:pt>
                <c:pt idx="1385">
                  <c:v>1446</c:v>
                </c:pt>
                <c:pt idx="1386">
                  <c:v>1447</c:v>
                </c:pt>
                <c:pt idx="1387">
                  <c:v>1448</c:v>
                </c:pt>
                <c:pt idx="1388">
                  <c:v>1449</c:v>
                </c:pt>
                <c:pt idx="1389">
                  <c:v>1450</c:v>
                </c:pt>
                <c:pt idx="1390">
                  <c:v>1451</c:v>
                </c:pt>
                <c:pt idx="1391">
                  <c:v>1452</c:v>
                </c:pt>
                <c:pt idx="1392">
                  <c:v>1453</c:v>
                </c:pt>
                <c:pt idx="1393">
                  <c:v>1454</c:v>
                </c:pt>
                <c:pt idx="1394">
                  <c:v>1455</c:v>
                </c:pt>
                <c:pt idx="1395">
                  <c:v>1456</c:v>
                </c:pt>
                <c:pt idx="1396">
                  <c:v>1457</c:v>
                </c:pt>
                <c:pt idx="1397">
                  <c:v>1458</c:v>
                </c:pt>
                <c:pt idx="1398">
                  <c:v>1459</c:v>
                </c:pt>
                <c:pt idx="1399">
                  <c:v>1460</c:v>
                </c:pt>
                <c:pt idx="1400">
                  <c:v>1461</c:v>
                </c:pt>
                <c:pt idx="1401">
                  <c:v>1462</c:v>
                </c:pt>
                <c:pt idx="1402">
                  <c:v>1463</c:v>
                </c:pt>
                <c:pt idx="1403">
                  <c:v>1464</c:v>
                </c:pt>
                <c:pt idx="1404">
                  <c:v>1465</c:v>
                </c:pt>
                <c:pt idx="1405">
                  <c:v>1466</c:v>
                </c:pt>
                <c:pt idx="1406">
                  <c:v>1467</c:v>
                </c:pt>
                <c:pt idx="1407">
                  <c:v>1468</c:v>
                </c:pt>
                <c:pt idx="1408">
                  <c:v>1469</c:v>
                </c:pt>
                <c:pt idx="1409">
                  <c:v>1470</c:v>
                </c:pt>
                <c:pt idx="1410">
                  <c:v>1471</c:v>
                </c:pt>
                <c:pt idx="1411">
                  <c:v>1472</c:v>
                </c:pt>
                <c:pt idx="1412">
                  <c:v>1473</c:v>
                </c:pt>
                <c:pt idx="1413">
                  <c:v>1474</c:v>
                </c:pt>
                <c:pt idx="1414">
                  <c:v>1475</c:v>
                </c:pt>
                <c:pt idx="1415">
                  <c:v>1476</c:v>
                </c:pt>
                <c:pt idx="1416">
                  <c:v>1477</c:v>
                </c:pt>
                <c:pt idx="1417">
                  <c:v>1478</c:v>
                </c:pt>
                <c:pt idx="1418">
                  <c:v>1479</c:v>
                </c:pt>
                <c:pt idx="1419">
                  <c:v>1480</c:v>
                </c:pt>
                <c:pt idx="1420">
                  <c:v>1481</c:v>
                </c:pt>
                <c:pt idx="1421">
                  <c:v>1482</c:v>
                </c:pt>
                <c:pt idx="1422">
                  <c:v>1483</c:v>
                </c:pt>
                <c:pt idx="1423">
                  <c:v>1484</c:v>
                </c:pt>
                <c:pt idx="1424">
                  <c:v>1485</c:v>
                </c:pt>
                <c:pt idx="1425">
                  <c:v>1486</c:v>
                </c:pt>
                <c:pt idx="1426">
                  <c:v>1487</c:v>
                </c:pt>
                <c:pt idx="1427">
                  <c:v>1488</c:v>
                </c:pt>
                <c:pt idx="1428">
                  <c:v>1489</c:v>
                </c:pt>
                <c:pt idx="1429">
                  <c:v>1490</c:v>
                </c:pt>
                <c:pt idx="1430">
                  <c:v>1491</c:v>
                </c:pt>
                <c:pt idx="1431">
                  <c:v>1492</c:v>
                </c:pt>
                <c:pt idx="1432">
                  <c:v>1493</c:v>
                </c:pt>
                <c:pt idx="1433">
                  <c:v>1494</c:v>
                </c:pt>
                <c:pt idx="1434">
                  <c:v>1495</c:v>
                </c:pt>
                <c:pt idx="1435">
                  <c:v>1496</c:v>
                </c:pt>
                <c:pt idx="1436">
                  <c:v>1497</c:v>
                </c:pt>
                <c:pt idx="1437">
                  <c:v>1498</c:v>
                </c:pt>
                <c:pt idx="1438">
                  <c:v>1499</c:v>
                </c:pt>
                <c:pt idx="1439">
                  <c:v>1500</c:v>
                </c:pt>
                <c:pt idx="1440">
                  <c:v>1501</c:v>
                </c:pt>
                <c:pt idx="1441">
                  <c:v>1502</c:v>
                </c:pt>
                <c:pt idx="1442">
                  <c:v>1503</c:v>
                </c:pt>
                <c:pt idx="1443">
                  <c:v>1504</c:v>
                </c:pt>
                <c:pt idx="1444">
                  <c:v>1505</c:v>
                </c:pt>
                <c:pt idx="1445">
                  <c:v>1506</c:v>
                </c:pt>
                <c:pt idx="1446">
                  <c:v>1507</c:v>
                </c:pt>
                <c:pt idx="1447">
                  <c:v>1508</c:v>
                </c:pt>
                <c:pt idx="1448">
                  <c:v>1509</c:v>
                </c:pt>
                <c:pt idx="1449">
                  <c:v>1510</c:v>
                </c:pt>
                <c:pt idx="1450">
                  <c:v>1511</c:v>
                </c:pt>
                <c:pt idx="1451">
                  <c:v>1512</c:v>
                </c:pt>
                <c:pt idx="1452">
                  <c:v>1513</c:v>
                </c:pt>
                <c:pt idx="1453">
                  <c:v>1514</c:v>
                </c:pt>
                <c:pt idx="1454">
                  <c:v>1515</c:v>
                </c:pt>
                <c:pt idx="1455">
                  <c:v>1516</c:v>
                </c:pt>
                <c:pt idx="1456">
                  <c:v>1517</c:v>
                </c:pt>
                <c:pt idx="1457">
                  <c:v>1518</c:v>
                </c:pt>
                <c:pt idx="1458">
                  <c:v>1519</c:v>
                </c:pt>
                <c:pt idx="1459">
                  <c:v>1520</c:v>
                </c:pt>
                <c:pt idx="1460">
                  <c:v>1521</c:v>
                </c:pt>
                <c:pt idx="1461">
                  <c:v>1522</c:v>
                </c:pt>
                <c:pt idx="1462">
                  <c:v>1523</c:v>
                </c:pt>
                <c:pt idx="1463">
                  <c:v>1524</c:v>
                </c:pt>
                <c:pt idx="1464">
                  <c:v>1525</c:v>
                </c:pt>
                <c:pt idx="1465">
                  <c:v>1526</c:v>
                </c:pt>
                <c:pt idx="1466">
                  <c:v>1527</c:v>
                </c:pt>
                <c:pt idx="1467">
                  <c:v>1528</c:v>
                </c:pt>
                <c:pt idx="1468">
                  <c:v>1529</c:v>
                </c:pt>
                <c:pt idx="1469">
                  <c:v>1530</c:v>
                </c:pt>
                <c:pt idx="1470">
                  <c:v>1531</c:v>
                </c:pt>
                <c:pt idx="1471">
                  <c:v>1532</c:v>
                </c:pt>
                <c:pt idx="1472">
                  <c:v>1533</c:v>
                </c:pt>
                <c:pt idx="1473">
                  <c:v>1534</c:v>
                </c:pt>
                <c:pt idx="1474">
                  <c:v>1535</c:v>
                </c:pt>
                <c:pt idx="1475">
                  <c:v>1536</c:v>
                </c:pt>
                <c:pt idx="1476">
                  <c:v>1537</c:v>
                </c:pt>
                <c:pt idx="1477">
                  <c:v>1538</c:v>
                </c:pt>
                <c:pt idx="1478">
                  <c:v>1539</c:v>
                </c:pt>
                <c:pt idx="1479">
                  <c:v>1540</c:v>
                </c:pt>
                <c:pt idx="1480">
                  <c:v>1541</c:v>
                </c:pt>
                <c:pt idx="1481">
                  <c:v>1542</c:v>
                </c:pt>
                <c:pt idx="1482">
                  <c:v>1543</c:v>
                </c:pt>
                <c:pt idx="1483">
                  <c:v>1544</c:v>
                </c:pt>
                <c:pt idx="1484">
                  <c:v>1545</c:v>
                </c:pt>
                <c:pt idx="1485">
                  <c:v>1546</c:v>
                </c:pt>
                <c:pt idx="1486">
                  <c:v>1547</c:v>
                </c:pt>
                <c:pt idx="1487">
                  <c:v>1548</c:v>
                </c:pt>
                <c:pt idx="1488">
                  <c:v>1549</c:v>
                </c:pt>
                <c:pt idx="1489">
                  <c:v>1550</c:v>
                </c:pt>
                <c:pt idx="1490">
                  <c:v>1551</c:v>
                </c:pt>
                <c:pt idx="1491">
                  <c:v>1552</c:v>
                </c:pt>
                <c:pt idx="1492">
                  <c:v>1553</c:v>
                </c:pt>
                <c:pt idx="1493">
                  <c:v>1554</c:v>
                </c:pt>
                <c:pt idx="1494">
                  <c:v>1555</c:v>
                </c:pt>
                <c:pt idx="1495">
                  <c:v>1556</c:v>
                </c:pt>
                <c:pt idx="1496">
                  <c:v>1557</c:v>
                </c:pt>
                <c:pt idx="1497">
                  <c:v>1558</c:v>
                </c:pt>
                <c:pt idx="1498">
                  <c:v>1559</c:v>
                </c:pt>
                <c:pt idx="1499">
                  <c:v>1560</c:v>
                </c:pt>
                <c:pt idx="1500">
                  <c:v>1561</c:v>
                </c:pt>
                <c:pt idx="1501">
                  <c:v>1562</c:v>
                </c:pt>
                <c:pt idx="1502">
                  <c:v>1563</c:v>
                </c:pt>
                <c:pt idx="1503">
                  <c:v>1564</c:v>
                </c:pt>
                <c:pt idx="1504">
                  <c:v>1565</c:v>
                </c:pt>
                <c:pt idx="1505">
                  <c:v>1566</c:v>
                </c:pt>
                <c:pt idx="1506">
                  <c:v>1567</c:v>
                </c:pt>
                <c:pt idx="1507">
                  <c:v>1568</c:v>
                </c:pt>
                <c:pt idx="1508">
                  <c:v>1569</c:v>
                </c:pt>
                <c:pt idx="1509">
                  <c:v>1570</c:v>
                </c:pt>
                <c:pt idx="1510">
                  <c:v>1571</c:v>
                </c:pt>
                <c:pt idx="1511">
                  <c:v>1572</c:v>
                </c:pt>
                <c:pt idx="1512">
                  <c:v>1573</c:v>
                </c:pt>
                <c:pt idx="1513">
                  <c:v>1574</c:v>
                </c:pt>
                <c:pt idx="1514">
                  <c:v>1575</c:v>
                </c:pt>
                <c:pt idx="1515">
                  <c:v>1576</c:v>
                </c:pt>
                <c:pt idx="1516">
                  <c:v>1577</c:v>
                </c:pt>
                <c:pt idx="1517">
                  <c:v>1578</c:v>
                </c:pt>
                <c:pt idx="1518">
                  <c:v>1579</c:v>
                </c:pt>
                <c:pt idx="1519">
                  <c:v>1580</c:v>
                </c:pt>
                <c:pt idx="1520">
                  <c:v>1581</c:v>
                </c:pt>
                <c:pt idx="1521">
                  <c:v>1582</c:v>
                </c:pt>
                <c:pt idx="1522">
                  <c:v>1583</c:v>
                </c:pt>
                <c:pt idx="1523">
                  <c:v>1584</c:v>
                </c:pt>
                <c:pt idx="1524">
                  <c:v>1585</c:v>
                </c:pt>
                <c:pt idx="1525">
                  <c:v>1586</c:v>
                </c:pt>
                <c:pt idx="1526">
                  <c:v>1587</c:v>
                </c:pt>
                <c:pt idx="1527">
                  <c:v>1588</c:v>
                </c:pt>
                <c:pt idx="1528">
                  <c:v>1589</c:v>
                </c:pt>
                <c:pt idx="1529">
                  <c:v>1590</c:v>
                </c:pt>
                <c:pt idx="1530">
                  <c:v>1591</c:v>
                </c:pt>
                <c:pt idx="1531">
                  <c:v>1592</c:v>
                </c:pt>
                <c:pt idx="1532">
                  <c:v>1593</c:v>
                </c:pt>
                <c:pt idx="1533">
                  <c:v>1594</c:v>
                </c:pt>
                <c:pt idx="1534">
                  <c:v>1595</c:v>
                </c:pt>
                <c:pt idx="1535">
                  <c:v>1596</c:v>
                </c:pt>
                <c:pt idx="1536">
                  <c:v>1597</c:v>
                </c:pt>
                <c:pt idx="1537">
                  <c:v>1598</c:v>
                </c:pt>
                <c:pt idx="1538">
                  <c:v>1599</c:v>
                </c:pt>
                <c:pt idx="1539">
                  <c:v>1600</c:v>
                </c:pt>
                <c:pt idx="1540">
                  <c:v>1601</c:v>
                </c:pt>
                <c:pt idx="1541">
                  <c:v>1602</c:v>
                </c:pt>
                <c:pt idx="1542">
                  <c:v>1603</c:v>
                </c:pt>
                <c:pt idx="1543">
                  <c:v>1604</c:v>
                </c:pt>
                <c:pt idx="1544">
                  <c:v>1605</c:v>
                </c:pt>
                <c:pt idx="1545">
                  <c:v>1606</c:v>
                </c:pt>
                <c:pt idx="1546">
                  <c:v>1607</c:v>
                </c:pt>
                <c:pt idx="1547">
                  <c:v>1608</c:v>
                </c:pt>
                <c:pt idx="1548">
                  <c:v>1609</c:v>
                </c:pt>
                <c:pt idx="1549">
                  <c:v>1610</c:v>
                </c:pt>
                <c:pt idx="1550">
                  <c:v>1611</c:v>
                </c:pt>
                <c:pt idx="1551">
                  <c:v>1612</c:v>
                </c:pt>
                <c:pt idx="1552">
                  <c:v>1613</c:v>
                </c:pt>
                <c:pt idx="1553">
                  <c:v>1614</c:v>
                </c:pt>
                <c:pt idx="1554">
                  <c:v>1615</c:v>
                </c:pt>
                <c:pt idx="1555">
                  <c:v>1616</c:v>
                </c:pt>
                <c:pt idx="1556">
                  <c:v>1617</c:v>
                </c:pt>
                <c:pt idx="1557">
                  <c:v>1618</c:v>
                </c:pt>
                <c:pt idx="1558">
                  <c:v>1619</c:v>
                </c:pt>
                <c:pt idx="1559">
                  <c:v>1620</c:v>
                </c:pt>
                <c:pt idx="1560">
                  <c:v>1621</c:v>
                </c:pt>
                <c:pt idx="1561">
                  <c:v>1622</c:v>
                </c:pt>
                <c:pt idx="1562">
                  <c:v>1623</c:v>
                </c:pt>
                <c:pt idx="1563">
                  <c:v>1624</c:v>
                </c:pt>
                <c:pt idx="1564">
                  <c:v>1625</c:v>
                </c:pt>
                <c:pt idx="1565">
                  <c:v>1626</c:v>
                </c:pt>
                <c:pt idx="1566">
                  <c:v>1627</c:v>
                </c:pt>
                <c:pt idx="1567">
                  <c:v>1628</c:v>
                </c:pt>
                <c:pt idx="1568">
                  <c:v>1629</c:v>
                </c:pt>
                <c:pt idx="1569">
                  <c:v>1630</c:v>
                </c:pt>
                <c:pt idx="1570">
                  <c:v>1631</c:v>
                </c:pt>
                <c:pt idx="1571">
                  <c:v>1632</c:v>
                </c:pt>
                <c:pt idx="1572">
                  <c:v>1633</c:v>
                </c:pt>
                <c:pt idx="1573">
                  <c:v>1634</c:v>
                </c:pt>
                <c:pt idx="1574">
                  <c:v>1635</c:v>
                </c:pt>
                <c:pt idx="1575">
                  <c:v>1636</c:v>
                </c:pt>
                <c:pt idx="1576">
                  <c:v>1637</c:v>
                </c:pt>
                <c:pt idx="1577">
                  <c:v>1638</c:v>
                </c:pt>
                <c:pt idx="1578">
                  <c:v>1639</c:v>
                </c:pt>
                <c:pt idx="1579">
                  <c:v>1640</c:v>
                </c:pt>
                <c:pt idx="1580">
                  <c:v>1641</c:v>
                </c:pt>
                <c:pt idx="1581">
                  <c:v>1642</c:v>
                </c:pt>
                <c:pt idx="1582">
                  <c:v>1643</c:v>
                </c:pt>
                <c:pt idx="1583">
                  <c:v>1644</c:v>
                </c:pt>
                <c:pt idx="1584">
                  <c:v>1645</c:v>
                </c:pt>
                <c:pt idx="1585">
                  <c:v>1646</c:v>
                </c:pt>
                <c:pt idx="1586">
                  <c:v>1647</c:v>
                </c:pt>
                <c:pt idx="1587">
                  <c:v>1648</c:v>
                </c:pt>
                <c:pt idx="1588">
                  <c:v>1649</c:v>
                </c:pt>
                <c:pt idx="1589">
                  <c:v>1650</c:v>
                </c:pt>
                <c:pt idx="1590">
                  <c:v>1651</c:v>
                </c:pt>
                <c:pt idx="1591">
                  <c:v>1652</c:v>
                </c:pt>
                <c:pt idx="1592">
                  <c:v>1653</c:v>
                </c:pt>
                <c:pt idx="1593">
                  <c:v>1654</c:v>
                </c:pt>
                <c:pt idx="1594">
                  <c:v>1655</c:v>
                </c:pt>
                <c:pt idx="1595">
                  <c:v>1656</c:v>
                </c:pt>
                <c:pt idx="1596">
                  <c:v>1657</c:v>
                </c:pt>
                <c:pt idx="1597">
                  <c:v>1658</c:v>
                </c:pt>
                <c:pt idx="1598">
                  <c:v>1659</c:v>
                </c:pt>
                <c:pt idx="1599">
                  <c:v>1660</c:v>
                </c:pt>
                <c:pt idx="1600">
                  <c:v>1661</c:v>
                </c:pt>
                <c:pt idx="1601">
                  <c:v>1662</c:v>
                </c:pt>
                <c:pt idx="1602">
                  <c:v>1663</c:v>
                </c:pt>
                <c:pt idx="1603">
                  <c:v>1664</c:v>
                </c:pt>
                <c:pt idx="1604">
                  <c:v>1665</c:v>
                </c:pt>
                <c:pt idx="1605">
                  <c:v>1666</c:v>
                </c:pt>
                <c:pt idx="1606">
                  <c:v>1667</c:v>
                </c:pt>
                <c:pt idx="1607">
                  <c:v>1668</c:v>
                </c:pt>
                <c:pt idx="1608">
                  <c:v>1669</c:v>
                </c:pt>
                <c:pt idx="1609">
                  <c:v>1670</c:v>
                </c:pt>
                <c:pt idx="1610">
                  <c:v>1671</c:v>
                </c:pt>
                <c:pt idx="1611">
                  <c:v>1672</c:v>
                </c:pt>
                <c:pt idx="1612">
                  <c:v>1673</c:v>
                </c:pt>
                <c:pt idx="1613">
                  <c:v>1674</c:v>
                </c:pt>
                <c:pt idx="1614">
                  <c:v>1675</c:v>
                </c:pt>
                <c:pt idx="1615">
                  <c:v>1676</c:v>
                </c:pt>
                <c:pt idx="1616">
                  <c:v>1677</c:v>
                </c:pt>
                <c:pt idx="1617">
                  <c:v>1678</c:v>
                </c:pt>
                <c:pt idx="1618">
                  <c:v>1679</c:v>
                </c:pt>
                <c:pt idx="1619">
                  <c:v>1680</c:v>
                </c:pt>
                <c:pt idx="1620">
                  <c:v>1681</c:v>
                </c:pt>
                <c:pt idx="1621">
                  <c:v>1682</c:v>
                </c:pt>
                <c:pt idx="1622">
                  <c:v>1683</c:v>
                </c:pt>
                <c:pt idx="1623">
                  <c:v>1684</c:v>
                </c:pt>
                <c:pt idx="1624">
                  <c:v>1685</c:v>
                </c:pt>
                <c:pt idx="1625">
                  <c:v>1686</c:v>
                </c:pt>
                <c:pt idx="1626">
                  <c:v>1687</c:v>
                </c:pt>
                <c:pt idx="1627">
                  <c:v>1688</c:v>
                </c:pt>
                <c:pt idx="1628">
                  <c:v>1689</c:v>
                </c:pt>
                <c:pt idx="1629">
                  <c:v>1690</c:v>
                </c:pt>
                <c:pt idx="1630">
                  <c:v>1691</c:v>
                </c:pt>
                <c:pt idx="1631">
                  <c:v>1692</c:v>
                </c:pt>
                <c:pt idx="1632">
                  <c:v>1693</c:v>
                </c:pt>
                <c:pt idx="1633">
                  <c:v>1694</c:v>
                </c:pt>
                <c:pt idx="1634">
                  <c:v>1695</c:v>
                </c:pt>
                <c:pt idx="1635">
                  <c:v>1696</c:v>
                </c:pt>
                <c:pt idx="1636">
                  <c:v>1697</c:v>
                </c:pt>
                <c:pt idx="1637">
                  <c:v>1698</c:v>
                </c:pt>
                <c:pt idx="1638">
                  <c:v>1699</c:v>
                </c:pt>
                <c:pt idx="1639">
                  <c:v>1700</c:v>
                </c:pt>
                <c:pt idx="1640">
                  <c:v>1701</c:v>
                </c:pt>
                <c:pt idx="1641">
                  <c:v>1702</c:v>
                </c:pt>
                <c:pt idx="1642">
                  <c:v>1703</c:v>
                </c:pt>
                <c:pt idx="1643">
                  <c:v>1704</c:v>
                </c:pt>
                <c:pt idx="1644">
                  <c:v>1705</c:v>
                </c:pt>
                <c:pt idx="1645">
                  <c:v>1706</c:v>
                </c:pt>
                <c:pt idx="1646">
                  <c:v>1707</c:v>
                </c:pt>
                <c:pt idx="1647">
                  <c:v>1708</c:v>
                </c:pt>
                <c:pt idx="1648">
                  <c:v>1709</c:v>
                </c:pt>
                <c:pt idx="1649">
                  <c:v>1710</c:v>
                </c:pt>
                <c:pt idx="1650">
                  <c:v>1711</c:v>
                </c:pt>
                <c:pt idx="1651">
                  <c:v>1712</c:v>
                </c:pt>
                <c:pt idx="1652">
                  <c:v>1713</c:v>
                </c:pt>
                <c:pt idx="1653">
                  <c:v>1714</c:v>
                </c:pt>
                <c:pt idx="1654">
                  <c:v>1715</c:v>
                </c:pt>
                <c:pt idx="1655">
                  <c:v>1716</c:v>
                </c:pt>
                <c:pt idx="1656">
                  <c:v>1717</c:v>
                </c:pt>
                <c:pt idx="1657">
                  <c:v>1718</c:v>
                </c:pt>
                <c:pt idx="1658">
                  <c:v>1719</c:v>
                </c:pt>
                <c:pt idx="1659">
                  <c:v>1720</c:v>
                </c:pt>
                <c:pt idx="1660">
                  <c:v>1721</c:v>
                </c:pt>
                <c:pt idx="1661">
                  <c:v>1722</c:v>
                </c:pt>
                <c:pt idx="1662">
                  <c:v>1723</c:v>
                </c:pt>
                <c:pt idx="1663">
                  <c:v>1724</c:v>
                </c:pt>
                <c:pt idx="1664">
                  <c:v>1725</c:v>
                </c:pt>
                <c:pt idx="1665">
                  <c:v>1726</c:v>
                </c:pt>
                <c:pt idx="1666">
                  <c:v>1727</c:v>
                </c:pt>
                <c:pt idx="1667">
                  <c:v>1728</c:v>
                </c:pt>
                <c:pt idx="1668">
                  <c:v>1729</c:v>
                </c:pt>
                <c:pt idx="1669">
                  <c:v>1730</c:v>
                </c:pt>
                <c:pt idx="1670">
                  <c:v>1731</c:v>
                </c:pt>
                <c:pt idx="1671">
                  <c:v>1732</c:v>
                </c:pt>
                <c:pt idx="1672">
                  <c:v>1733</c:v>
                </c:pt>
                <c:pt idx="1673">
                  <c:v>1734</c:v>
                </c:pt>
                <c:pt idx="1674">
                  <c:v>1735</c:v>
                </c:pt>
                <c:pt idx="1675">
                  <c:v>1736</c:v>
                </c:pt>
                <c:pt idx="1676">
                  <c:v>1737</c:v>
                </c:pt>
                <c:pt idx="1677">
                  <c:v>1738</c:v>
                </c:pt>
                <c:pt idx="1678">
                  <c:v>1739</c:v>
                </c:pt>
                <c:pt idx="1679">
                  <c:v>1740</c:v>
                </c:pt>
                <c:pt idx="1680">
                  <c:v>1741</c:v>
                </c:pt>
                <c:pt idx="1681">
                  <c:v>1742</c:v>
                </c:pt>
                <c:pt idx="1682">
                  <c:v>1743</c:v>
                </c:pt>
                <c:pt idx="1683">
                  <c:v>1744</c:v>
                </c:pt>
                <c:pt idx="1684">
                  <c:v>1745</c:v>
                </c:pt>
                <c:pt idx="1685">
                  <c:v>1746</c:v>
                </c:pt>
                <c:pt idx="1686">
                  <c:v>1747</c:v>
                </c:pt>
                <c:pt idx="1687">
                  <c:v>1748</c:v>
                </c:pt>
                <c:pt idx="1688">
                  <c:v>1749</c:v>
                </c:pt>
                <c:pt idx="1689">
                  <c:v>1750</c:v>
                </c:pt>
                <c:pt idx="1690">
                  <c:v>1751</c:v>
                </c:pt>
                <c:pt idx="1691">
                  <c:v>1752</c:v>
                </c:pt>
                <c:pt idx="1692">
                  <c:v>1753</c:v>
                </c:pt>
                <c:pt idx="1693">
                  <c:v>1754</c:v>
                </c:pt>
                <c:pt idx="1694">
                  <c:v>1755</c:v>
                </c:pt>
                <c:pt idx="1695">
                  <c:v>1756</c:v>
                </c:pt>
                <c:pt idx="1696">
                  <c:v>1757</c:v>
                </c:pt>
                <c:pt idx="1697">
                  <c:v>1758</c:v>
                </c:pt>
                <c:pt idx="1698">
                  <c:v>1759</c:v>
                </c:pt>
                <c:pt idx="1699">
                  <c:v>1760</c:v>
                </c:pt>
                <c:pt idx="1700">
                  <c:v>1761</c:v>
                </c:pt>
                <c:pt idx="1701">
                  <c:v>1762</c:v>
                </c:pt>
                <c:pt idx="1702">
                  <c:v>1763</c:v>
                </c:pt>
                <c:pt idx="1703">
                  <c:v>1764</c:v>
                </c:pt>
                <c:pt idx="1704">
                  <c:v>1765</c:v>
                </c:pt>
                <c:pt idx="1705">
                  <c:v>1766</c:v>
                </c:pt>
                <c:pt idx="1706">
                  <c:v>1767</c:v>
                </c:pt>
                <c:pt idx="1707">
                  <c:v>1768</c:v>
                </c:pt>
                <c:pt idx="1708">
                  <c:v>1769</c:v>
                </c:pt>
                <c:pt idx="1709">
                  <c:v>1770</c:v>
                </c:pt>
                <c:pt idx="1710">
                  <c:v>1771</c:v>
                </c:pt>
                <c:pt idx="1711">
                  <c:v>1772</c:v>
                </c:pt>
                <c:pt idx="1712">
                  <c:v>1773</c:v>
                </c:pt>
                <c:pt idx="1713">
                  <c:v>1774</c:v>
                </c:pt>
                <c:pt idx="1714">
                  <c:v>1775</c:v>
                </c:pt>
                <c:pt idx="1715">
                  <c:v>1776</c:v>
                </c:pt>
                <c:pt idx="1716">
                  <c:v>1777</c:v>
                </c:pt>
                <c:pt idx="1717">
                  <c:v>1778</c:v>
                </c:pt>
                <c:pt idx="1718">
                  <c:v>1779</c:v>
                </c:pt>
                <c:pt idx="1719">
                  <c:v>1780</c:v>
                </c:pt>
                <c:pt idx="1720">
                  <c:v>1781</c:v>
                </c:pt>
                <c:pt idx="1721">
                  <c:v>1782</c:v>
                </c:pt>
                <c:pt idx="1722">
                  <c:v>1783</c:v>
                </c:pt>
                <c:pt idx="1723">
                  <c:v>1784</c:v>
                </c:pt>
                <c:pt idx="1724">
                  <c:v>1785</c:v>
                </c:pt>
                <c:pt idx="1725">
                  <c:v>1786</c:v>
                </c:pt>
                <c:pt idx="1726">
                  <c:v>1787</c:v>
                </c:pt>
                <c:pt idx="1727">
                  <c:v>1788</c:v>
                </c:pt>
                <c:pt idx="1728">
                  <c:v>1789</c:v>
                </c:pt>
                <c:pt idx="1729">
                  <c:v>1790</c:v>
                </c:pt>
                <c:pt idx="1730">
                  <c:v>1791</c:v>
                </c:pt>
                <c:pt idx="1731">
                  <c:v>1792</c:v>
                </c:pt>
                <c:pt idx="1732">
                  <c:v>1793</c:v>
                </c:pt>
                <c:pt idx="1733">
                  <c:v>1794</c:v>
                </c:pt>
                <c:pt idx="1734">
                  <c:v>1795</c:v>
                </c:pt>
                <c:pt idx="1735">
                  <c:v>1796</c:v>
                </c:pt>
                <c:pt idx="1736">
                  <c:v>1797</c:v>
                </c:pt>
                <c:pt idx="1737">
                  <c:v>1798</c:v>
                </c:pt>
                <c:pt idx="1738">
                  <c:v>1799</c:v>
                </c:pt>
                <c:pt idx="1739">
                  <c:v>1800</c:v>
                </c:pt>
                <c:pt idx="1740">
                  <c:v>1801</c:v>
                </c:pt>
                <c:pt idx="1741">
                  <c:v>1802</c:v>
                </c:pt>
                <c:pt idx="1742">
                  <c:v>1803</c:v>
                </c:pt>
                <c:pt idx="1743">
                  <c:v>1804</c:v>
                </c:pt>
                <c:pt idx="1744">
                  <c:v>1805</c:v>
                </c:pt>
                <c:pt idx="1745">
                  <c:v>1806</c:v>
                </c:pt>
                <c:pt idx="1746">
                  <c:v>1807</c:v>
                </c:pt>
                <c:pt idx="1747">
                  <c:v>1808</c:v>
                </c:pt>
                <c:pt idx="1748">
                  <c:v>1809</c:v>
                </c:pt>
                <c:pt idx="1749">
                  <c:v>1810</c:v>
                </c:pt>
                <c:pt idx="1750">
                  <c:v>1811</c:v>
                </c:pt>
                <c:pt idx="1751">
                  <c:v>1812</c:v>
                </c:pt>
                <c:pt idx="1752">
                  <c:v>1813</c:v>
                </c:pt>
                <c:pt idx="1753">
                  <c:v>1814</c:v>
                </c:pt>
                <c:pt idx="1754">
                  <c:v>1815</c:v>
                </c:pt>
                <c:pt idx="1755">
                  <c:v>1816</c:v>
                </c:pt>
                <c:pt idx="1756">
                  <c:v>1817</c:v>
                </c:pt>
                <c:pt idx="1757">
                  <c:v>1818</c:v>
                </c:pt>
                <c:pt idx="1758">
                  <c:v>1819</c:v>
                </c:pt>
                <c:pt idx="1759">
                  <c:v>1820</c:v>
                </c:pt>
                <c:pt idx="1760">
                  <c:v>1821</c:v>
                </c:pt>
                <c:pt idx="1761">
                  <c:v>1822</c:v>
                </c:pt>
                <c:pt idx="1762">
                  <c:v>1823</c:v>
                </c:pt>
                <c:pt idx="1763">
                  <c:v>1824</c:v>
                </c:pt>
                <c:pt idx="1764">
                  <c:v>1825</c:v>
                </c:pt>
                <c:pt idx="1765">
                  <c:v>1826</c:v>
                </c:pt>
                <c:pt idx="1766">
                  <c:v>1827</c:v>
                </c:pt>
                <c:pt idx="1767">
                  <c:v>1828</c:v>
                </c:pt>
                <c:pt idx="1768">
                  <c:v>1829</c:v>
                </c:pt>
                <c:pt idx="1769">
                  <c:v>1830</c:v>
                </c:pt>
                <c:pt idx="1770">
                  <c:v>1831</c:v>
                </c:pt>
                <c:pt idx="1771">
                  <c:v>1832</c:v>
                </c:pt>
                <c:pt idx="1772">
                  <c:v>1833</c:v>
                </c:pt>
                <c:pt idx="1773">
                  <c:v>1834</c:v>
                </c:pt>
                <c:pt idx="1774">
                  <c:v>1835</c:v>
                </c:pt>
                <c:pt idx="1775">
                  <c:v>1836</c:v>
                </c:pt>
                <c:pt idx="1776">
                  <c:v>1837</c:v>
                </c:pt>
                <c:pt idx="1777">
                  <c:v>1838</c:v>
                </c:pt>
                <c:pt idx="1778">
                  <c:v>1839</c:v>
                </c:pt>
                <c:pt idx="1779">
                  <c:v>1840</c:v>
                </c:pt>
                <c:pt idx="1780">
                  <c:v>1841</c:v>
                </c:pt>
                <c:pt idx="1781">
                  <c:v>1842</c:v>
                </c:pt>
                <c:pt idx="1782">
                  <c:v>1843</c:v>
                </c:pt>
                <c:pt idx="1783">
                  <c:v>1844</c:v>
                </c:pt>
                <c:pt idx="1784">
                  <c:v>1845</c:v>
                </c:pt>
                <c:pt idx="1785">
                  <c:v>1846</c:v>
                </c:pt>
                <c:pt idx="1786">
                  <c:v>1847</c:v>
                </c:pt>
                <c:pt idx="1787">
                  <c:v>1848</c:v>
                </c:pt>
                <c:pt idx="1788">
                  <c:v>1849</c:v>
                </c:pt>
                <c:pt idx="1789">
                  <c:v>1850</c:v>
                </c:pt>
                <c:pt idx="1790">
                  <c:v>1851</c:v>
                </c:pt>
                <c:pt idx="1791">
                  <c:v>1852</c:v>
                </c:pt>
                <c:pt idx="1792">
                  <c:v>1853</c:v>
                </c:pt>
                <c:pt idx="1793">
                  <c:v>1854</c:v>
                </c:pt>
                <c:pt idx="1794">
                  <c:v>1855</c:v>
                </c:pt>
                <c:pt idx="1795">
                  <c:v>1856</c:v>
                </c:pt>
                <c:pt idx="1796">
                  <c:v>1857</c:v>
                </c:pt>
                <c:pt idx="1797">
                  <c:v>1858</c:v>
                </c:pt>
                <c:pt idx="1798">
                  <c:v>1859</c:v>
                </c:pt>
                <c:pt idx="1799">
                  <c:v>1860</c:v>
                </c:pt>
                <c:pt idx="1800">
                  <c:v>1861</c:v>
                </c:pt>
                <c:pt idx="1801">
                  <c:v>1862</c:v>
                </c:pt>
                <c:pt idx="1802">
                  <c:v>1863</c:v>
                </c:pt>
                <c:pt idx="1803">
                  <c:v>1864</c:v>
                </c:pt>
                <c:pt idx="1804">
                  <c:v>1865</c:v>
                </c:pt>
                <c:pt idx="1805">
                  <c:v>1866</c:v>
                </c:pt>
                <c:pt idx="1806">
                  <c:v>1867</c:v>
                </c:pt>
                <c:pt idx="1807">
                  <c:v>1868</c:v>
                </c:pt>
                <c:pt idx="1808">
                  <c:v>1869</c:v>
                </c:pt>
                <c:pt idx="1809">
                  <c:v>1870</c:v>
                </c:pt>
                <c:pt idx="1810">
                  <c:v>1871</c:v>
                </c:pt>
                <c:pt idx="1811">
                  <c:v>1872</c:v>
                </c:pt>
                <c:pt idx="1812">
                  <c:v>1873</c:v>
                </c:pt>
                <c:pt idx="1813">
                  <c:v>1874</c:v>
                </c:pt>
                <c:pt idx="1814">
                  <c:v>1875</c:v>
                </c:pt>
                <c:pt idx="1815">
                  <c:v>1876</c:v>
                </c:pt>
                <c:pt idx="1816">
                  <c:v>1877</c:v>
                </c:pt>
                <c:pt idx="1817">
                  <c:v>1878</c:v>
                </c:pt>
                <c:pt idx="1818">
                  <c:v>1879</c:v>
                </c:pt>
                <c:pt idx="1819">
                  <c:v>1880</c:v>
                </c:pt>
                <c:pt idx="1820">
                  <c:v>1881</c:v>
                </c:pt>
                <c:pt idx="1821">
                  <c:v>1882</c:v>
                </c:pt>
                <c:pt idx="1822">
                  <c:v>1883</c:v>
                </c:pt>
                <c:pt idx="1823">
                  <c:v>1884</c:v>
                </c:pt>
                <c:pt idx="1824">
                  <c:v>1885</c:v>
                </c:pt>
                <c:pt idx="1825">
                  <c:v>1886</c:v>
                </c:pt>
                <c:pt idx="1826">
                  <c:v>1887</c:v>
                </c:pt>
                <c:pt idx="1827">
                  <c:v>1888</c:v>
                </c:pt>
                <c:pt idx="1828">
                  <c:v>1889</c:v>
                </c:pt>
                <c:pt idx="1829">
                  <c:v>1890</c:v>
                </c:pt>
                <c:pt idx="1830">
                  <c:v>1891</c:v>
                </c:pt>
                <c:pt idx="1831">
                  <c:v>1892</c:v>
                </c:pt>
                <c:pt idx="1832">
                  <c:v>1893</c:v>
                </c:pt>
                <c:pt idx="1833">
                  <c:v>1894</c:v>
                </c:pt>
                <c:pt idx="1834">
                  <c:v>1895</c:v>
                </c:pt>
                <c:pt idx="1835">
                  <c:v>1896</c:v>
                </c:pt>
                <c:pt idx="1836">
                  <c:v>1897</c:v>
                </c:pt>
                <c:pt idx="1837">
                  <c:v>1898</c:v>
                </c:pt>
                <c:pt idx="1838">
                  <c:v>1899</c:v>
                </c:pt>
                <c:pt idx="1839">
                  <c:v>1900</c:v>
                </c:pt>
                <c:pt idx="1840">
                  <c:v>1901</c:v>
                </c:pt>
                <c:pt idx="1841">
                  <c:v>1902</c:v>
                </c:pt>
                <c:pt idx="1842">
                  <c:v>1903</c:v>
                </c:pt>
                <c:pt idx="1843">
                  <c:v>1904</c:v>
                </c:pt>
                <c:pt idx="1844">
                  <c:v>1905</c:v>
                </c:pt>
                <c:pt idx="1845">
                  <c:v>1906</c:v>
                </c:pt>
                <c:pt idx="1846">
                  <c:v>1907</c:v>
                </c:pt>
                <c:pt idx="1847">
                  <c:v>1908</c:v>
                </c:pt>
                <c:pt idx="1848">
                  <c:v>1909</c:v>
                </c:pt>
                <c:pt idx="1849">
                  <c:v>1910</c:v>
                </c:pt>
                <c:pt idx="1850">
                  <c:v>1911</c:v>
                </c:pt>
                <c:pt idx="1851">
                  <c:v>1912</c:v>
                </c:pt>
                <c:pt idx="1852">
                  <c:v>1913</c:v>
                </c:pt>
                <c:pt idx="1853">
                  <c:v>1914</c:v>
                </c:pt>
                <c:pt idx="1854">
                  <c:v>1915</c:v>
                </c:pt>
                <c:pt idx="1855">
                  <c:v>1916</c:v>
                </c:pt>
                <c:pt idx="1856">
                  <c:v>1917</c:v>
                </c:pt>
                <c:pt idx="1857">
                  <c:v>1918</c:v>
                </c:pt>
                <c:pt idx="1858">
                  <c:v>1919</c:v>
                </c:pt>
                <c:pt idx="1859">
                  <c:v>1920</c:v>
                </c:pt>
                <c:pt idx="1860">
                  <c:v>1921</c:v>
                </c:pt>
                <c:pt idx="1861">
                  <c:v>1922</c:v>
                </c:pt>
                <c:pt idx="1862">
                  <c:v>1923</c:v>
                </c:pt>
                <c:pt idx="1863">
                  <c:v>1924</c:v>
                </c:pt>
                <c:pt idx="1864">
                  <c:v>1925</c:v>
                </c:pt>
                <c:pt idx="1865">
                  <c:v>1926</c:v>
                </c:pt>
                <c:pt idx="1866">
                  <c:v>1927</c:v>
                </c:pt>
                <c:pt idx="1867">
                  <c:v>1928</c:v>
                </c:pt>
                <c:pt idx="1868">
                  <c:v>1929</c:v>
                </c:pt>
                <c:pt idx="1869">
                  <c:v>1930</c:v>
                </c:pt>
                <c:pt idx="1870">
                  <c:v>1931</c:v>
                </c:pt>
                <c:pt idx="1871">
                  <c:v>1932</c:v>
                </c:pt>
                <c:pt idx="1872">
                  <c:v>1933</c:v>
                </c:pt>
                <c:pt idx="1873">
                  <c:v>1934</c:v>
                </c:pt>
                <c:pt idx="1874">
                  <c:v>1935</c:v>
                </c:pt>
                <c:pt idx="1875">
                  <c:v>1936</c:v>
                </c:pt>
                <c:pt idx="1876">
                  <c:v>1937</c:v>
                </c:pt>
                <c:pt idx="1877">
                  <c:v>1938</c:v>
                </c:pt>
                <c:pt idx="1878">
                  <c:v>1939</c:v>
                </c:pt>
                <c:pt idx="1879">
                  <c:v>1940</c:v>
                </c:pt>
                <c:pt idx="1880">
                  <c:v>1941</c:v>
                </c:pt>
                <c:pt idx="1881">
                  <c:v>1942</c:v>
                </c:pt>
                <c:pt idx="1882">
                  <c:v>1943</c:v>
                </c:pt>
                <c:pt idx="1883">
                  <c:v>1944</c:v>
                </c:pt>
                <c:pt idx="1884">
                  <c:v>1945</c:v>
                </c:pt>
                <c:pt idx="1885">
                  <c:v>1946</c:v>
                </c:pt>
                <c:pt idx="1886">
                  <c:v>1947</c:v>
                </c:pt>
                <c:pt idx="1887">
                  <c:v>1948</c:v>
                </c:pt>
                <c:pt idx="1888">
                  <c:v>1949</c:v>
                </c:pt>
                <c:pt idx="1889">
                  <c:v>1950</c:v>
                </c:pt>
                <c:pt idx="1890">
                  <c:v>1951</c:v>
                </c:pt>
                <c:pt idx="1891">
                  <c:v>1952</c:v>
                </c:pt>
                <c:pt idx="1892">
                  <c:v>1953</c:v>
                </c:pt>
                <c:pt idx="1893">
                  <c:v>1954</c:v>
                </c:pt>
                <c:pt idx="1894">
                  <c:v>1955</c:v>
                </c:pt>
                <c:pt idx="1895">
                  <c:v>1956</c:v>
                </c:pt>
                <c:pt idx="1896">
                  <c:v>1957</c:v>
                </c:pt>
                <c:pt idx="1897">
                  <c:v>1958</c:v>
                </c:pt>
                <c:pt idx="1898">
                  <c:v>1959</c:v>
                </c:pt>
                <c:pt idx="1899">
                  <c:v>1960</c:v>
                </c:pt>
                <c:pt idx="1900">
                  <c:v>1961</c:v>
                </c:pt>
                <c:pt idx="1901">
                  <c:v>1962</c:v>
                </c:pt>
                <c:pt idx="1902">
                  <c:v>1963</c:v>
                </c:pt>
                <c:pt idx="1903">
                  <c:v>1964</c:v>
                </c:pt>
                <c:pt idx="1904">
                  <c:v>1965</c:v>
                </c:pt>
                <c:pt idx="1905">
                  <c:v>1966</c:v>
                </c:pt>
                <c:pt idx="1906">
                  <c:v>1967</c:v>
                </c:pt>
                <c:pt idx="1907">
                  <c:v>1968</c:v>
                </c:pt>
                <c:pt idx="1908">
                  <c:v>1969</c:v>
                </c:pt>
                <c:pt idx="1909">
                  <c:v>1970</c:v>
                </c:pt>
                <c:pt idx="1910">
                  <c:v>1971</c:v>
                </c:pt>
                <c:pt idx="1911">
                  <c:v>1972</c:v>
                </c:pt>
                <c:pt idx="1912">
                  <c:v>1973</c:v>
                </c:pt>
                <c:pt idx="1913">
                  <c:v>1974</c:v>
                </c:pt>
                <c:pt idx="1914">
                  <c:v>1975</c:v>
                </c:pt>
                <c:pt idx="1915">
                  <c:v>1976</c:v>
                </c:pt>
                <c:pt idx="1916">
                  <c:v>1977</c:v>
                </c:pt>
                <c:pt idx="1917">
                  <c:v>1978</c:v>
                </c:pt>
                <c:pt idx="1918">
                  <c:v>1979</c:v>
                </c:pt>
                <c:pt idx="1919">
                  <c:v>1980</c:v>
                </c:pt>
                <c:pt idx="1920">
                  <c:v>1981</c:v>
                </c:pt>
                <c:pt idx="1921">
                  <c:v>1982</c:v>
                </c:pt>
                <c:pt idx="1922">
                  <c:v>1983</c:v>
                </c:pt>
                <c:pt idx="1923">
                  <c:v>1984</c:v>
                </c:pt>
                <c:pt idx="1924">
                  <c:v>1985</c:v>
                </c:pt>
                <c:pt idx="1925">
                  <c:v>1986</c:v>
                </c:pt>
                <c:pt idx="1926">
                  <c:v>1987</c:v>
                </c:pt>
                <c:pt idx="1927">
                  <c:v>1988</c:v>
                </c:pt>
                <c:pt idx="1928">
                  <c:v>1989</c:v>
                </c:pt>
                <c:pt idx="1929">
                  <c:v>1990</c:v>
                </c:pt>
                <c:pt idx="1930">
                  <c:v>1991</c:v>
                </c:pt>
                <c:pt idx="1931">
                  <c:v>1992</c:v>
                </c:pt>
                <c:pt idx="1932">
                  <c:v>1993</c:v>
                </c:pt>
                <c:pt idx="1933">
                  <c:v>1994</c:v>
                </c:pt>
                <c:pt idx="1934">
                  <c:v>1995</c:v>
                </c:pt>
                <c:pt idx="1935">
                  <c:v>1996</c:v>
                </c:pt>
                <c:pt idx="1936">
                  <c:v>1997</c:v>
                </c:pt>
                <c:pt idx="1937">
                  <c:v>1998</c:v>
                </c:pt>
                <c:pt idx="1938">
                  <c:v>1999</c:v>
                </c:pt>
                <c:pt idx="1939">
                  <c:v>2000</c:v>
                </c:pt>
                <c:pt idx="1940">
                  <c:v>2001</c:v>
                </c:pt>
                <c:pt idx="1941">
                  <c:v>2002</c:v>
                </c:pt>
                <c:pt idx="1942">
                  <c:v>2003</c:v>
                </c:pt>
                <c:pt idx="1943">
                  <c:v>2004</c:v>
                </c:pt>
                <c:pt idx="1944">
                  <c:v>2005</c:v>
                </c:pt>
                <c:pt idx="1945">
                  <c:v>2006</c:v>
                </c:pt>
                <c:pt idx="1946">
                  <c:v>2007</c:v>
                </c:pt>
                <c:pt idx="1947">
                  <c:v>2008</c:v>
                </c:pt>
                <c:pt idx="1948">
                  <c:v>2009</c:v>
                </c:pt>
                <c:pt idx="1949">
                  <c:v>2010</c:v>
                </c:pt>
                <c:pt idx="1950">
                  <c:v>2011</c:v>
                </c:pt>
                <c:pt idx="1951">
                  <c:v>2012</c:v>
                </c:pt>
                <c:pt idx="1952">
                  <c:v>2013</c:v>
                </c:pt>
                <c:pt idx="1953">
                  <c:v>2014</c:v>
                </c:pt>
                <c:pt idx="1954">
                  <c:v>2015</c:v>
                </c:pt>
                <c:pt idx="1955">
                  <c:v>2016</c:v>
                </c:pt>
                <c:pt idx="1956">
                  <c:v>2017</c:v>
                </c:pt>
                <c:pt idx="1957">
                  <c:v>2018</c:v>
                </c:pt>
                <c:pt idx="1958">
                  <c:v>2019</c:v>
                </c:pt>
                <c:pt idx="1959">
                  <c:v>2020</c:v>
                </c:pt>
                <c:pt idx="1960">
                  <c:v>2021</c:v>
                </c:pt>
                <c:pt idx="1961">
                  <c:v>2022</c:v>
                </c:pt>
                <c:pt idx="1962">
                  <c:v>2023</c:v>
                </c:pt>
                <c:pt idx="1963">
                  <c:v>2024</c:v>
                </c:pt>
                <c:pt idx="1964">
                  <c:v>2025</c:v>
                </c:pt>
                <c:pt idx="1965">
                  <c:v>2026</c:v>
                </c:pt>
                <c:pt idx="1966">
                  <c:v>2027</c:v>
                </c:pt>
                <c:pt idx="1967">
                  <c:v>2028</c:v>
                </c:pt>
                <c:pt idx="1968">
                  <c:v>2029</c:v>
                </c:pt>
                <c:pt idx="1969">
                  <c:v>2030</c:v>
                </c:pt>
                <c:pt idx="1970">
                  <c:v>2031</c:v>
                </c:pt>
                <c:pt idx="1971">
                  <c:v>2032</c:v>
                </c:pt>
                <c:pt idx="1972">
                  <c:v>2033</c:v>
                </c:pt>
                <c:pt idx="1973">
                  <c:v>2034</c:v>
                </c:pt>
                <c:pt idx="1974">
                  <c:v>2035</c:v>
                </c:pt>
                <c:pt idx="1975">
                  <c:v>2036</c:v>
                </c:pt>
                <c:pt idx="1976">
                  <c:v>2037</c:v>
                </c:pt>
                <c:pt idx="1977">
                  <c:v>2038</c:v>
                </c:pt>
                <c:pt idx="1978">
                  <c:v>2039</c:v>
                </c:pt>
                <c:pt idx="1979">
                  <c:v>2040</c:v>
                </c:pt>
                <c:pt idx="1980">
                  <c:v>2041</c:v>
                </c:pt>
                <c:pt idx="1981">
                  <c:v>2042</c:v>
                </c:pt>
                <c:pt idx="1982">
                  <c:v>2043</c:v>
                </c:pt>
                <c:pt idx="1983">
                  <c:v>2044</c:v>
                </c:pt>
                <c:pt idx="1984">
                  <c:v>2045</c:v>
                </c:pt>
                <c:pt idx="1985">
                  <c:v>2046</c:v>
                </c:pt>
                <c:pt idx="1986">
                  <c:v>2047</c:v>
                </c:pt>
                <c:pt idx="1987">
                  <c:v>2048</c:v>
                </c:pt>
                <c:pt idx="1988">
                  <c:v>2049</c:v>
                </c:pt>
                <c:pt idx="1989">
                  <c:v>2050</c:v>
                </c:pt>
                <c:pt idx="1990">
                  <c:v>2051</c:v>
                </c:pt>
                <c:pt idx="1991">
                  <c:v>2052</c:v>
                </c:pt>
                <c:pt idx="1992">
                  <c:v>2053</c:v>
                </c:pt>
                <c:pt idx="1993">
                  <c:v>2054</c:v>
                </c:pt>
                <c:pt idx="1994">
                  <c:v>2055</c:v>
                </c:pt>
                <c:pt idx="1995">
                  <c:v>2056</c:v>
                </c:pt>
                <c:pt idx="1996">
                  <c:v>2057</c:v>
                </c:pt>
                <c:pt idx="1997">
                  <c:v>2058</c:v>
                </c:pt>
                <c:pt idx="1998">
                  <c:v>2059</c:v>
                </c:pt>
                <c:pt idx="1999">
                  <c:v>2060</c:v>
                </c:pt>
                <c:pt idx="2000">
                  <c:v>2061</c:v>
                </c:pt>
                <c:pt idx="2001">
                  <c:v>2062</c:v>
                </c:pt>
                <c:pt idx="2002">
                  <c:v>2063</c:v>
                </c:pt>
                <c:pt idx="2003">
                  <c:v>2064</c:v>
                </c:pt>
                <c:pt idx="2004">
                  <c:v>2065</c:v>
                </c:pt>
                <c:pt idx="2005">
                  <c:v>2066</c:v>
                </c:pt>
                <c:pt idx="2006">
                  <c:v>2067</c:v>
                </c:pt>
                <c:pt idx="2007">
                  <c:v>2068</c:v>
                </c:pt>
                <c:pt idx="2008">
                  <c:v>2069</c:v>
                </c:pt>
                <c:pt idx="2009">
                  <c:v>2070</c:v>
                </c:pt>
                <c:pt idx="2010">
                  <c:v>2071</c:v>
                </c:pt>
                <c:pt idx="2011">
                  <c:v>2072</c:v>
                </c:pt>
                <c:pt idx="2012">
                  <c:v>2073</c:v>
                </c:pt>
                <c:pt idx="2013">
                  <c:v>2074</c:v>
                </c:pt>
                <c:pt idx="2014">
                  <c:v>2075</c:v>
                </c:pt>
                <c:pt idx="2015">
                  <c:v>2076</c:v>
                </c:pt>
                <c:pt idx="2016">
                  <c:v>2077</c:v>
                </c:pt>
                <c:pt idx="2017">
                  <c:v>2078</c:v>
                </c:pt>
                <c:pt idx="2018">
                  <c:v>2079</c:v>
                </c:pt>
                <c:pt idx="2019">
                  <c:v>2080</c:v>
                </c:pt>
                <c:pt idx="2020">
                  <c:v>2081</c:v>
                </c:pt>
                <c:pt idx="2021">
                  <c:v>2082</c:v>
                </c:pt>
                <c:pt idx="2022">
                  <c:v>2083</c:v>
                </c:pt>
                <c:pt idx="2023">
                  <c:v>2084</c:v>
                </c:pt>
                <c:pt idx="2024">
                  <c:v>2085</c:v>
                </c:pt>
                <c:pt idx="2025">
                  <c:v>2086</c:v>
                </c:pt>
                <c:pt idx="2026">
                  <c:v>2087</c:v>
                </c:pt>
                <c:pt idx="2027">
                  <c:v>2088</c:v>
                </c:pt>
                <c:pt idx="2028">
                  <c:v>2089</c:v>
                </c:pt>
                <c:pt idx="2029">
                  <c:v>2090</c:v>
                </c:pt>
                <c:pt idx="2030">
                  <c:v>2091</c:v>
                </c:pt>
                <c:pt idx="2031">
                  <c:v>2092</c:v>
                </c:pt>
                <c:pt idx="2032">
                  <c:v>2093</c:v>
                </c:pt>
                <c:pt idx="2033">
                  <c:v>2094</c:v>
                </c:pt>
                <c:pt idx="2034">
                  <c:v>2095</c:v>
                </c:pt>
                <c:pt idx="2035">
                  <c:v>2096</c:v>
                </c:pt>
                <c:pt idx="2036">
                  <c:v>2097</c:v>
                </c:pt>
                <c:pt idx="2037">
                  <c:v>2098</c:v>
                </c:pt>
                <c:pt idx="2038">
                  <c:v>2099</c:v>
                </c:pt>
                <c:pt idx="2039">
                  <c:v>2100</c:v>
                </c:pt>
                <c:pt idx="2040">
                  <c:v>2101</c:v>
                </c:pt>
                <c:pt idx="2041">
                  <c:v>2102</c:v>
                </c:pt>
                <c:pt idx="2042">
                  <c:v>2103</c:v>
                </c:pt>
                <c:pt idx="2043">
                  <c:v>2104</c:v>
                </c:pt>
                <c:pt idx="2044">
                  <c:v>2105</c:v>
                </c:pt>
                <c:pt idx="2045">
                  <c:v>2106</c:v>
                </c:pt>
                <c:pt idx="2046">
                  <c:v>2107</c:v>
                </c:pt>
                <c:pt idx="2047">
                  <c:v>2108</c:v>
                </c:pt>
                <c:pt idx="2048">
                  <c:v>2109</c:v>
                </c:pt>
                <c:pt idx="2049">
                  <c:v>2110</c:v>
                </c:pt>
                <c:pt idx="2050">
                  <c:v>2111</c:v>
                </c:pt>
                <c:pt idx="2051">
                  <c:v>2112</c:v>
                </c:pt>
                <c:pt idx="2052">
                  <c:v>2113</c:v>
                </c:pt>
                <c:pt idx="2053">
                  <c:v>2114</c:v>
                </c:pt>
                <c:pt idx="2054">
                  <c:v>2115</c:v>
                </c:pt>
                <c:pt idx="2055">
                  <c:v>2116</c:v>
                </c:pt>
                <c:pt idx="2056">
                  <c:v>2117</c:v>
                </c:pt>
                <c:pt idx="2057">
                  <c:v>2118</c:v>
                </c:pt>
                <c:pt idx="2058">
                  <c:v>2119</c:v>
                </c:pt>
                <c:pt idx="2059">
                  <c:v>2120</c:v>
                </c:pt>
                <c:pt idx="2060">
                  <c:v>2121</c:v>
                </c:pt>
                <c:pt idx="2061">
                  <c:v>2122</c:v>
                </c:pt>
                <c:pt idx="2062">
                  <c:v>2123</c:v>
                </c:pt>
                <c:pt idx="2063">
                  <c:v>2124</c:v>
                </c:pt>
                <c:pt idx="2064">
                  <c:v>2125</c:v>
                </c:pt>
                <c:pt idx="2065">
                  <c:v>2126</c:v>
                </c:pt>
                <c:pt idx="2066">
                  <c:v>2127</c:v>
                </c:pt>
                <c:pt idx="2067">
                  <c:v>2128</c:v>
                </c:pt>
                <c:pt idx="2068">
                  <c:v>2129</c:v>
                </c:pt>
                <c:pt idx="2069">
                  <c:v>2130</c:v>
                </c:pt>
                <c:pt idx="2070">
                  <c:v>2131</c:v>
                </c:pt>
                <c:pt idx="2071">
                  <c:v>2132</c:v>
                </c:pt>
                <c:pt idx="2072">
                  <c:v>2133</c:v>
                </c:pt>
                <c:pt idx="2073">
                  <c:v>2134</c:v>
                </c:pt>
                <c:pt idx="2074">
                  <c:v>2135</c:v>
                </c:pt>
                <c:pt idx="2075">
                  <c:v>2136</c:v>
                </c:pt>
                <c:pt idx="2076">
                  <c:v>2137</c:v>
                </c:pt>
                <c:pt idx="2077">
                  <c:v>2138</c:v>
                </c:pt>
                <c:pt idx="2078">
                  <c:v>2139</c:v>
                </c:pt>
                <c:pt idx="2079">
                  <c:v>2140</c:v>
                </c:pt>
                <c:pt idx="2080">
                  <c:v>2141</c:v>
                </c:pt>
                <c:pt idx="2081">
                  <c:v>2142</c:v>
                </c:pt>
                <c:pt idx="2082">
                  <c:v>2143</c:v>
                </c:pt>
                <c:pt idx="2083">
                  <c:v>2144</c:v>
                </c:pt>
                <c:pt idx="2084">
                  <c:v>2145</c:v>
                </c:pt>
                <c:pt idx="2085">
                  <c:v>2146</c:v>
                </c:pt>
                <c:pt idx="2086">
                  <c:v>2147</c:v>
                </c:pt>
                <c:pt idx="2087">
                  <c:v>2148</c:v>
                </c:pt>
                <c:pt idx="2088">
                  <c:v>2149</c:v>
                </c:pt>
                <c:pt idx="2089">
                  <c:v>2150</c:v>
                </c:pt>
                <c:pt idx="2090">
                  <c:v>2151</c:v>
                </c:pt>
                <c:pt idx="2091">
                  <c:v>2152</c:v>
                </c:pt>
                <c:pt idx="2092">
                  <c:v>2153</c:v>
                </c:pt>
                <c:pt idx="2093">
                  <c:v>2154</c:v>
                </c:pt>
                <c:pt idx="2094">
                  <c:v>2155</c:v>
                </c:pt>
                <c:pt idx="2095">
                  <c:v>2156</c:v>
                </c:pt>
                <c:pt idx="2096">
                  <c:v>2157</c:v>
                </c:pt>
                <c:pt idx="2097">
                  <c:v>2158</c:v>
                </c:pt>
                <c:pt idx="2098">
                  <c:v>2159</c:v>
                </c:pt>
                <c:pt idx="2099">
                  <c:v>2160</c:v>
                </c:pt>
                <c:pt idx="2100">
                  <c:v>2161</c:v>
                </c:pt>
                <c:pt idx="2101">
                  <c:v>2162</c:v>
                </c:pt>
                <c:pt idx="2102">
                  <c:v>2163</c:v>
                </c:pt>
                <c:pt idx="2103">
                  <c:v>2164</c:v>
                </c:pt>
                <c:pt idx="2104">
                  <c:v>2165</c:v>
                </c:pt>
                <c:pt idx="2105">
                  <c:v>2166</c:v>
                </c:pt>
                <c:pt idx="2106">
                  <c:v>2167</c:v>
                </c:pt>
                <c:pt idx="2107">
                  <c:v>2168</c:v>
                </c:pt>
                <c:pt idx="2108">
                  <c:v>2169</c:v>
                </c:pt>
                <c:pt idx="2109">
                  <c:v>2170</c:v>
                </c:pt>
                <c:pt idx="2110">
                  <c:v>2171</c:v>
                </c:pt>
                <c:pt idx="2111">
                  <c:v>2172</c:v>
                </c:pt>
                <c:pt idx="2112">
                  <c:v>2173</c:v>
                </c:pt>
                <c:pt idx="2113">
                  <c:v>2174</c:v>
                </c:pt>
                <c:pt idx="2114">
                  <c:v>2175</c:v>
                </c:pt>
                <c:pt idx="2115">
                  <c:v>2176</c:v>
                </c:pt>
                <c:pt idx="2116">
                  <c:v>2177</c:v>
                </c:pt>
                <c:pt idx="2117">
                  <c:v>2178</c:v>
                </c:pt>
                <c:pt idx="2118">
                  <c:v>2179</c:v>
                </c:pt>
                <c:pt idx="2119">
                  <c:v>2180</c:v>
                </c:pt>
                <c:pt idx="2120">
                  <c:v>2181</c:v>
                </c:pt>
                <c:pt idx="2121">
                  <c:v>2182</c:v>
                </c:pt>
                <c:pt idx="2122">
                  <c:v>2183</c:v>
                </c:pt>
                <c:pt idx="2123">
                  <c:v>2184</c:v>
                </c:pt>
                <c:pt idx="2124">
                  <c:v>2185</c:v>
                </c:pt>
                <c:pt idx="2125">
                  <c:v>2186</c:v>
                </c:pt>
                <c:pt idx="2126">
                  <c:v>2187</c:v>
                </c:pt>
                <c:pt idx="2127">
                  <c:v>2188</c:v>
                </c:pt>
                <c:pt idx="2128">
                  <c:v>2189</c:v>
                </c:pt>
                <c:pt idx="2129">
                  <c:v>2190</c:v>
                </c:pt>
                <c:pt idx="2130">
                  <c:v>2191</c:v>
                </c:pt>
                <c:pt idx="2131">
                  <c:v>2192</c:v>
                </c:pt>
                <c:pt idx="2132">
                  <c:v>2193</c:v>
                </c:pt>
                <c:pt idx="2133">
                  <c:v>2194</c:v>
                </c:pt>
                <c:pt idx="2134">
                  <c:v>2195</c:v>
                </c:pt>
                <c:pt idx="2135">
                  <c:v>2196</c:v>
                </c:pt>
                <c:pt idx="2136">
                  <c:v>2197</c:v>
                </c:pt>
                <c:pt idx="2137">
                  <c:v>2198</c:v>
                </c:pt>
                <c:pt idx="2138">
                  <c:v>2199</c:v>
                </c:pt>
                <c:pt idx="2139">
                  <c:v>2200</c:v>
                </c:pt>
                <c:pt idx="2140">
                  <c:v>2201</c:v>
                </c:pt>
                <c:pt idx="2141">
                  <c:v>2202</c:v>
                </c:pt>
                <c:pt idx="2142">
                  <c:v>2203</c:v>
                </c:pt>
                <c:pt idx="2143">
                  <c:v>2204</c:v>
                </c:pt>
                <c:pt idx="2144">
                  <c:v>2205</c:v>
                </c:pt>
                <c:pt idx="2145">
                  <c:v>2206</c:v>
                </c:pt>
                <c:pt idx="2146">
                  <c:v>2207</c:v>
                </c:pt>
                <c:pt idx="2147">
                  <c:v>2208</c:v>
                </c:pt>
                <c:pt idx="2148">
                  <c:v>2209</c:v>
                </c:pt>
                <c:pt idx="2149">
                  <c:v>2210</c:v>
                </c:pt>
                <c:pt idx="2150">
                  <c:v>2211</c:v>
                </c:pt>
                <c:pt idx="2151">
                  <c:v>2212</c:v>
                </c:pt>
                <c:pt idx="2152">
                  <c:v>2213</c:v>
                </c:pt>
                <c:pt idx="2153">
                  <c:v>2214</c:v>
                </c:pt>
                <c:pt idx="2154">
                  <c:v>2215</c:v>
                </c:pt>
                <c:pt idx="2155">
                  <c:v>2216</c:v>
                </c:pt>
                <c:pt idx="2156">
                  <c:v>2217</c:v>
                </c:pt>
                <c:pt idx="2157">
                  <c:v>2218</c:v>
                </c:pt>
                <c:pt idx="2158">
                  <c:v>2219</c:v>
                </c:pt>
                <c:pt idx="2159">
                  <c:v>2220</c:v>
                </c:pt>
                <c:pt idx="2160">
                  <c:v>2221</c:v>
                </c:pt>
                <c:pt idx="2161">
                  <c:v>2222</c:v>
                </c:pt>
                <c:pt idx="2162">
                  <c:v>2223</c:v>
                </c:pt>
                <c:pt idx="2163">
                  <c:v>2224</c:v>
                </c:pt>
                <c:pt idx="2164">
                  <c:v>2225</c:v>
                </c:pt>
                <c:pt idx="2165">
                  <c:v>2226</c:v>
                </c:pt>
                <c:pt idx="2166">
                  <c:v>2227</c:v>
                </c:pt>
                <c:pt idx="2167">
                  <c:v>2228</c:v>
                </c:pt>
                <c:pt idx="2168">
                  <c:v>2229</c:v>
                </c:pt>
                <c:pt idx="2169">
                  <c:v>2230</c:v>
                </c:pt>
                <c:pt idx="2170">
                  <c:v>2231</c:v>
                </c:pt>
                <c:pt idx="2171">
                  <c:v>2232</c:v>
                </c:pt>
                <c:pt idx="2172">
                  <c:v>2233</c:v>
                </c:pt>
                <c:pt idx="2173">
                  <c:v>2234</c:v>
                </c:pt>
                <c:pt idx="2174">
                  <c:v>2235</c:v>
                </c:pt>
                <c:pt idx="2175">
                  <c:v>2236</c:v>
                </c:pt>
                <c:pt idx="2176">
                  <c:v>2237</c:v>
                </c:pt>
                <c:pt idx="2177">
                  <c:v>2238</c:v>
                </c:pt>
                <c:pt idx="2178">
                  <c:v>2239</c:v>
                </c:pt>
                <c:pt idx="2179">
                  <c:v>2240</c:v>
                </c:pt>
                <c:pt idx="2180">
                  <c:v>2241</c:v>
                </c:pt>
                <c:pt idx="2181">
                  <c:v>2242</c:v>
                </c:pt>
                <c:pt idx="2182">
                  <c:v>2243</c:v>
                </c:pt>
                <c:pt idx="2183">
                  <c:v>2244</c:v>
                </c:pt>
                <c:pt idx="2184">
                  <c:v>2245</c:v>
                </c:pt>
                <c:pt idx="2185">
                  <c:v>2246</c:v>
                </c:pt>
                <c:pt idx="2186">
                  <c:v>2247</c:v>
                </c:pt>
                <c:pt idx="2187">
                  <c:v>2248</c:v>
                </c:pt>
                <c:pt idx="2188">
                  <c:v>2249</c:v>
                </c:pt>
                <c:pt idx="2189">
                  <c:v>2250</c:v>
                </c:pt>
                <c:pt idx="2190">
                  <c:v>2251</c:v>
                </c:pt>
                <c:pt idx="2191">
                  <c:v>2252</c:v>
                </c:pt>
                <c:pt idx="2192">
                  <c:v>2253</c:v>
                </c:pt>
                <c:pt idx="2193">
                  <c:v>2254</c:v>
                </c:pt>
                <c:pt idx="2194">
                  <c:v>2255</c:v>
                </c:pt>
                <c:pt idx="2195">
                  <c:v>2256</c:v>
                </c:pt>
                <c:pt idx="2196">
                  <c:v>2257</c:v>
                </c:pt>
                <c:pt idx="2197">
                  <c:v>2258</c:v>
                </c:pt>
                <c:pt idx="2198">
                  <c:v>2259</c:v>
                </c:pt>
                <c:pt idx="2199">
                  <c:v>2260</c:v>
                </c:pt>
                <c:pt idx="2200">
                  <c:v>2261</c:v>
                </c:pt>
                <c:pt idx="2201">
                  <c:v>2262</c:v>
                </c:pt>
                <c:pt idx="2202">
                  <c:v>2263</c:v>
                </c:pt>
                <c:pt idx="2203">
                  <c:v>2264</c:v>
                </c:pt>
                <c:pt idx="2204">
                  <c:v>2265</c:v>
                </c:pt>
                <c:pt idx="2205">
                  <c:v>2266</c:v>
                </c:pt>
                <c:pt idx="2206">
                  <c:v>2267</c:v>
                </c:pt>
                <c:pt idx="2207">
                  <c:v>2268</c:v>
                </c:pt>
                <c:pt idx="2208">
                  <c:v>2269</c:v>
                </c:pt>
                <c:pt idx="2209">
                  <c:v>2270</c:v>
                </c:pt>
                <c:pt idx="2210">
                  <c:v>2271</c:v>
                </c:pt>
                <c:pt idx="2211">
                  <c:v>2272</c:v>
                </c:pt>
                <c:pt idx="2212">
                  <c:v>2273</c:v>
                </c:pt>
                <c:pt idx="2213">
                  <c:v>2274</c:v>
                </c:pt>
                <c:pt idx="2214">
                  <c:v>2275</c:v>
                </c:pt>
                <c:pt idx="2215">
                  <c:v>2276</c:v>
                </c:pt>
                <c:pt idx="2216">
                  <c:v>2277</c:v>
                </c:pt>
                <c:pt idx="2217">
                  <c:v>2278</c:v>
                </c:pt>
                <c:pt idx="2218">
                  <c:v>2279</c:v>
                </c:pt>
                <c:pt idx="2219">
                  <c:v>2280</c:v>
                </c:pt>
                <c:pt idx="2220">
                  <c:v>2281</c:v>
                </c:pt>
                <c:pt idx="2221">
                  <c:v>2282</c:v>
                </c:pt>
                <c:pt idx="2222">
                  <c:v>2283</c:v>
                </c:pt>
                <c:pt idx="2223">
                  <c:v>2284</c:v>
                </c:pt>
                <c:pt idx="2224">
                  <c:v>2285</c:v>
                </c:pt>
                <c:pt idx="2225">
                  <c:v>2286</c:v>
                </c:pt>
                <c:pt idx="2226">
                  <c:v>2287</c:v>
                </c:pt>
                <c:pt idx="2227">
                  <c:v>2288</c:v>
                </c:pt>
                <c:pt idx="2228">
                  <c:v>2289</c:v>
                </c:pt>
                <c:pt idx="2229">
                  <c:v>2290</c:v>
                </c:pt>
                <c:pt idx="2230">
                  <c:v>2291</c:v>
                </c:pt>
                <c:pt idx="2231">
                  <c:v>2292</c:v>
                </c:pt>
                <c:pt idx="2232">
                  <c:v>2293</c:v>
                </c:pt>
                <c:pt idx="2233">
                  <c:v>2294</c:v>
                </c:pt>
                <c:pt idx="2234">
                  <c:v>2295</c:v>
                </c:pt>
                <c:pt idx="2235">
                  <c:v>2296</c:v>
                </c:pt>
                <c:pt idx="2236">
                  <c:v>2297</c:v>
                </c:pt>
                <c:pt idx="2237">
                  <c:v>2298</c:v>
                </c:pt>
                <c:pt idx="2238">
                  <c:v>2299</c:v>
                </c:pt>
                <c:pt idx="2239">
                  <c:v>2300</c:v>
                </c:pt>
                <c:pt idx="2240">
                  <c:v>2301</c:v>
                </c:pt>
                <c:pt idx="2241">
                  <c:v>2302</c:v>
                </c:pt>
                <c:pt idx="2242">
                  <c:v>2303</c:v>
                </c:pt>
                <c:pt idx="2243">
                  <c:v>2304</c:v>
                </c:pt>
                <c:pt idx="2244">
                  <c:v>2305</c:v>
                </c:pt>
                <c:pt idx="2245">
                  <c:v>2306</c:v>
                </c:pt>
                <c:pt idx="2246">
                  <c:v>2307</c:v>
                </c:pt>
                <c:pt idx="2247">
                  <c:v>2308</c:v>
                </c:pt>
                <c:pt idx="2248">
                  <c:v>2309</c:v>
                </c:pt>
                <c:pt idx="2249">
                  <c:v>2310</c:v>
                </c:pt>
                <c:pt idx="2250">
                  <c:v>2311</c:v>
                </c:pt>
                <c:pt idx="2251">
                  <c:v>2312</c:v>
                </c:pt>
                <c:pt idx="2252">
                  <c:v>2313</c:v>
                </c:pt>
                <c:pt idx="2253">
                  <c:v>2314</c:v>
                </c:pt>
                <c:pt idx="2254">
                  <c:v>2315</c:v>
                </c:pt>
                <c:pt idx="2255">
                  <c:v>2316</c:v>
                </c:pt>
                <c:pt idx="2256">
                  <c:v>2317</c:v>
                </c:pt>
                <c:pt idx="2257">
                  <c:v>2318</c:v>
                </c:pt>
                <c:pt idx="2258">
                  <c:v>2319</c:v>
                </c:pt>
                <c:pt idx="2259">
                  <c:v>2320</c:v>
                </c:pt>
                <c:pt idx="2260">
                  <c:v>2321</c:v>
                </c:pt>
                <c:pt idx="2261">
                  <c:v>2322</c:v>
                </c:pt>
                <c:pt idx="2262">
                  <c:v>2323</c:v>
                </c:pt>
                <c:pt idx="2263">
                  <c:v>2324</c:v>
                </c:pt>
                <c:pt idx="2264">
                  <c:v>2325</c:v>
                </c:pt>
                <c:pt idx="2265">
                  <c:v>2326</c:v>
                </c:pt>
                <c:pt idx="2266">
                  <c:v>2327</c:v>
                </c:pt>
                <c:pt idx="2267">
                  <c:v>2328</c:v>
                </c:pt>
                <c:pt idx="2268">
                  <c:v>2329</c:v>
                </c:pt>
                <c:pt idx="2269">
                  <c:v>2330</c:v>
                </c:pt>
                <c:pt idx="2270">
                  <c:v>2331</c:v>
                </c:pt>
                <c:pt idx="2271">
                  <c:v>2332</c:v>
                </c:pt>
                <c:pt idx="2272">
                  <c:v>2333</c:v>
                </c:pt>
                <c:pt idx="2273">
                  <c:v>2334</c:v>
                </c:pt>
                <c:pt idx="2274">
                  <c:v>2335</c:v>
                </c:pt>
                <c:pt idx="2275">
                  <c:v>2336</c:v>
                </c:pt>
                <c:pt idx="2276">
                  <c:v>2337</c:v>
                </c:pt>
                <c:pt idx="2277">
                  <c:v>2338</c:v>
                </c:pt>
                <c:pt idx="2278">
                  <c:v>2339</c:v>
                </c:pt>
                <c:pt idx="2279">
                  <c:v>2340</c:v>
                </c:pt>
                <c:pt idx="2280">
                  <c:v>2341</c:v>
                </c:pt>
                <c:pt idx="2281">
                  <c:v>2342</c:v>
                </c:pt>
                <c:pt idx="2282">
                  <c:v>2343</c:v>
                </c:pt>
                <c:pt idx="2283">
                  <c:v>2344</c:v>
                </c:pt>
                <c:pt idx="2284">
                  <c:v>2345</c:v>
                </c:pt>
                <c:pt idx="2285">
                  <c:v>2346</c:v>
                </c:pt>
                <c:pt idx="2286">
                  <c:v>2347</c:v>
                </c:pt>
                <c:pt idx="2287">
                  <c:v>2348</c:v>
                </c:pt>
                <c:pt idx="2288">
                  <c:v>2349</c:v>
                </c:pt>
                <c:pt idx="2289">
                  <c:v>2350</c:v>
                </c:pt>
                <c:pt idx="2290">
                  <c:v>2351</c:v>
                </c:pt>
                <c:pt idx="2291">
                  <c:v>2352</c:v>
                </c:pt>
                <c:pt idx="2292">
                  <c:v>2353</c:v>
                </c:pt>
                <c:pt idx="2293">
                  <c:v>2354</c:v>
                </c:pt>
                <c:pt idx="2294">
                  <c:v>2355</c:v>
                </c:pt>
                <c:pt idx="2295">
                  <c:v>2356</c:v>
                </c:pt>
                <c:pt idx="2296">
                  <c:v>2357</c:v>
                </c:pt>
                <c:pt idx="2297">
                  <c:v>2358</c:v>
                </c:pt>
                <c:pt idx="2298">
                  <c:v>2359</c:v>
                </c:pt>
                <c:pt idx="2299">
                  <c:v>2360</c:v>
                </c:pt>
                <c:pt idx="2300">
                  <c:v>2361</c:v>
                </c:pt>
                <c:pt idx="2301">
                  <c:v>2362</c:v>
                </c:pt>
                <c:pt idx="2302">
                  <c:v>2363</c:v>
                </c:pt>
                <c:pt idx="2303">
                  <c:v>2364</c:v>
                </c:pt>
                <c:pt idx="2304">
                  <c:v>2365</c:v>
                </c:pt>
                <c:pt idx="2305">
                  <c:v>2366</c:v>
                </c:pt>
                <c:pt idx="2306">
                  <c:v>2367</c:v>
                </c:pt>
                <c:pt idx="2307">
                  <c:v>2368</c:v>
                </c:pt>
                <c:pt idx="2308">
                  <c:v>2369</c:v>
                </c:pt>
                <c:pt idx="2309">
                  <c:v>2370</c:v>
                </c:pt>
                <c:pt idx="2310">
                  <c:v>2371</c:v>
                </c:pt>
                <c:pt idx="2311">
                  <c:v>2372</c:v>
                </c:pt>
                <c:pt idx="2312">
                  <c:v>2373</c:v>
                </c:pt>
                <c:pt idx="2313">
                  <c:v>2374</c:v>
                </c:pt>
                <c:pt idx="2314">
                  <c:v>2375</c:v>
                </c:pt>
                <c:pt idx="2315">
                  <c:v>2376</c:v>
                </c:pt>
                <c:pt idx="2316">
                  <c:v>2377</c:v>
                </c:pt>
                <c:pt idx="2317">
                  <c:v>2378</c:v>
                </c:pt>
                <c:pt idx="2318">
                  <c:v>2379</c:v>
                </c:pt>
                <c:pt idx="2319">
                  <c:v>2380</c:v>
                </c:pt>
                <c:pt idx="2320">
                  <c:v>2381</c:v>
                </c:pt>
                <c:pt idx="2321">
                  <c:v>2382</c:v>
                </c:pt>
                <c:pt idx="2322">
                  <c:v>2383</c:v>
                </c:pt>
                <c:pt idx="2323">
                  <c:v>2384</c:v>
                </c:pt>
                <c:pt idx="2324">
                  <c:v>2385</c:v>
                </c:pt>
                <c:pt idx="2325">
                  <c:v>2386</c:v>
                </c:pt>
                <c:pt idx="2326">
                  <c:v>2387</c:v>
                </c:pt>
                <c:pt idx="2327">
                  <c:v>2388</c:v>
                </c:pt>
                <c:pt idx="2328">
                  <c:v>2389</c:v>
                </c:pt>
                <c:pt idx="2329">
                  <c:v>2390</c:v>
                </c:pt>
                <c:pt idx="2330">
                  <c:v>2391</c:v>
                </c:pt>
                <c:pt idx="2331">
                  <c:v>2392</c:v>
                </c:pt>
                <c:pt idx="2332">
                  <c:v>2393</c:v>
                </c:pt>
                <c:pt idx="2333">
                  <c:v>2394</c:v>
                </c:pt>
                <c:pt idx="2334">
                  <c:v>2395</c:v>
                </c:pt>
                <c:pt idx="2335">
                  <c:v>2396</c:v>
                </c:pt>
                <c:pt idx="2336">
                  <c:v>2397</c:v>
                </c:pt>
                <c:pt idx="2337">
                  <c:v>2398</c:v>
                </c:pt>
                <c:pt idx="2338">
                  <c:v>2399</c:v>
                </c:pt>
                <c:pt idx="2339">
                  <c:v>2400</c:v>
                </c:pt>
                <c:pt idx="2340">
                  <c:v>2401</c:v>
                </c:pt>
                <c:pt idx="2341">
                  <c:v>2402</c:v>
                </c:pt>
                <c:pt idx="2342">
                  <c:v>2403</c:v>
                </c:pt>
                <c:pt idx="2343">
                  <c:v>2404</c:v>
                </c:pt>
                <c:pt idx="2344">
                  <c:v>2405</c:v>
                </c:pt>
                <c:pt idx="2345">
                  <c:v>2406</c:v>
                </c:pt>
                <c:pt idx="2346">
                  <c:v>2407</c:v>
                </c:pt>
                <c:pt idx="2347">
                  <c:v>2408</c:v>
                </c:pt>
                <c:pt idx="2348">
                  <c:v>2409</c:v>
                </c:pt>
                <c:pt idx="2349">
                  <c:v>2410</c:v>
                </c:pt>
                <c:pt idx="2350">
                  <c:v>2411</c:v>
                </c:pt>
                <c:pt idx="2351">
                  <c:v>2412</c:v>
                </c:pt>
                <c:pt idx="2352">
                  <c:v>2413</c:v>
                </c:pt>
                <c:pt idx="2353">
                  <c:v>2414</c:v>
                </c:pt>
                <c:pt idx="2354">
                  <c:v>2415</c:v>
                </c:pt>
                <c:pt idx="2355">
                  <c:v>2416</c:v>
                </c:pt>
                <c:pt idx="2356">
                  <c:v>2417</c:v>
                </c:pt>
                <c:pt idx="2357">
                  <c:v>2418</c:v>
                </c:pt>
                <c:pt idx="2358">
                  <c:v>2419</c:v>
                </c:pt>
                <c:pt idx="2359">
                  <c:v>2420</c:v>
                </c:pt>
                <c:pt idx="2360">
                  <c:v>2421</c:v>
                </c:pt>
                <c:pt idx="2361">
                  <c:v>2422</c:v>
                </c:pt>
                <c:pt idx="2362">
                  <c:v>2423</c:v>
                </c:pt>
                <c:pt idx="2363">
                  <c:v>2424</c:v>
                </c:pt>
                <c:pt idx="2364">
                  <c:v>2425</c:v>
                </c:pt>
                <c:pt idx="2365">
                  <c:v>2426</c:v>
                </c:pt>
                <c:pt idx="2366">
                  <c:v>2427</c:v>
                </c:pt>
                <c:pt idx="2367">
                  <c:v>2428</c:v>
                </c:pt>
                <c:pt idx="2368">
                  <c:v>2429</c:v>
                </c:pt>
                <c:pt idx="2369">
                  <c:v>2430</c:v>
                </c:pt>
                <c:pt idx="2370">
                  <c:v>2431</c:v>
                </c:pt>
                <c:pt idx="2371">
                  <c:v>2432</c:v>
                </c:pt>
                <c:pt idx="2372">
                  <c:v>2433</c:v>
                </c:pt>
                <c:pt idx="2373">
                  <c:v>2434</c:v>
                </c:pt>
                <c:pt idx="2374">
                  <c:v>2435</c:v>
                </c:pt>
                <c:pt idx="2375">
                  <c:v>2436</c:v>
                </c:pt>
                <c:pt idx="2376">
                  <c:v>2437</c:v>
                </c:pt>
                <c:pt idx="2377">
                  <c:v>2438</c:v>
                </c:pt>
                <c:pt idx="2378">
                  <c:v>2439</c:v>
                </c:pt>
                <c:pt idx="2379">
                  <c:v>2440</c:v>
                </c:pt>
                <c:pt idx="2380">
                  <c:v>2441</c:v>
                </c:pt>
                <c:pt idx="2381">
                  <c:v>2442</c:v>
                </c:pt>
                <c:pt idx="2382">
                  <c:v>2443</c:v>
                </c:pt>
                <c:pt idx="2383">
                  <c:v>2444</c:v>
                </c:pt>
                <c:pt idx="2384">
                  <c:v>2445</c:v>
                </c:pt>
                <c:pt idx="2385">
                  <c:v>2446</c:v>
                </c:pt>
                <c:pt idx="2386">
                  <c:v>2447</c:v>
                </c:pt>
                <c:pt idx="2387">
                  <c:v>2448</c:v>
                </c:pt>
                <c:pt idx="2388">
                  <c:v>2449</c:v>
                </c:pt>
                <c:pt idx="2389">
                  <c:v>2450</c:v>
                </c:pt>
                <c:pt idx="2390">
                  <c:v>2451</c:v>
                </c:pt>
                <c:pt idx="2391">
                  <c:v>2452</c:v>
                </c:pt>
                <c:pt idx="2392">
                  <c:v>2453</c:v>
                </c:pt>
                <c:pt idx="2393">
                  <c:v>2454</c:v>
                </c:pt>
                <c:pt idx="2394">
                  <c:v>2455</c:v>
                </c:pt>
                <c:pt idx="2395">
                  <c:v>2456</c:v>
                </c:pt>
                <c:pt idx="2396">
                  <c:v>2457</c:v>
                </c:pt>
                <c:pt idx="2397">
                  <c:v>2458</c:v>
                </c:pt>
                <c:pt idx="2398">
                  <c:v>2459</c:v>
                </c:pt>
                <c:pt idx="2399">
                  <c:v>2460</c:v>
                </c:pt>
                <c:pt idx="2400">
                  <c:v>2461</c:v>
                </c:pt>
                <c:pt idx="2401">
                  <c:v>2462</c:v>
                </c:pt>
                <c:pt idx="2402">
                  <c:v>2463</c:v>
                </c:pt>
                <c:pt idx="2403">
                  <c:v>2464</c:v>
                </c:pt>
                <c:pt idx="2404">
                  <c:v>2465</c:v>
                </c:pt>
                <c:pt idx="2405">
                  <c:v>2466</c:v>
                </c:pt>
                <c:pt idx="2406">
                  <c:v>2467</c:v>
                </c:pt>
                <c:pt idx="2407">
                  <c:v>2468</c:v>
                </c:pt>
                <c:pt idx="2408">
                  <c:v>2469</c:v>
                </c:pt>
                <c:pt idx="2409">
                  <c:v>2470</c:v>
                </c:pt>
                <c:pt idx="2410">
                  <c:v>2471</c:v>
                </c:pt>
                <c:pt idx="2411">
                  <c:v>2472</c:v>
                </c:pt>
                <c:pt idx="2412">
                  <c:v>2473</c:v>
                </c:pt>
                <c:pt idx="2413">
                  <c:v>2474</c:v>
                </c:pt>
                <c:pt idx="2414">
                  <c:v>2475</c:v>
                </c:pt>
                <c:pt idx="2415">
                  <c:v>2476</c:v>
                </c:pt>
                <c:pt idx="2416">
                  <c:v>2477</c:v>
                </c:pt>
                <c:pt idx="2417">
                  <c:v>2478</c:v>
                </c:pt>
                <c:pt idx="2418">
                  <c:v>2479</c:v>
                </c:pt>
                <c:pt idx="2419">
                  <c:v>2480</c:v>
                </c:pt>
                <c:pt idx="2420">
                  <c:v>2481</c:v>
                </c:pt>
                <c:pt idx="2421">
                  <c:v>2482</c:v>
                </c:pt>
                <c:pt idx="2422">
                  <c:v>2483</c:v>
                </c:pt>
                <c:pt idx="2423">
                  <c:v>2484</c:v>
                </c:pt>
                <c:pt idx="2424">
                  <c:v>2485</c:v>
                </c:pt>
                <c:pt idx="2425">
                  <c:v>2486</c:v>
                </c:pt>
                <c:pt idx="2426">
                  <c:v>2487</c:v>
                </c:pt>
                <c:pt idx="2427">
                  <c:v>2488</c:v>
                </c:pt>
                <c:pt idx="2428">
                  <c:v>2489</c:v>
                </c:pt>
                <c:pt idx="2429">
                  <c:v>2490</c:v>
                </c:pt>
                <c:pt idx="2430">
                  <c:v>2491</c:v>
                </c:pt>
                <c:pt idx="2431">
                  <c:v>2492</c:v>
                </c:pt>
                <c:pt idx="2432">
                  <c:v>2493</c:v>
                </c:pt>
                <c:pt idx="2433">
                  <c:v>2494</c:v>
                </c:pt>
                <c:pt idx="2434">
                  <c:v>2495</c:v>
                </c:pt>
                <c:pt idx="2435">
                  <c:v>2496</c:v>
                </c:pt>
                <c:pt idx="2436">
                  <c:v>2497</c:v>
                </c:pt>
                <c:pt idx="2437">
                  <c:v>2498</c:v>
                </c:pt>
                <c:pt idx="2438">
                  <c:v>2499</c:v>
                </c:pt>
                <c:pt idx="2439">
                  <c:v>2500</c:v>
                </c:pt>
                <c:pt idx="2440">
                  <c:v>2501</c:v>
                </c:pt>
                <c:pt idx="2441">
                  <c:v>2502</c:v>
                </c:pt>
                <c:pt idx="2442">
                  <c:v>2503</c:v>
                </c:pt>
                <c:pt idx="2443">
                  <c:v>2504</c:v>
                </c:pt>
                <c:pt idx="2444">
                  <c:v>2505</c:v>
                </c:pt>
                <c:pt idx="2445">
                  <c:v>2506</c:v>
                </c:pt>
                <c:pt idx="2446">
                  <c:v>2507</c:v>
                </c:pt>
                <c:pt idx="2447">
                  <c:v>2508</c:v>
                </c:pt>
                <c:pt idx="2448">
                  <c:v>2509</c:v>
                </c:pt>
                <c:pt idx="2449">
                  <c:v>2510</c:v>
                </c:pt>
                <c:pt idx="2450">
                  <c:v>2511</c:v>
                </c:pt>
                <c:pt idx="2451">
                  <c:v>2512</c:v>
                </c:pt>
                <c:pt idx="2452">
                  <c:v>2513</c:v>
                </c:pt>
                <c:pt idx="2453">
                  <c:v>2514</c:v>
                </c:pt>
                <c:pt idx="2454">
                  <c:v>2515</c:v>
                </c:pt>
                <c:pt idx="2455">
                  <c:v>2516</c:v>
                </c:pt>
                <c:pt idx="2456">
                  <c:v>2517</c:v>
                </c:pt>
                <c:pt idx="2457">
                  <c:v>2518</c:v>
                </c:pt>
                <c:pt idx="2458">
                  <c:v>2519</c:v>
                </c:pt>
                <c:pt idx="2459">
                  <c:v>2520</c:v>
                </c:pt>
                <c:pt idx="2460">
                  <c:v>2521</c:v>
                </c:pt>
                <c:pt idx="2461">
                  <c:v>2522</c:v>
                </c:pt>
                <c:pt idx="2462">
                  <c:v>2523</c:v>
                </c:pt>
                <c:pt idx="2463">
                  <c:v>2524</c:v>
                </c:pt>
                <c:pt idx="2464">
                  <c:v>2525</c:v>
                </c:pt>
                <c:pt idx="2465">
                  <c:v>2526</c:v>
                </c:pt>
                <c:pt idx="2466">
                  <c:v>2527</c:v>
                </c:pt>
                <c:pt idx="2467">
                  <c:v>2528</c:v>
                </c:pt>
                <c:pt idx="2468">
                  <c:v>2529</c:v>
                </c:pt>
                <c:pt idx="2469">
                  <c:v>2530</c:v>
                </c:pt>
                <c:pt idx="2470">
                  <c:v>2531</c:v>
                </c:pt>
                <c:pt idx="2471">
                  <c:v>2532</c:v>
                </c:pt>
                <c:pt idx="2472">
                  <c:v>2533</c:v>
                </c:pt>
                <c:pt idx="2473">
                  <c:v>2534</c:v>
                </c:pt>
                <c:pt idx="2474">
                  <c:v>2535</c:v>
                </c:pt>
                <c:pt idx="2475">
                  <c:v>2536</c:v>
                </c:pt>
                <c:pt idx="2476">
                  <c:v>2537</c:v>
                </c:pt>
                <c:pt idx="2477">
                  <c:v>2538</c:v>
                </c:pt>
                <c:pt idx="2478">
                  <c:v>2539</c:v>
                </c:pt>
                <c:pt idx="2479">
                  <c:v>2540</c:v>
                </c:pt>
                <c:pt idx="2480">
                  <c:v>2541</c:v>
                </c:pt>
                <c:pt idx="2481">
                  <c:v>2542</c:v>
                </c:pt>
                <c:pt idx="2482">
                  <c:v>2543</c:v>
                </c:pt>
                <c:pt idx="2483">
                  <c:v>2544</c:v>
                </c:pt>
                <c:pt idx="2484">
                  <c:v>2545</c:v>
                </c:pt>
                <c:pt idx="2485">
                  <c:v>2546</c:v>
                </c:pt>
                <c:pt idx="2486">
                  <c:v>2547</c:v>
                </c:pt>
                <c:pt idx="2487">
                  <c:v>2548</c:v>
                </c:pt>
                <c:pt idx="2488">
                  <c:v>2549</c:v>
                </c:pt>
                <c:pt idx="2489">
                  <c:v>2550</c:v>
                </c:pt>
                <c:pt idx="2490">
                  <c:v>2551</c:v>
                </c:pt>
                <c:pt idx="2491">
                  <c:v>2552</c:v>
                </c:pt>
                <c:pt idx="2492">
                  <c:v>2553</c:v>
                </c:pt>
                <c:pt idx="2493">
                  <c:v>2554</c:v>
                </c:pt>
                <c:pt idx="2494">
                  <c:v>2555</c:v>
                </c:pt>
                <c:pt idx="2495">
                  <c:v>2556</c:v>
                </c:pt>
                <c:pt idx="2496">
                  <c:v>2557</c:v>
                </c:pt>
                <c:pt idx="2497">
                  <c:v>2558</c:v>
                </c:pt>
                <c:pt idx="2498">
                  <c:v>2559</c:v>
                </c:pt>
                <c:pt idx="2499">
                  <c:v>2560</c:v>
                </c:pt>
                <c:pt idx="2500">
                  <c:v>2561</c:v>
                </c:pt>
                <c:pt idx="2501">
                  <c:v>2562</c:v>
                </c:pt>
                <c:pt idx="2502">
                  <c:v>2563</c:v>
                </c:pt>
                <c:pt idx="2503">
                  <c:v>2564</c:v>
                </c:pt>
                <c:pt idx="2504">
                  <c:v>2565</c:v>
                </c:pt>
                <c:pt idx="2505">
                  <c:v>2566</c:v>
                </c:pt>
                <c:pt idx="2506">
                  <c:v>2567</c:v>
                </c:pt>
                <c:pt idx="2507">
                  <c:v>2568</c:v>
                </c:pt>
                <c:pt idx="2508">
                  <c:v>2569</c:v>
                </c:pt>
                <c:pt idx="2509">
                  <c:v>2570</c:v>
                </c:pt>
                <c:pt idx="2510">
                  <c:v>2571</c:v>
                </c:pt>
                <c:pt idx="2511">
                  <c:v>2572</c:v>
                </c:pt>
                <c:pt idx="2512">
                  <c:v>2573</c:v>
                </c:pt>
                <c:pt idx="2513">
                  <c:v>2574</c:v>
                </c:pt>
                <c:pt idx="2514">
                  <c:v>2575</c:v>
                </c:pt>
                <c:pt idx="2515">
                  <c:v>2576</c:v>
                </c:pt>
                <c:pt idx="2516">
                  <c:v>2577</c:v>
                </c:pt>
                <c:pt idx="2517">
                  <c:v>2578</c:v>
                </c:pt>
                <c:pt idx="2518">
                  <c:v>2579</c:v>
                </c:pt>
                <c:pt idx="2519">
                  <c:v>2580</c:v>
                </c:pt>
                <c:pt idx="2520">
                  <c:v>2581</c:v>
                </c:pt>
                <c:pt idx="2521">
                  <c:v>2582</c:v>
                </c:pt>
                <c:pt idx="2522">
                  <c:v>2583</c:v>
                </c:pt>
                <c:pt idx="2523">
                  <c:v>2584</c:v>
                </c:pt>
                <c:pt idx="2524">
                  <c:v>2585</c:v>
                </c:pt>
                <c:pt idx="2525">
                  <c:v>2586</c:v>
                </c:pt>
                <c:pt idx="2526">
                  <c:v>2587</c:v>
                </c:pt>
                <c:pt idx="2527">
                  <c:v>2588</c:v>
                </c:pt>
                <c:pt idx="2528">
                  <c:v>2589</c:v>
                </c:pt>
                <c:pt idx="2529">
                  <c:v>2590</c:v>
                </c:pt>
                <c:pt idx="2530">
                  <c:v>2591</c:v>
                </c:pt>
                <c:pt idx="2531">
                  <c:v>2592</c:v>
                </c:pt>
                <c:pt idx="2532">
                  <c:v>2593</c:v>
                </c:pt>
                <c:pt idx="2533">
                  <c:v>2594</c:v>
                </c:pt>
                <c:pt idx="2534">
                  <c:v>2595</c:v>
                </c:pt>
                <c:pt idx="2535">
                  <c:v>2596</c:v>
                </c:pt>
                <c:pt idx="2536">
                  <c:v>2597</c:v>
                </c:pt>
                <c:pt idx="2537">
                  <c:v>2598</c:v>
                </c:pt>
                <c:pt idx="2538">
                  <c:v>2599</c:v>
                </c:pt>
                <c:pt idx="2539">
                  <c:v>2600</c:v>
                </c:pt>
                <c:pt idx="2540">
                  <c:v>2601</c:v>
                </c:pt>
                <c:pt idx="2541">
                  <c:v>2602</c:v>
                </c:pt>
                <c:pt idx="2542">
                  <c:v>2603</c:v>
                </c:pt>
                <c:pt idx="2543">
                  <c:v>2604</c:v>
                </c:pt>
                <c:pt idx="2544">
                  <c:v>2605</c:v>
                </c:pt>
                <c:pt idx="2545">
                  <c:v>2606</c:v>
                </c:pt>
                <c:pt idx="2546">
                  <c:v>2607</c:v>
                </c:pt>
                <c:pt idx="2547">
                  <c:v>2608</c:v>
                </c:pt>
                <c:pt idx="2548">
                  <c:v>2609</c:v>
                </c:pt>
                <c:pt idx="2549">
                  <c:v>2610</c:v>
                </c:pt>
                <c:pt idx="2550">
                  <c:v>2611</c:v>
                </c:pt>
                <c:pt idx="2551">
                  <c:v>2612</c:v>
                </c:pt>
                <c:pt idx="2552">
                  <c:v>2613</c:v>
                </c:pt>
                <c:pt idx="2553">
                  <c:v>2614</c:v>
                </c:pt>
                <c:pt idx="2554">
                  <c:v>2615</c:v>
                </c:pt>
                <c:pt idx="2555">
                  <c:v>2616</c:v>
                </c:pt>
                <c:pt idx="2556">
                  <c:v>2617</c:v>
                </c:pt>
                <c:pt idx="2557">
                  <c:v>2618</c:v>
                </c:pt>
                <c:pt idx="2558">
                  <c:v>2619</c:v>
                </c:pt>
                <c:pt idx="2559">
                  <c:v>2620</c:v>
                </c:pt>
                <c:pt idx="2560">
                  <c:v>2621</c:v>
                </c:pt>
                <c:pt idx="2561">
                  <c:v>2622</c:v>
                </c:pt>
                <c:pt idx="2562">
                  <c:v>2623</c:v>
                </c:pt>
                <c:pt idx="2563">
                  <c:v>2624</c:v>
                </c:pt>
                <c:pt idx="2564">
                  <c:v>2625</c:v>
                </c:pt>
                <c:pt idx="2565">
                  <c:v>2626</c:v>
                </c:pt>
                <c:pt idx="2566">
                  <c:v>2627</c:v>
                </c:pt>
                <c:pt idx="2567">
                  <c:v>2628</c:v>
                </c:pt>
                <c:pt idx="2568">
                  <c:v>2629</c:v>
                </c:pt>
                <c:pt idx="2569">
                  <c:v>2630</c:v>
                </c:pt>
                <c:pt idx="2570">
                  <c:v>2631</c:v>
                </c:pt>
                <c:pt idx="2571">
                  <c:v>2632</c:v>
                </c:pt>
                <c:pt idx="2572">
                  <c:v>2633</c:v>
                </c:pt>
                <c:pt idx="2573">
                  <c:v>2634</c:v>
                </c:pt>
                <c:pt idx="2574">
                  <c:v>2635</c:v>
                </c:pt>
                <c:pt idx="2575">
                  <c:v>2636</c:v>
                </c:pt>
                <c:pt idx="2576">
                  <c:v>2637</c:v>
                </c:pt>
                <c:pt idx="2577">
                  <c:v>2638</c:v>
                </c:pt>
                <c:pt idx="2578">
                  <c:v>2639</c:v>
                </c:pt>
                <c:pt idx="2579">
                  <c:v>2640</c:v>
                </c:pt>
                <c:pt idx="2580">
                  <c:v>2641</c:v>
                </c:pt>
                <c:pt idx="2581">
                  <c:v>2642</c:v>
                </c:pt>
                <c:pt idx="2582">
                  <c:v>2643</c:v>
                </c:pt>
                <c:pt idx="2583">
                  <c:v>2644</c:v>
                </c:pt>
                <c:pt idx="2584">
                  <c:v>2645</c:v>
                </c:pt>
                <c:pt idx="2585">
                  <c:v>2646</c:v>
                </c:pt>
                <c:pt idx="2586">
                  <c:v>2647</c:v>
                </c:pt>
                <c:pt idx="2587">
                  <c:v>2648</c:v>
                </c:pt>
                <c:pt idx="2588">
                  <c:v>2649</c:v>
                </c:pt>
                <c:pt idx="2589">
                  <c:v>2650</c:v>
                </c:pt>
                <c:pt idx="2590">
                  <c:v>2651</c:v>
                </c:pt>
                <c:pt idx="2591">
                  <c:v>2652</c:v>
                </c:pt>
                <c:pt idx="2592">
                  <c:v>2653</c:v>
                </c:pt>
                <c:pt idx="2593">
                  <c:v>2654</c:v>
                </c:pt>
                <c:pt idx="2594">
                  <c:v>2655</c:v>
                </c:pt>
                <c:pt idx="2595">
                  <c:v>2656</c:v>
                </c:pt>
                <c:pt idx="2596">
                  <c:v>2657</c:v>
                </c:pt>
                <c:pt idx="2597">
                  <c:v>2658</c:v>
                </c:pt>
                <c:pt idx="2598">
                  <c:v>2659</c:v>
                </c:pt>
                <c:pt idx="2599">
                  <c:v>2660</c:v>
                </c:pt>
                <c:pt idx="2600">
                  <c:v>2661</c:v>
                </c:pt>
                <c:pt idx="2601">
                  <c:v>2662</c:v>
                </c:pt>
                <c:pt idx="2602">
                  <c:v>2663</c:v>
                </c:pt>
                <c:pt idx="2603">
                  <c:v>2664</c:v>
                </c:pt>
                <c:pt idx="2604">
                  <c:v>2665</c:v>
                </c:pt>
                <c:pt idx="2605">
                  <c:v>2666</c:v>
                </c:pt>
                <c:pt idx="2606">
                  <c:v>2667</c:v>
                </c:pt>
                <c:pt idx="2607">
                  <c:v>2668</c:v>
                </c:pt>
                <c:pt idx="2608">
                  <c:v>2669</c:v>
                </c:pt>
                <c:pt idx="2609">
                  <c:v>2670</c:v>
                </c:pt>
                <c:pt idx="2610">
                  <c:v>2671</c:v>
                </c:pt>
                <c:pt idx="2611">
                  <c:v>2672</c:v>
                </c:pt>
                <c:pt idx="2612">
                  <c:v>2673</c:v>
                </c:pt>
                <c:pt idx="2613">
                  <c:v>2674</c:v>
                </c:pt>
                <c:pt idx="2614">
                  <c:v>2675</c:v>
                </c:pt>
                <c:pt idx="2615">
                  <c:v>2676</c:v>
                </c:pt>
                <c:pt idx="2616">
                  <c:v>2677</c:v>
                </c:pt>
                <c:pt idx="2617">
                  <c:v>2678</c:v>
                </c:pt>
                <c:pt idx="2618">
                  <c:v>2679</c:v>
                </c:pt>
                <c:pt idx="2619">
                  <c:v>2680</c:v>
                </c:pt>
                <c:pt idx="2620">
                  <c:v>2681</c:v>
                </c:pt>
                <c:pt idx="2621">
                  <c:v>2682</c:v>
                </c:pt>
                <c:pt idx="2622">
                  <c:v>2683</c:v>
                </c:pt>
                <c:pt idx="2623">
                  <c:v>2684</c:v>
                </c:pt>
                <c:pt idx="2624">
                  <c:v>2685</c:v>
                </c:pt>
                <c:pt idx="2625">
                  <c:v>2686</c:v>
                </c:pt>
                <c:pt idx="2626">
                  <c:v>2687</c:v>
                </c:pt>
                <c:pt idx="2627">
                  <c:v>2688</c:v>
                </c:pt>
                <c:pt idx="2628">
                  <c:v>2689</c:v>
                </c:pt>
                <c:pt idx="2629">
                  <c:v>2690</c:v>
                </c:pt>
                <c:pt idx="2630">
                  <c:v>2691</c:v>
                </c:pt>
                <c:pt idx="2631">
                  <c:v>2692</c:v>
                </c:pt>
                <c:pt idx="2632">
                  <c:v>2693</c:v>
                </c:pt>
                <c:pt idx="2633">
                  <c:v>2694</c:v>
                </c:pt>
                <c:pt idx="2634">
                  <c:v>2695</c:v>
                </c:pt>
                <c:pt idx="2635">
                  <c:v>2696</c:v>
                </c:pt>
                <c:pt idx="2636">
                  <c:v>2697</c:v>
                </c:pt>
                <c:pt idx="2637">
                  <c:v>2698</c:v>
                </c:pt>
                <c:pt idx="2638">
                  <c:v>2699</c:v>
                </c:pt>
                <c:pt idx="2639">
                  <c:v>2700</c:v>
                </c:pt>
                <c:pt idx="2640">
                  <c:v>2701</c:v>
                </c:pt>
                <c:pt idx="2641">
                  <c:v>2702</c:v>
                </c:pt>
                <c:pt idx="2642">
                  <c:v>2703</c:v>
                </c:pt>
                <c:pt idx="2643">
                  <c:v>2704</c:v>
                </c:pt>
                <c:pt idx="2644">
                  <c:v>2705</c:v>
                </c:pt>
                <c:pt idx="2645">
                  <c:v>2706</c:v>
                </c:pt>
                <c:pt idx="2646">
                  <c:v>2707</c:v>
                </c:pt>
                <c:pt idx="2647">
                  <c:v>2708</c:v>
                </c:pt>
                <c:pt idx="2648">
                  <c:v>2709</c:v>
                </c:pt>
                <c:pt idx="2649">
                  <c:v>2710</c:v>
                </c:pt>
                <c:pt idx="2650">
                  <c:v>2711</c:v>
                </c:pt>
                <c:pt idx="2651">
                  <c:v>2712</c:v>
                </c:pt>
                <c:pt idx="2652">
                  <c:v>2713</c:v>
                </c:pt>
                <c:pt idx="2653">
                  <c:v>2714</c:v>
                </c:pt>
                <c:pt idx="2654">
                  <c:v>2715</c:v>
                </c:pt>
                <c:pt idx="2655">
                  <c:v>2716</c:v>
                </c:pt>
                <c:pt idx="2656">
                  <c:v>2717</c:v>
                </c:pt>
                <c:pt idx="2657">
                  <c:v>2718</c:v>
                </c:pt>
                <c:pt idx="2658">
                  <c:v>2719</c:v>
                </c:pt>
                <c:pt idx="2659">
                  <c:v>2720</c:v>
                </c:pt>
                <c:pt idx="2660">
                  <c:v>2721</c:v>
                </c:pt>
                <c:pt idx="2661">
                  <c:v>2722</c:v>
                </c:pt>
                <c:pt idx="2662">
                  <c:v>2723</c:v>
                </c:pt>
                <c:pt idx="2663">
                  <c:v>2724</c:v>
                </c:pt>
                <c:pt idx="2664">
                  <c:v>2725</c:v>
                </c:pt>
                <c:pt idx="2665">
                  <c:v>2726</c:v>
                </c:pt>
                <c:pt idx="2666">
                  <c:v>2727</c:v>
                </c:pt>
                <c:pt idx="2667">
                  <c:v>2728</c:v>
                </c:pt>
                <c:pt idx="2668">
                  <c:v>2729</c:v>
                </c:pt>
                <c:pt idx="2669">
                  <c:v>2730</c:v>
                </c:pt>
                <c:pt idx="2670">
                  <c:v>2731</c:v>
                </c:pt>
                <c:pt idx="2671">
                  <c:v>2732</c:v>
                </c:pt>
                <c:pt idx="2672">
                  <c:v>2733</c:v>
                </c:pt>
                <c:pt idx="2673">
                  <c:v>2734</c:v>
                </c:pt>
                <c:pt idx="2674">
                  <c:v>2735</c:v>
                </c:pt>
                <c:pt idx="2675">
                  <c:v>2736</c:v>
                </c:pt>
                <c:pt idx="2676">
                  <c:v>2737</c:v>
                </c:pt>
                <c:pt idx="2677">
                  <c:v>2738</c:v>
                </c:pt>
                <c:pt idx="2678">
                  <c:v>2739</c:v>
                </c:pt>
                <c:pt idx="2679">
                  <c:v>2740</c:v>
                </c:pt>
                <c:pt idx="2680">
                  <c:v>2741</c:v>
                </c:pt>
                <c:pt idx="2681">
                  <c:v>2742</c:v>
                </c:pt>
                <c:pt idx="2682">
                  <c:v>2743</c:v>
                </c:pt>
                <c:pt idx="2683">
                  <c:v>2744</c:v>
                </c:pt>
                <c:pt idx="2684">
                  <c:v>2745</c:v>
                </c:pt>
                <c:pt idx="2685">
                  <c:v>2746</c:v>
                </c:pt>
                <c:pt idx="2686">
                  <c:v>2747</c:v>
                </c:pt>
                <c:pt idx="2687">
                  <c:v>2748</c:v>
                </c:pt>
                <c:pt idx="2688">
                  <c:v>2749</c:v>
                </c:pt>
                <c:pt idx="2689">
                  <c:v>2750</c:v>
                </c:pt>
                <c:pt idx="2690">
                  <c:v>2751</c:v>
                </c:pt>
                <c:pt idx="2691">
                  <c:v>2752</c:v>
                </c:pt>
                <c:pt idx="2692">
                  <c:v>2753</c:v>
                </c:pt>
                <c:pt idx="2693">
                  <c:v>2754</c:v>
                </c:pt>
                <c:pt idx="2694">
                  <c:v>2755</c:v>
                </c:pt>
                <c:pt idx="2695">
                  <c:v>2756</c:v>
                </c:pt>
                <c:pt idx="2696">
                  <c:v>2757</c:v>
                </c:pt>
                <c:pt idx="2697">
                  <c:v>2758</c:v>
                </c:pt>
                <c:pt idx="2698">
                  <c:v>2759</c:v>
                </c:pt>
                <c:pt idx="2699">
                  <c:v>2760</c:v>
                </c:pt>
                <c:pt idx="2700">
                  <c:v>2761</c:v>
                </c:pt>
                <c:pt idx="2701">
                  <c:v>2762</c:v>
                </c:pt>
                <c:pt idx="2702">
                  <c:v>2763</c:v>
                </c:pt>
                <c:pt idx="2703">
                  <c:v>2764</c:v>
                </c:pt>
                <c:pt idx="2704">
                  <c:v>2765</c:v>
                </c:pt>
                <c:pt idx="2705">
                  <c:v>2766</c:v>
                </c:pt>
                <c:pt idx="2706">
                  <c:v>2767</c:v>
                </c:pt>
                <c:pt idx="2707">
                  <c:v>2768</c:v>
                </c:pt>
                <c:pt idx="2708">
                  <c:v>2769</c:v>
                </c:pt>
                <c:pt idx="2709">
                  <c:v>2770</c:v>
                </c:pt>
                <c:pt idx="2710">
                  <c:v>2771</c:v>
                </c:pt>
                <c:pt idx="2711">
                  <c:v>2772</c:v>
                </c:pt>
                <c:pt idx="2712">
                  <c:v>2773</c:v>
                </c:pt>
                <c:pt idx="2713">
                  <c:v>2774</c:v>
                </c:pt>
                <c:pt idx="2714">
                  <c:v>2775</c:v>
                </c:pt>
                <c:pt idx="2715">
                  <c:v>2776</c:v>
                </c:pt>
                <c:pt idx="2716">
                  <c:v>2777</c:v>
                </c:pt>
                <c:pt idx="2717">
                  <c:v>2778</c:v>
                </c:pt>
                <c:pt idx="2718">
                  <c:v>2779</c:v>
                </c:pt>
                <c:pt idx="2719">
                  <c:v>2780</c:v>
                </c:pt>
                <c:pt idx="2720">
                  <c:v>2781</c:v>
                </c:pt>
                <c:pt idx="2721">
                  <c:v>2782</c:v>
                </c:pt>
                <c:pt idx="2722">
                  <c:v>2783</c:v>
                </c:pt>
                <c:pt idx="2723">
                  <c:v>2784</c:v>
                </c:pt>
                <c:pt idx="2724">
                  <c:v>2785</c:v>
                </c:pt>
                <c:pt idx="2725">
                  <c:v>2786</c:v>
                </c:pt>
                <c:pt idx="2726">
                  <c:v>2787</c:v>
                </c:pt>
                <c:pt idx="2727">
                  <c:v>2788</c:v>
                </c:pt>
                <c:pt idx="2728">
                  <c:v>2789</c:v>
                </c:pt>
                <c:pt idx="2729">
                  <c:v>2790</c:v>
                </c:pt>
                <c:pt idx="2730">
                  <c:v>2791</c:v>
                </c:pt>
                <c:pt idx="2731">
                  <c:v>2792</c:v>
                </c:pt>
                <c:pt idx="2732">
                  <c:v>2793</c:v>
                </c:pt>
                <c:pt idx="2733">
                  <c:v>2794</c:v>
                </c:pt>
                <c:pt idx="2734">
                  <c:v>2795</c:v>
                </c:pt>
                <c:pt idx="2735">
                  <c:v>2796</c:v>
                </c:pt>
                <c:pt idx="2736">
                  <c:v>2797</c:v>
                </c:pt>
                <c:pt idx="2737">
                  <c:v>2798</c:v>
                </c:pt>
                <c:pt idx="2738">
                  <c:v>2799</c:v>
                </c:pt>
                <c:pt idx="2739">
                  <c:v>2800</c:v>
                </c:pt>
                <c:pt idx="2740">
                  <c:v>2801</c:v>
                </c:pt>
                <c:pt idx="2741">
                  <c:v>2802</c:v>
                </c:pt>
                <c:pt idx="2742">
                  <c:v>2803</c:v>
                </c:pt>
                <c:pt idx="2743">
                  <c:v>2804</c:v>
                </c:pt>
                <c:pt idx="2744">
                  <c:v>2805</c:v>
                </c:pt>
                <c:pt idx="2745">
                  <c:v>2806</c:v>
                </c:pt>
                <c:pt idx="2746">
                  <c:v>2807</c:v>
                </c:pt>
                <c:pt idx="2747">
                  <c:v>2808</c:v>
                </c:pt>
                <c:pt idx="2748">
                  <c:v>2809</c:v>
                </c:pt>
                <c:pt idx="2749">
                  <c:v>2810</c:v>
                </c:pt>
                <c:pt idx="2750">
                  <c:v>2811</c:v>
                </c:pt>
                <c:pt idx="2751">
                  <c:v>2812</c:v>
                </c:pt>
                <c:pt idx="2752">
                  <c:v>2813</c:v>
                </c:pt>
                <c:pt idx="2753">
                  <c:v>2814</c:v>
                </c:pt>
                <c:pt idx="2754">
                  <c:v>2815</c:v>
                </c:pt>
                <c:pt idx="2755">
                  <c:v>2816</c:v>
                </c:pt>
                <c:pt idx="2756">
                  <c:v>2817</c:v>
                </c:pt>
                <c:pt idx="2757">
                  <c:v>2818</c:v>
                </c:pt>
                <c:pt idx="2758">
                  <c:v>2819</c:v>
                </c:pt>
                <c:pt idx="2759">
                  <c:v>2820</c:v>
                </c:pt>
                <c:pt idx="2760">
                  <c:v>2821</c:v>
                </c:pt>
                <c:pt idx="2761">
                  <c:v>2822</c:v>
                </c:pt>
                <c:pt idx="2762">
                  <c:v>2823</c:v>
                </c:pt>
                <c:pt idx="2763">
                  <c:v>2824</c:v>
                </c:pt>
                <c:pt idx="2764">
                  <c:v>2826</c:v>
                </c:pt>
                <c:pt idx="2765">
                  <c:v>2827</c:v>
                </c:pt>
                <c:pt idx="2766">
                  <c:v>2828</c:v>
                </c:pt>
                <c:pt idx="2767">
                  <c:v>2829</c:v>
                </c:pt>
                <c:pt idx="2768">
                  <c:v>2830</c:v>
                </c:pt>
                <c:pt idx="2769">
                  <c:v>2831</c:v>
                </c:pt>
                <c:pt idx="2770">
                  <c:v>2832</c:v>
                </c:pt>
                <c:pt idx="2771">
                  <c:v>2833</c:v>
                </c:pt>
                <c:pt idx="2772">
                  <c:v>2834</c:v>
                </c:pt>
                <c:pt idx="2773">
                  <c:v>2835</c:v>
                </c:pt>
                <c:pt idx="2774">
                  <c:v>2836</c:v>
                </c:pt>
                <c:pt idx="2775">
                  <c:v>2837</c:v>
                </c:pt>
                <c:pt idx="2776">
                  <c:v>2838</c:v>
                </c:pt>
                <c:pt idx="2777">
                  <c:v>2839</c:v>
                </c:pt>
                <c:pt idx="2778">
                  <c:v>2840</c:v>
                </c:pt>
                <c:pt idx="2779">
                  <c:v>2841</c:v>
                </c:pt>
                <c:pt idx="2780">
                  <c:v>2842</c:v>
                </c:pt>
                <c:pt idx="2781">
                  <c:v>2843</c:v>
                </c:pt>
                <c:pt idx="2782">
                  <c:v>2844</c:v>
                </c:pt>
                <c:pt idx="2783">
                  <c:v>2845</c:v>
                </c:pt>
                <c:pt idx="2784">
                  <c:v>2846</c:v>
                </c:pt>
                <c:pt idx="2785">
                  <c:v>2847</c:v>
                </c:pt>
                <c:pt idx="2786">
                  <c:v>2848</c:v>
                </c:pt>
                <c:pt idx="2787">
                  <c:v>2849</c:v>
                </c:pt>
                <c:pt idx="2788">
                  <c:v>2850</c:v>
                </c:pt>
                <c:pt idx="2789">
                  <c:v>2851</c:v>
                </c:pt>
                <c:pt idx="2790">
                  <c:v>2852</c:v>
                </c:pt>
                <c:pt idx="2791">
                  <c:v>2853</c:v>
                </c:pt>
                <c:pt idx="2792">
                  <c:v>2854</c:v>
                </c:pt>
                <c:pt idx="2793">
                  <c:v>2855</c:v>
                </c:pt>
                <c:pt idx="2794">
                  <c:v>2857</c:v>
                </c:pt>
                <c:pt idx="2795">
                  <c:v>2858</c:v>
                </c:pt>
                <c:pt idx="2796">
                  <c:v>2859</c:v>
                </c:pt>
                <c:pt idx="2797">
                  <c:v>2860</c:v>
                </c:pt>
                <c:pt idx="2798">
                  <c:v>2862</c:v>
                </c:pt>
                <c:pt idx="2799">
                  <c:v>2863</c:v>
                </c:pt>
                <c:pt idx="2800">
                  <c:v>2864</c:v>
                </c:pt>
                <c:pt idx="2801">
                  <c:v>2865</c:v>
                </c:pt>
                <c:pt idx="2802">
                  <c:v>2866</c:v>
                </c:pt>
                <c:pt idx="2803">
                  <c:v>2867</c:v>
                </c:pt>
                <c:pt idx="2804">
                  <c:v>2868</c:v>
                </c:pt>
                <c:pt idx="2805">
                  <c:v>2869</c:v>
                </c:pt>
                <c:pt idx="2806">
                  <c:v>2870</c:v>
                </c:pt>
                <c:pt idx="2807">
                  <c:v>2871</c:v>
                </c:pt>
                <c:pt idx="2808">
                  <c:v>2872</c:v>
                </c:pt>
                <c:pt idx="2809">
                  <c:v>2873</c:v>
                </c:pt>
                <c:pt idx="2810">
                  <c:v>2874</c:v>
                </c:pt>
                <c:pt idx="2811">
                  <c:v>2875</c:v>
                </c:pt>
                <c:pt idx="2812">
                  <c:v>2876</c:v>
                </c:pt>
                <c:pt idx="2813">
                  <c:v>2877</c:v>
                </c:pt>
                <c:pt idx="2814">
                  <c:v>2878</c:v>
                </c:pt>
                <c:pt idx="2815">
                  <c:v>2879</c:v>
                </c:pt>
                <c:pt idx="2816">
                  <c:v>2880</c:v>
                </c:pt>
                <c:pt idx="2817">
                  <c:v>2881</c:v>
                </c:pt>
                <c:pt idx="2818">
                  <c:v>2882</c:v>
                </c:pt>
                <c:pt idx="2819">
                  <c:v>2883</c:v>
                </c:pt>
                <c:pt idx="2820">
                  <c:v>2884</c:v>
                </c:pt>
                <c:pt idx="2821">
                  <c:v>2885</c:v>
                </c:pt>
                <c:pt idx="2822">
                  <c:v>2886</c:v>
                </c:pt>
                <c:pt idx="2823">
                  <c:v>2887</c:v>
                </c:pt>
                <c:pt idx="2824">
                  <c:v>2888</c:v>
                </c:pt>
                <c:pt idx="2825">
                  <c:v>2889</c:v>
                </c:pt>
                <c:pt idx="2826">
                  <c:v>2890</c:v>
                </c:pt>
                <c:pt idx="2827">
                  <c:v>2891</c:v>
                </c:pt>
                <c:pt idx="2828">
                  <c:v>2892</c:v>
                </c:pt>
                <c:pt idx="2829">
                  <c:v>2893</c:v>
                </c:pt>
                <c:pt idx="2830">
                  <c:v>2894</c:v>
                </c:pt>
                <c:pt idx="2831">
                  <c:v>2895</c:v>
                </c:pt>
                <c:pt idx="2832">
                  <c:v>2896</c:v>
                </c:pt>
                <c:pt idx="2833">
                  <c:v>2897</c:v>
                </c:pt>
                <c:pt idx="2834">
                  <c:v>2898</c:v>
                </c:pt>
                <c:pt idx="2835">
                  <c:v>2899</c:v>
                </c:pt>
                <c:pt idx="2836">
                  <c:v>2900</c:v>
                </c:pt>
                <c:pt idx="2837">
                  <c:v>2901</c:v>
                </c:pt>
                <c:pt idx="2838">
                  <c:v>2902</c:v>
                </c:pt>
                <c:pt idx="2839">
                  <c:v>2903</c:v>
                </c:pt>
                <c:pt idx="2840">
                  <c:v>2904</c:v>
                </c:pt>
                <c:pt idx="2841">
                  <c:v>2905</c:v>
                </c:pt>
                <c:pt idx="2842">
                  <c:v>2906</c:v>
                </c:pt>
                <c:pt idx="2843">
                  <c:v>2907</c:v>
                </c:pt>
                <c:pt idx="2844">
                  <c:v>2908</c:v>
                </c:pt>
                <c:pt idx="2845">
                  <c:v>2909</c:v>
                </c:pt>
                <c:pt idx="2846">
                  <c:v>2910</c:v>
                </c:pt>
                <c:pt idx="2847">
                  <c:v>2911</c:v>
                </c:pt>
                <c:pt idx="2848">
                  <c:v>2912</c:v>
                </c:pt>
                <c:pt idx="2849">
                  <c:v>2913</c:v>
                </c:pt>
                <c:pt idx="2850">
                  <c:v>2914</c:v>
                </c:pt>
                <c:pt idx="2851">
                  <c:v>2915</c:v>
                </c:pt>
                <c:pt idx="2852">
                  <c:v>2916</c:v>
                </c:pt>
                <c:pt idx="2853">
                  <c:v>2917</c:v>
                </c:pt>
                <c:pt idx="2854">
                  <c:v>2918</c:v>
                </c:pt>
                <c:pt idx="2855">
                  <c:v>2919</c:v>
                </c:pt>
                <c:pt idx="2856">
                  <c:v>2920</c:v>
                </c:pt>
                <c:pt idx="2857">
                  <c:v>2921</c:v>
                </c:pt>
                <c:pt idx="2858">
                  <c:v>2922</c:v>
                </c:pt>
                <c:pt idx="2859">
                  <c:v>2923</c:v>
                </c:pt>
                <c:pt idx="2860">
                  <c:v>2924</c:v>
                </c:pt>
                <c:pt idx="2861">
                  <c:v>2925</c:v>
                </c:pt>
                <c:pt idx="2862">
                  <c:v>2926</c:v>
                </c:pt>
                <c:pt idx="2863">
                  <c:v>2927</c:v>
                </c:pt>
                <c:pt idx="2864">
                  <c:v>2928</c:v>
                </c:pt>
                <c:pt idx="2865">
                  <c:v>2929</c:v>
                </c:pt>
                <c:pt idx="2866">
                  <c:v>2930</c:v>
                </c:pt>
                <c:pt idx="2867">
                  <c:v>2931</c:v>
                </c:pt>
                <c:pt idx="2868">
                  <c:v>2932</c:v>
                </c:pt>
                <c:pt idx="2869">
                  <c:v>2933</c:v>
                </c:pt>
                <c:pt idx="2870">
                  <c:v>2934</c:v>
                </c:pt>
                <c:pt idx="2871">
                  <c:v>2935</c:v>
                </c:pt>
                <c:pt idx="2872">
                  <c:v>2936</c:v>
                </c:pt>
                <c:pt idx="2873">
                  <c:v>2937</c:v>
                </c:pt>
                <c:pt idx="2874">
                  <c:v>2938</c:v>
                </c:pt>
                <c:pt idx="2875">
                  <c:v>2939</c:v>
                </c:pt>
                <c:pt idx="2876">
                  <c:v>2940</c:v>
                </c:pt>
                <c:pt idx="2877">
                  <c:v>2941</c:v>
                </c:pt>
                <c:pt idx="2878">
                  <c:v>2942</c:v>
                </c:pt>
                <c:pt idx="2879">
                  <c:v>2943</c:v>
                </c:pt>
                <c:pt idx="2880">
                  <c:v>2944</c:v>
                </c:pt>
                <c:pt idx="2881">
                  <c:v>2945</c:v>
                </c:pt>
                <c:pt idx="2882">
                  <c:v>2946</c:v>
                </c:pt>
                <c:pt idx="2883">
                  <c:v>2947</c:v>
                </c:pt>
                <c:pt idx="2884">
                  <c:v>2948</c:v>
                </c:pt>
                <c:pt idx="2885">
                  <c:v>2949</c:v>
                </c:pt>
                <c:pt idx="2886">
                  <c:v>2950</c:v>
                </c:pt>
                <c:pt idx="2887">
                  <c:v>2951</c:v>
                </c:pt>
                <c:pt idx="2888">
                  <c:v>2953</c:v>
                </c:pt>
                <c:pt idx="2889">
                  <c:v>2954</c:v>
                </c:pt>
                <c:pt idx="2890">
                  <c:v>2955</c:v>
                </c:pt>
                <c:pt idx="2891">
                  <c:v>2956</c:v>
                </c:pt>
                <c:pt idx="2892">
                  <c:v>2957</c:v>
                </c:pt>
                <c:pt idx="2893">
                  <c:v>2958</c:v>
                </c:pt>
                <c:pt idx="2894">
                  <c:v>2959</c:v>
                </c:pt>
                <c:pt idx="2895">
                  <c:v>2960</c:v>
                </c:pt>
                <c:pt idx="2896">
                  <c:v>2961</c:v>
                </c:pt>
                <c:pt idx="2897">
                  <c:v>2962</c:v>
                </c:pt>
                <c:pt idx="2898">
                  <c:v>2963</c:v>
                </c:pt>
                <c:pt idx="2899">
                  <c:v>2965</c:v>
                </c:pt>
                <c:pt idx="2900">
                  <c:v>2966</c:v>
                </c:pt>
                <c:pt idx="2901">
                  <c:v>2967</c:v>
                </c:pt>
                <c:pt idx="2902">
                  <c:v>2968</c:v>
                </c:pt>
                <c:pt idx="2903">
                  <c:v>2970</c:v>
                </c:pt>
                <c:pt idx="2904">
                  <c:v>2971</c:v>
                </c:pt>
                <c:pt idx="2905">
                  <c:v>2972</c:v>
                </c:pt>
                <c:pt idx="2906">
                  <c:v>2973</c:v>
                </c:pt>
                <c:pt idx="2907">
                  <c:v>2974</c:v>
                </c:pt>
                <c:pt idx="2908">
                  <c:v>2975</c:v>
                </c:pt>
                <c:pt idx="2909">
                  <c:v>2976</c:v>
                </c:pt>
                <c:pt idx="2910">
                  <c:v>2977</c:v>
                </c:pt>
                <c:pt idx="2911">
                  <c:v>2978</c:v>
                </c:pt>
                <c:pt idx="2912">
                  <c:v>2979</c:v>
                </c:pt>
                <c:pt idx="2913">
                  <c:v>2980</c:v>
                </c:pt>
                <c:pt idx="2914">
                  <c:v>2981</c:v>
                </c:pt>
                <c:pt idx="2915">
                  <c:v>2982</c:v>
                </c:pt>
                <c:pt idx="2916">
                  <c:v>2983</c:v>
                </c:pt>
                <c:pt idx="2917">
                  <c:v>2984</c:v>
                </c:pt>
                <c:pt idx="2918">
                  <c:v>2985</c:v>
                </c:pt>
                <c:pt idx="2919">
                  <c:v>2986</c:v>
                </c:pt>
                <c:pt idx="2920">
                  <c:v>2987</c:v>
                </c:pt>
                <c:pt idx="2921">
                  <c:v>2988</c:v>
                </c:pt>
                <c:pt idx="2922">
                  <c:v>2989</c:v>
                </c:pt>
                <c:pt idx="2923">
                  <c:v>2990</c:v>
                </c:pt>
                <c:pt idx="2924">
                  <c:v>2991</c:v>
                </c:pt>
                <c:pt idx="2925">
                  <c:v>2992</c:v>
                </c:pt>
                <c:pt idx="2926">
                  <c:v>2993</c:v>
                </c:pt>
                <c:pt idx="2927">
                  <c:v>2994</c:v>
                </c:pt>
                <c:pt idx="2928">
                  <c:v>2995</c:v>
                </c:pt>
                <c:pt idx="2929">
                  <c:v>2997</c:v>
                </c:pt>
                <c:pt idx="2930">
                  <c:v>2998</c:v>
                </c:pt>
                <c:pt idx="2931">
                  <c:v>2999</c:v>
                </c:pt>
                <c:pt idx="2932">
                  <c:v>3000</c:v>
                </c:pt>
                <c:pt idx="2933">
                  <c:v>3001</c:v>
                </c:pt>
                <c:pt idx="2934">
                  <c:v>3002</c:v>
                </c:pt>
                <c:pt idx="2935">
                  <c:v>3003</c:v>
                </c:pt>
                <c:pt idx="2936">
                  <c:v>3004</c:v>
                </c:pt>
                <c:pt idx="2937">
                  <c:v>3005</c:v>
                </c:pt>
                <c:pt idx="2938">
                  <c:v>3006</c:v>
                </c:pt>
                <c:pt idx="2939">
                  <c:v>3007</c:v>
                </c:pt>
                <c:pt idx="2940">
                  <c:v>3008</c:v>
                </c:pt>
                <c:pt idx="2941">
                  <c:v>3009</c:v>
                </c:pt>
                <c:pt idx="2942">
                  <c:v>3010</c:v>
                </c:pt>
                <c:pt idx="2943">
                  <c:v>3011</c:v>
                </c:pt>
                <c:pt idx="2944">
                  <c:v>3012</c:v>
                </c:pt>
                <c:pt idx="2945">
                  <c:v>3013</c:v>
                </c:pt>
                <c:pt idx="2946">
                  <c:v>3014</c:v>
                </c:pt>
                <c:pt idx="2947">
                  <c:v>3015</c:v>
                </c:pt>
                <c:pt idx="2948">
                  <c:v>3017</c:v>
                </c:pt>
                <c:pt idx="2949">
                  <c:v>3018</c:v>
                </c:pt>
                <c:pt idx="2950">
                  <c:v>3019</c:v>
                </c:pt>
                <c:pt idx="2951">
                  <c:v>3020</c:v>
                </c:pt>
                <c:pt idx="2952">
                  <c:v>3021</c:v>
                </c:pt>
                <c:pt idx="2953">
                  <c:v>3022</c:v>
                </c:pt>
                <c:pt idx="2954">
                  <c:v>3023</c:v>
                </c:pt>
                <c:pt idx="2955">
                  <c:v>3024</c:v>
                </c:pt>
                <c:pt idx="2956">
                  <c:v>3026</c:v>
                </c:pt>
                <c:pt idx="2957">
                  <c:v>3027</c:v>
                </c:pt>
                <c:pt idx="2958">
                  <c:v>3028</c:v>
                </c:pt>
                <c:pt idx="2959">
                  <c:v>3029</c:v>
                </c:pt>
                <c:pt idx="2960">
                  <c:v>3030</c:v>
                </c:pt>
                <c:pt idx="2961">
                  <c:v>3031</c:v>
                </c:pt>
                <c:pt idx="2962">
                  <c:v>3032</c:v>
                </c:pt>
                <c:pt idx="2963">
                  <c:v>3033</c:v>
                </c:pt>
                <c:pt idx="2964">
                  <c:v>3034</c:v>
                </c:pt>
                <c:pt idx="2965">
                  <c:v>3035</c:v>
                </c:pt>
                <c:pt idx="2966">
                  <c:v>3036</c:v>
                </c:pt>
                <c:pt idx="2967">
                  <c:v>3037</c:v>
                </c:pt>
                <c:pt idx="2968">
                  <c:v>3038</c:v>
                </c:pt>
                <c:pt idx="2969">
                  <c:v>3039</c:v>
                </c:pt>
                <c:pt idx="2970">
                  <c:v>3040</c:v>
                </c:pt>
                <c:pt idx="2971">
                  <c:v>3041</c:v>
                </c:pt>
                <c:pt idx="2972">
                  <c:v>3042</c:v>
                </c:pt>
                <c:pt idx="2973">
                  <c:v>3043</c:v>
                </c:pt>
                <c:pt idx="2974">
                  <c:v>3044</c:v>
                </c:pt>
                <c:pt idx="2975">
                  <c:v>3045</c:v>
                </c:pt>
                <c:pt idx="2976">
                  <c:v>3046</c:v>
                </c:pt>
                <c:pt idx="2977">
                  <c:v>3047</c:v>
                </c:pt>
                <c:pt idx="2978">
                  <c:v>3048</c:v>
                </c:pt>
                <c:pt idx="2979">
                  <c:v>3049</c:v>
                </c:pt>
                <c:pt idx="2980">
                  <c:v>3050</c:v>
                </c:pt>
                <c:pt idx="2981">
                  <c:v>3051</c:v>
                </c:pt>
                <c:pt idx="2982">
                  <c:v>3052</c:v>
                </c:pt>
                <c:pt idx="2983">
                  <c:v>3053</c:v>
                </c:pt>
                <c:pt idx="2984">
                  <c:v>3054</c:v>
                </c:pt>
                <c:pt idx="2985">
                  <c:v>3055</c:v>
                </c:pt>
                <c:pt idx="2986">
                  <c:v>3056</c:v>
                </c:pt>
                <c:pt idx="2987">
                  <c:v>3057</c:v>
                </c:pt>
                <c:pt idx="2988">
                  <c:v>3058</c:v>
                </c:pt>
                <c:pt idx="2989">
                  <c:v>3059</c:v>
                </c:pt>
                <c:pt idx="2990">
                  <c:v>3060</c:v>
                </c:pt>
                <c:pt idx="2991">
                  <c:v>3061</c:v>
                </c:pt>
                <c:pt idx="2992">
                  <c:v>3063</c:v>
                </c:pt>
                <c:pt idx="2993">
                  <c:v>3064</c:v>
                </c:pt>
                <c:pt idx="2994">
                  <c:v>3065</c:v>
                </c:pt>
                <c:pt idx="2995">
                  <c:v>3066</c:v>
                </c:pt>
                <c:pt idx="2996">
                  <c:v>3067</c:v>
                </c:pt>
                <c:pt idx="2997">
                  <c:v>3068</c:v>
                </c:pt>
                <c:pt idx="2998">
                  <c:v>3069</c:v>
                </c:pt>
                <c:pt idx="2999">
                  <c:v>3070</c:v>
                </c:pt>
                <c:pt idx="3000">
                  <c:v>3071</c:v>
                </c:pt>
                <c:pt idx="3001">
                  <c:v>3072</c:v>
                </c:pt>
                <c:pt idx="3002">
                  <c:v>3073</c:v>
                </c:pt>
                <c:pt idx="3003">
                  <c:v>3074</c:v>
                </c:pt>
                <c:pt idx="3004">
                  <c:v>3075</c:v>
                </c:pt>
                <c:pt idx="3005">
                  <c:v>3076</c:v>
                </c:pt>
                <c:pt idx="3006">
                  <c:v>3077</c:v>
                </c:pt>
                <c:pt idx="3007">
                  <c:v>3078</c:v>
                </c:pt>
                <c:pt idx="3008">
                  <c:v>3079</c:v>
                </c:pt>
                <c:pt idx="3009">
                  <c:v>3080</c:v>
                </c:pt>
                <c:pt idx="3010">
                  <c:v>3081</c:v>
                </c:pt>
                <c:pt idx="3011">
                  <c:v>3082</c:v>
                </c:pt>
                <c:pt idx="3012">
                  <c:v>3083</c:v>
                </c:pt>
                <c:pt idx="3013">
                  <c:v>3084</c:v>
                </c:pt>
                <c:pt idx="3014">
                  <c:v>3085</c:v>
                </c:pt>
                <c:pt idx="3015">
                  <c:v>3086</c:v>
                </c:pt>
                <c:pt idx="3016">
                  <c:v>3087</c:v>
                </c:pt>
                <c:pt idx="3017">
                  <c:v>3088</c:v>
                </c:pt>
                <c:pt idx="3018">
                  <c:v>3089</c:v>
                </c:pt>
                <c:pt idx="3019">
                  <c:v>3090</c:v>
                </c:pt>
                <c:pt idx="3020">
                  <c:v>3091</c:v>
                </c:pt>
                <c:pt idx="3021">
                  <c:v>3092</c:v>
                </c:pt>
                <c:pt idx="3022">
                  <c:v>3093</c:v>
                </c:pt>
                <c:pt idx="3023">
                  <c:v>3094</c:v>
                </c:pt>
                <c:pt idx="3024">
                  <c:v>3095</c:v>
                </c:pt>
                <c:pt idx="3025">
                  <c:v>3096</c:v>
                </c:pt>
                <c:pt idx="3026">
                  <c:v>3097</c:v>
                </c:pt>
                <c:pt idx="3027">
                  <c:v>3098</c:v>
                </c:pt>
                <c:pt idx="3028">
                  <c:v>3099</c:v>
                </c:pt>
                <c:pt idx="3029">
                  <c:v>3100</c:v>
                </c:pt>
                <c:pt idx="3030">
                  <c:v>3102</c:v>
                </c:pt>
                <c:pt idx="3031">
                  <c:v>3103</c:v>
                </c:pt>
                <c:pt idx="3032">
                  <c:v>3104</c:v>
                </c:pt>
                <c:pt idx="3033">
                  <c:v>3105</c:v>
                </c:pt>
                <c:pt idx="3034">
                  <c:v>3106</c:v>
                </c:pt>
                <c:pt idx="3035">
                  <c:v>3107</c:v>
                </c:pt>
                <c:pt idx="3036">
                  <c:v>3108</c:v>
                </c:pt>
                <c:pt idx="3037">
                  <c:v>3109</c:v>
                </c:pt>
                <c:pt idx="3038">
                  <c:v>3110</c:v>
                </c:pt>
                <c:pt idx="3039">
                  <c:v>3111</c:v>
                </c:pt>
                <c:pt idx="3040">
                  <c:v>3112</c:v>
                </c:pt>
                <c:pt idx="3041">
                  <c:v>3114</c:v>
                </c:pt>
                <c:pt idx="3042">
                  <c:v>3115</c:v>
                </c:pt>
                <c:pt idx="3043">
                  <c:v>3116</c:v>
                </c:pt>
                <c:pt idx="3044">
                  <c:v>3117</c:v>
                </c:pt>
                <c:pt idx="3045">
                  <c:v>3118</c:v>
                </c:pt>
                <c:pt idx="3046">
                  <c:v>3119</c:v>
                </c:pt>
                <c:pt idx="3047">
                  <c:v>3120</c:v>
                </c:pt>
                <c:pt idx="3048">
                  <c:v>3121</c:v>
                </c:pt>
                <c:pt idx="3049">
                  <c:v>3122</c:v>
                </c:pt>
                <c:pt idx="3050">
                  <c:v>3123</c:v>
                </c:pt>
                <c:pt idx="3051">
                  <c:v>3124</c:v>
                </c:pt>
                <c:pt idx="3052">
                  <c:v>3125</c:v>
                </c:pt>
                <c:pt idx="3053">
                  <c:v>3126</c:v>
                </c:pt>
                <c:pt idx="3054">
                  <c:v>3127</c:v>
                </c:pt>
                <c:pt idx="3055">
                  <c:v>3128</c:v>
                </c:pt>
                <c:pt idx="3056">
                  <c:v>3129</c:v>
                </c:pt>
                <c:pt idx="3057">
                  <c:v>3131</c:v>
                </c:pt>
                <c:pt idx="3058">
                  <c:v>3132</c:v>
                </c:pt>
                <c:pt idx="3059">
                  <c:v>3133</c:v>
                </c:pt>
                <c:pt idx="3060">
                  <c:v>3134</c:v>
                </c:pt>
                <c:pt idx="3061">
                  <c:v>3135</c:v>
                </c:pt>
                <c:pt idx="3062">
                  <c:v>3136</c:v>
                </c:pt>
                <c:pt idx="3063">
                  <c:v>3137</c:v>
                </c:pt>
                <c:pt idx="3064">
                  <c:v>3138</c:v>
                </c:pt>
                <c:pt idx="3065">
                  <c:v>3139</c:v>
                </c:pt>
                <c:pt idx="3066">
                  <c:v>3140</c:v>
                </c:pt>
                <c:pt idx="3067">
                  <c:v>3141</c:v>
                </c:pt>
                <c:pt idx="3068">
                  <c:v>3142</c:v>
                </c:pt>
                <c:pt idx="3069">
                  <c:v>3143</c:v>
                </c:pt>
                <c:pt idx="3070">
                  <c:v>3144</c:v>
                </c:pt>
                <c:pt idx="3071">
                  <c:v>3145</c:v>
                </c:pt>
                <c:pt idx="3072">
                  <c:v>3146</c:v>
                </c:pt>
                <c:pt idx="3073">
                  <c:v>3147</c:v>
                </c:pt>
                <c:pt idx="3074">
                  <c:v>3148</c:v>
                </c:pt>
                <c:pt idx="3075">
                  <c:v>3149</c:v>
                </c:pt>
                <c:pt idx="3076">
                  <c:v>3150</c:v>
                </c:pt>
                <c:pt idx="3077">
                  <c:v>3152</c:v>
                </c:pt>
                <c:pt idx="3078">
                  <c:v>3153</c:v>
                </c:pt>
                <c:pt idx="3079">
                  <c:v>3154</c:v>
                </c:pt>
                <c:pt idx="3080">
                  <c:v>3155</c:v>
                </c:pt>
                <c:pt idx="3081">
                  <c:v>3156</c:v>
                </c:pt>
                <c:pt idx="3082">
                  <c:v>3157</c:v>
                </c:pt>
                <c:pt idx="3083">
                  <c:v>3158</c:v>
                </c:pt>
                <c:pt idx="3084">
                  <c:v>3159</c:v>
                </c:pt>
                <c:pt idx="3085">
                  <c:v>3160</c:v>
                </c:pt>
                <c:pt idx="3086">
                  <c:v>3161</c:v>
                </c:pt>
                <c:pt idx="3087">
                  <c:v>3162</c:v>
                </c:pt>
                <c:pt idx="3088">
                  <c:v>3163</c:v>
                </c:pt>
                <c:pt idx="3089">
                  <c:v>3164</c:v>
                </c:pt>
                <c:pt idx="3090">
                  <c:v>3165</c:v>
                </c:pt>
                <c:pt idx="3091">
                  <c:v>3166</c:v>
                </c:pt>
                <c:pt idx="3092">
                  <c:v>3169</c:v>
                </c:pt>
                <c:pt idx="3093">
                  <c:v>3171</c:v>
                </c:pt>
                <c:pt idx="3094">
                  <c:v>3172</c:v>
                </c:pt>
                <c:pt idx="3095">
                  <c:v>3173</c:v>
                </c:pt>
                <c:pt idx="3096">
                  <c:v>3174</c:v>
                </c:pt>
                <c:pt idx="3097">
                  <c:v>3175</c:v>
                </c:pt>
                <c:pt idx="3098">
                  <c:v>3176</c:v>
                </c:pt>
                <c:pt idx="3099">
                  <c:v>3177</c:v>
                </c:pt>
                <c:pt idx="3100">
                  <c:v>3178</c:v>
                </c:pt>
                <c:pt idx="3101">
                  <c:v>3179</c:v>
                </c:pt>
                <c:pt idx="3102">
                  <c:v>3180</c:v>
                </c:pt>
                <c:pt idx="3103">
                  <c:v>3181</c:v>
                </c:pt>
                <c:pt idx="3104">
                  <c:v>3182</c:v>
                </c:pt>
                <c:pt idx="3105">
                  <c:v>3183</c:v>
                </c:pt>
                <c:pt idx="3106">
                  <c:v>3184</c:v>
                </c:pt>
                <c:pt idx="3107">
                  <c:v>3185</c:v>
                </c:pt>
                <c:pt idx="3108">
                  <c:v>3186</c:v>
                </c:pt>
                <c:pt idx="3109">
                  <c:v>3187</c:v>
                </c:pt>
                <c:pt idx="3110">
                  <c:v>3188</c:v>
                </c:pt>
                <c:pt idx="3111">
                  <c:v>3189</c:v>
                </c:pt>
                <c:pt idx="3112">
                  <c:v>3190</c:v>
                </c:pt>
                <c:pt idx="3113">
                  <c:v>3191</c:v>
                </c:pt>
                <c:pt idx="3114">
                  <c:v>3192</c:v>
                </c:pt>
                <c:pt idx="3115">
                  <c:v>3193</c:v>
                </c:pt>
                <c:pt idx="3116">
                  <c:v>3194</c:v>
                </c:pt>
                <c:pt idx="3117">
                  <c:v>3195</c:v>
                </c:pt>
                <c:pt idx="3118">
                  <c:v>3196</c:v>
                </c:pt>
                <c:pt idx="3119">
                  <c:v>3197</c:v>
                </c:pt>
                <c:pt idx="3120">
                  <c:v>3198</c:v>
                </c:pt>
                <c:pt idx="3121">
                  <c:v>3199</c:v>
                </c:pt>
                <c:pt idx="3122">
                  <c:v>3200</c:v>
                </c:pt>
                <c:pt idx="3123">
                  <c:v>3201</c:v>
                </c:pt>
                <c:pt idx="3124">
                  <c:v>3202</c:v>
                </c:pt>
                <c:pt idx="3125">
                  <c:v>3203</c:v>
                </c:pt>
                <c:pt idx="3126">
                  <c:v>3204</c:v>
                </c:pt>
                <c:pt idx="3127">
                  <c:v>3205</c:v>
                </c:pt>
                <c:pt idx="3128">
                  <c:v>3206</c:v>
                </c:pt>
                <c:pt idx="3129">
                  <c:v>3207</c:v>
                </c:pt>
                <c:pt idx="3130">
                  <c:v>3208</c:v>
                </c:pt>
                <c:pt idx="3131">
                  <c:v>3209</c:v>
                </c:pt>
                <c:pt idx="3132">
                  <c:v>3210</c:v>
                </c:pt>
                <c:pt idx="3133">
                  <c:v>3211</c:v>
                </c:pt>
                <c:pt idx="3134">
                  <c:v>3212</c:v>
                </c:pt>
                <c:pt idx="3135">
                  <c:v>3213</c:v>
                </c:pt>
                <c:pt idx="3136">
                  <c:v>3214</c:v>
                </c:pt>
                <c:pt idx="3137">
                  <c:v>3215</c:v>
                </c:pt>
                <c:pt idx="3138">
                  <c:v>3216</c:v>
                </c:pt>
                <c:pt idx="3139">
                  <c:v>3217</c:v>
                </c:pt>
                <c:pt idx="3140">
                  <c:v>3218</c:v>
                </c:pt>
                <c:pt idx="3141">
                  <c:v>3219</c:v>
                </c:pt>
                <c:pt idx="3142">
                  <c:v>3220</c:v>
                </c:pt>
                <c:pt idx="3143">
                  <c:v>3221</c:v>
                </c:pt>
                <c:pt idx="3144">
                  <c:v>3222</c:v>
                </c:pt>
                <c:pt idx="3145">
                  <c:v>3223</c:v>
                </c:pt>
                <c:pt idx="3146">
                  <c:v>3224</c:v>
                </c:pt>
                <c:pt idx="3147">
                  <c:v>3225</c:v>
                </c:pt>
                <c:pt idx="3148">
                  <c:v>3227</c:v>
                </c:pt>
                <c:pt idx="3149">
                  <c:v>3228</c:v>
                </c:pt>
                <c:pt idx="3150">
                  <c:v>3229</c:v>
                </c:pt>
                <c:pt idx="3151">
                  <c:v>3230</c:v>
                </c:pt>
                <c:pt idx="3152">
                  <c:v>3231</c:v>
                </c:pt>
                <c:pt idx="3153">
                  <c:v>3232</c:v>
                </c:pt>
                <c:pt idx="3154">
                  <c:v>3233</c:v>
                </c:pt>
                <c:pt idx="3155">
                  <c:v>3234</c:v>
                </c:pt>
                <c:pt idx="3156">
                  <c:v>3235</c:v>
                </c:pt>
                <c:pt idx="3157">
                  <c:v>3236</c:v>
                </c:pt>
                <c:pt idx="3158">
                  <c:v>3237</c:v>
                </c:pt>
                <c:pt idx="3159">
                  <c:v>3238</c:v>
                </c:pt>
                <c:pt idx="3160">
                  <c:v>3239</c:v>
                </c:pt>
                <c:pt idx="3161">
                  <c:v>3240</c:v>
                </c:pt>
                <c:pt idx="3162">
                  <c:v>3241</c:v>
                </c:pt>
                <c:pt idx="3163">
                  <c:v>3242</c:v>
                </c:pt>
                <c:pt idx="3164">
                  <c:v>3243</c:v>
                </c:pt>
                <c:pt idx="3165">
                  <c:v>3244</c:v>
                </c:pt>
                <c:pt idx="3166">
                  <c:v>3245</c:v>
                </c:pt>
                <c:pt idx="3167">
                  <c:v>3246</c:v>
                </c:pt>
                <c:pt idx="3168">
                  <c:v>3247</c:v>
                </c:pt>
                <c:pt idx="3169">
                  <c:v>3248</c:v>
                </c:pt>
                <c:pt idx="3170">
                  <c:v>3249</c:v>
                </c:pt>
                <c:pt idx="3171">
                  <c:v>3251</c:v>
                </c:pt>
                <c:pt idx="3172">
                  <c:v>3252</c:v>
                </c:pt>
                <c:pt idx="3173">
                  <c:v>3253</c:v>
                </c:pt>
                <c:pt idx="3174">
                  <c:v>3254</c:v>
                </c:pt>
                <c:pt idx="3175">
                  <c:v>3255</c:v>
                </c:pt>
                <c:pt idx="3176">
                  <c:v>3256</c:v>
                </c:pt>
                <c:pt idx="3177">
                  <c:v>3257</c:v>
                </c:pt>
                <c:pt idx="3178">
                  <c:v>3259</c:v>
                </c:pt>
                <c:pt idx="3179">
                  <c:v>3260</c:v>
                </c:pt>
                <c:pt idx="3180">
                  <c:v>3261</c:v>
                </c:pt>
                <c:pt idx="3181">
                  <c:v>3262</c:v>
                </c:pt>
                <c:pt idx="3182">
                  <c:v>3263</c:v>
                </c:pt>
                <c:pt idx="3183">
                  <c:v>3264</c:v>
                </c:pt>
                <c:pt idx="3184">
                  <c:v>3265</c:v>
                </c:pt>
                <c:pt idx="3185">
                  <c:v>3266</c:v>
                </c:pt>
                <c:pt idx="3186">
                  <c:v>3268</c:v>
                </c:pt>
                <c:pt idx="3187">
                  <c:v>3270</c:v>
                </c:pt>
                <c:pt idx="3188">
                  <c:v>3271</c:v>
                </c:pt>
                <c:pt idx="3189">
                  <c:v>3272</c:v>
                </c:pt>
                <c:pt idx="3190">
                  <c:v>3273</c:v>
                </c:pt>
                <c:pt idx="3191">
                  <c:v>3274</c:v>
                </c:pt>
                <c:pt idx="3192">
                  <c:v>3275</c:v>
                </c:pt>
                <c:pt idx="3193">
                  <c:v>3276</c:v>
                </c:pt>
                <c:pt idx="3194">
                  <c:v>3277</c:v>
                </c:pt>
                <c:pt idx="3195">
                  <c:v>3279</c:v>
                </c:pt>
                <c:pt idx="3196">
                  <c:v>3280</c:v>
                </c:pt>
                <c:pt idx="3197">
                  <c:v>3281</c:v>
                </c:pt>
                <c:pt idx="3198">
                  <c:v>3282</c:v>
                </c:pt>
                <c:pt idx="3199">
                  <c:v>3284</c:v>
                </c:pt>
                <c:pt idx="3200">
                  <c:v>3285</c:v>
                </c:pt>
                <c:pt idx="3201">
                  <c:v>3287</c:v>
                </c:pt>
                <c:pt idx="3202">
                  <c:v>3288</c:v>
                </c:pt>
                <c:pt idx="3203">
                  <c:v>3289</c:v>
                </c:pt>
                <c:pt idx="3204">
                  <c:v>3290</c:v>
                </c:pt>
                <c:pt idx="3205">
                  <c:v>3291</c:v>
                </c:pt>
                <c:pt idx="3206">
                  <c:v>3292</c:v>
                </c:pt>
                <c:pt idx="3207">
                  <c:v>3293</c:v>
                </c:pt>
                <c:pt idx="3208">
                  <c:v>3294</c:v>
                </c:pt>
                <c:pt idx="3209">
                  <c:v>3295</c:v>
                </c:pt>
                <c:pt idx="3210">
                  <c:v>3296</c:v>
                </c:pt>
                <c:pt idx="3211">
                  <c:v>3297</c:v>
                </c:pt>
                <c:pt idx="3212">
                  <c:v>3298</c:v>
                </c:pt>
                <c:pt idx="3213">
                  <c:v>3299</c:v>
                </c:pt>
                <c:pt idx="3214">
                  <c:v>3300</c:v>
                </c:pt>
                <c:pt idx="3215">
                  <c:v>3301</c:v>
                </c:pt>
                <c:pt idx="3216">
                  <c:v>3303</c:v>
                </c:pt>
                <c:pt idx="3217">
                  <c:v>3305</c:v>
                </c:pt>
                <c:pt idx="3218">
                  <c:v>3306</c:v>
                </c:pt>
                <c:pt idx="3219">
                  <c:v>3307</c:v>
                </c:pt>
                <c:pt idx="3220">
                  <c:v>3308</c:v>
                </c:pt>
                <c:pt idx="3221">
                  <c:v>3309</c:v>
                </c:pt>
                <c:pt idx="3222">
                  <c:v>3310</c:v>
                </c:pt>
                <c:pt idx="3223">
                  <c:v>3311</c:v>
                </c:pt>
                <c:pt idx="3224">
                  <c:v>3314</c:v>
                </c:pt>
                <c:pt idx="3225">
                  <c:v>3315</c:v>
                </c:pt>
                <c:pt idx="3226">
                  <c:v>3316</c:v>
                </c:pt>
                <c:pt idx="3227">
                  <c:v>3317</c:v>
                </c:pt>
                <c:pt idx="3228">
                  <c:v>3318</c:v>
                </c:pt>
                <c:pt idx="3229">
                  <c:v>3319</c:v>
                </c:pt>
                <c:pt idx="3230">
                  <c:v>3320</c:v>
                </c:pt>
                <c:pt idx="3231">
                  <c:v>3321</c:v>
                </c:pt>
                <c:pt idx="3232">
                  <c:v>3322</c:v>
                </c:pt>
                <c:pt idx="3233">
                  <c:v>3323</c:v>
                </c:pt>
                <c:pt idx="3234">
                  <c:v>3324</c:v>
                </c:pt>
                <c:pt idx="3235">
                  <c:v>3325</c:v>
                </c:pt>
                <c:pt idx="3236">
                  <c:v>3326</c:v>
                </c:pt>
                <c:pt idx="3237">
                  <c:v>3327</c:v>
                </c:pt>
                <c:pt idx="3238">
                  <c:v>3328</c:v>
                </c:pt>
                <c:pt idx="3239">
                  <c:v>3329</c:v>
                </c:pt>
                <c:pt idx="3240">
                  <c:v>3330</c:v>
                </c:pt>
                <c:pt idx="3241">
                  <c:v>3331</c:v>
                </c:pt>
                <c:pt idx="3242">
                  <c:v>3332</c:v>
                </c:pt>
                <c:pt idx="3243">
                  <c:v>3333</c:v>
                </c:pt>
                <c:pt idx="3244">
                  <c:v>3334</c:v>
                </c:pt>
                <c:pt idx="3245">
                  <c:v>3335</c:v>
                </c:pt>
                <c:pt idx="3246">
                  <c:v>3336</c:v>
                </c:pt>
                <c:pt idx="3247">
                  <c:v>3337</c:v>
                </c:pt>
                <c:pt idx="3248">
                  <c:v>3338</c:v>
                </c:pt>
                <c:pt idx="3249">
                  <c:v>3339</c:v>
                </c:pt>
                <c:pt idx="3250">
                  <c:v>3340</c:v>
                </c:pt>
                <c:pt idx="3251">
                  <c:v>3341</c:v>
                </c:pt>
                <c:pt idx="3252">
                  <c:v>3342</c:v>
                </c:pt>
                <c:pt idx="3253">
                  <c:v>3343</c:v>
                </c:pt>
                <c:pt idx="3254">
                  <c:v>3344</c:v>
                </c:pt>
                <c:pt idx="3255">
                  <c:v>3345</c:v>
                </c:pt>
                <c:pt idx="3256">
                  <c:v>3346</c:v>
                </c:pt>
                <c:pt idx="3257">
                  <c:v>3347</c:v>
                </c:pt>
                <c:pt idx="3258">
                  <c:v>3349</c:v>
                </c:pt>
                <c:pt idx="3259">
                  <c:v>3350</c:v>
                </c:pt>
                <c:pt idx="3260">
                  <c:v>3351</c:v>
                </c:pt>
                <c:pt idx="3261">
                  <c:v>3352</c:v>
                </c:pt>
                <c:pt idx="3262">
                  <c:v>3353</c:v>
                </c:pt>
                <c:pt idx="3263">
                  <c:v>3354</c:v>
                </c:pt>
                <c:pt idx="3264">
                  <c:v>3355</c:v>
                </c:pt>
                <c:pt idx="3265">
                  <c:v>3356</c:v>
                </c:pt>
                <c:pt idx="3266">
                  <c:v>3357</c:v>
                </c:pt>
                <c:pt idx="3267">
                  <c:v>3358</c:v>
                </c:pt>
                <c:pt idx="3268">
                  <c:v>3359</c:v>
                </c:pt>
                <c:pt idx="3269">
                  <c:v>3360</c:v>
                </c:pt>
                <c:pt idx="3270">
                  <c:v>3361</c:v>
                </c:pt>
                <c:pt idx="3271">
                  <c:v>3363</c:v>
                </c:pt>
                <c:pt idx="3272">
                  <c:v>3364</c:v>
                </c:pt>
                <c:pt idx="3273">
                  <c:v>3365</c:v>
                </c:pt>
                <c:pt idx="3274">
                  <c:v>3366</c:v>
                </c:pt>
                <c:pt idx="3275">
                  <c:v>3367</c:v>
                </c:pt>
                <c:pt idx="3276">
                  <c:v>3368</c:v>
                </c:pt>
                <c:pt idx="3277">
                  <c:v>3369</c:v>
                </c:pt>
                <c:pt idx="3278">
                  <c:v>3370</c:v>
                </c:pt>
                <c:pt idx="3279">
                  <c:v>3371</c:v>
                </c:pt>
                <c:pt idx="3280">
                  <c:v>3373</c:v>
                </c:pt>
                <c:pt idx="3281">
                  <c:v>3374</c:v>
                </c:pt>
                <c:pt idx="3282">
                  <c:v>3375</c:v>
                </c:pt>
                <c:pt idx="3283">
                  <c:v>3376</c:v>
                </c:pt>
                <c:pt idx="3284">
                  <c:v>3377</c:v>
                </c:pt>
                <c:pt idx="3285">
                  <c:v>3378</c:v>
                </c:pt>
                <c:pt idx="3286">
                  <c:v>3379</c:v>
                </c:pt>
                <c:pt idx="3287">
                  <c:v>3380</c:v>
                </c:pt>
                <c:pt idx="3288">
                  <c:v>3381</c:v>
                </c:pt>
                <c:pt idx="3289">
                  <c:v>3382</c:v>
                </c:pt>
                <c:pt idx="3290">
                  <c:v>3383</c:v>
                </c:pt>
                <c:pt idx="3291">
                  <c:v>3384</c:v>
                </c:pt>
                <c:pt idx="3292">
                  <c:v>3385</c:v>
                </c:pt>
                <c:pt idx="3293">
                  <c:v>3386</c:v>
                </c:pt>
                <c:pt idx="3294">
                  <c:v>3387</c:v>
                </c:pt>
                <c:pt idx="3295">
                  <c:v>3388</c:v>
                </c:pt>
                <c:pt idx="3296">
                  <c:v>3390</c:v>
                </c:pt>
                <c:pt idx="3297">
                  <c:v>3391</c:v>
                </c:pt>
                <c:pt idx="3298">
                  <c:v>3392</c:v>
                </c:pt>
                <c:pt idx="3299">
                  <c:v>3393</c:v>
                </c:pt>
                <c:pt idx="3300">
                  <c:v>3394</c:v>
                </c:pt>
                <c:pt idx="3301">
                  <c:v>3395</c:v>
                </c:pt>
                <c:pt idx="3302">
                  <c:v>3396</c:v>
                </c:pt>
                <c:pt idx="3303">
                  <c:v>3397</c:v>
                </c:pt>
                <c:pt idx="3304">
                  <c:v>3398</c:v>
                </c:pt>
                <c:pt idx="3305">
                  <c:v>3399</c:v>
                </c:pt>
                <c:pt idx="3306">
                  <c:v>3400</c:v>
                </c:pt>
                <c:pt idx="3307">
                  <c:v>3401</c:v>
                </c:pt>
                <c:pt idx="3308">
                  <c:v>3402</c:v>
                </c:pt>
                <c:pt idx="3309">
                  <c:v>3403</c:v>
                </c:pt>
                <c:pt idx="3310">
                  <c:v>3404</c:v>
                </c:pt>
                <c:pt idx="3311">
                  <c:v>3405</c:v>
                </c:pt>
                <c:pt idx="3312">
                  <c:v>3406</c:v>
                </c:pt>
                <c:pt idx="3313">
                  <c:v>3407</c:v>
                </c:pt>
                <c:pt idx="3314">
                  <c:v>3408</c:v>
                </c:pt>
                <c:pt idx="3315">
                  <c:v>3409</c:v>
                </c:pt>
                <c:pt idx="3316">
                  <c:v>3410</c:v>
                </c:pt>
                <c:pt idx="3317">
                  <c:v>3411</c:v>
                </c:pt>
                <c:pt idx="3318">
                  <c:v>3413</c:v>
                </c:pt>
                <c:pt idx="3319">
                  <c:v>3414</c:v>
                </c:pt>
                <c:pt idx="3320">
                  <c:v>3416</c:v>
                </c:pt>
                <c:pt idx="3321">
                  <c:v>3417</c:v>
                </c:pt>
                <c:pt idx="3322">
                  <c:v>3418</c:v>
                </c:pt>
                <c:pt idx="3323">
                  <c:v>3419</c:v>
                </c:pt>
                <c:pt idx="3324">
                  <c:v>3420</c:v>
                </c:pt>
                <c:pt idx="3325">
                  <c:v>3421</c:v>
                </c:pt>
                <c:pt idx="3326">
                  <c:v>3422</c:v>
                </c:pt>
                <c:pt idx="3327">
                  <c:v>3423</c:v>
                </c:pt>
                <c:pt idx="3328">
                  <c:v>3424</c:v>
                </c:pt>
                <c:pt idx="3329">
                  <c:v>3425</c:v>
                </c:pt>
                <c:pt idx="3330">
                  <c:v>3426</c:v>
                </c:pt>
                <c:pt idx="3331">
                  <c:v>3428</c:v>
                </c:pt>
                <c:pt idx="3332">
                  <c:v>3429</c:v>
                </c:pt>
                <c:pt idx="3333">
                  <c:v>3430</c:v>
                </c:pt>
                <c:pt idx="3334">
                  <c:v>3431</c:v>
                </c:pt>
                <c:pt idx="3335">
                  <c:v>3432</c:v>
                </c:pt>
                <c:pt idx="3336">
                  <c:v>3433</c:v>
                </c:pt>
                <c:pt idx="3337">
                  <c:v>3434</c:v>
                </c:pt>
                <c:pt idx="3338">
                  <c:v>3435</c:v>
                </c:pt>
                <c:pt idx="3339">
                  <c:v>3436</c:v>
                </c:pt>
                <c:pt idx="3340">
                  <c:v>3437</c:v>
                </c:pt>
                <c:pt idx="3341">
                  <c:v>3438</c:v>
                </c:pt>
                <c:pt idx="3342">
                  <c:v>3439</c:v>
                </c:pt>
                <c:pt idx="3343">
                  <c:v>3440</c:v>
                </c:pt>
                <c:pt idx="3344">
                  <c:v>3442</c:v>
                </c:pt>
                <c:pt idx="3345">
                  <c:v>3443</c:v>
                </c:pt>
                <c:pt idx="3346">
                  <c:v>3444</c:v>
                </c:pt>
                <c:pt idx="3347">
                  <c:v>3445</c:v>
                </c:pt>
                <c:pt idx="3348">
                  <c:v>3446</c:v>
                </c:pt>
                <c:pt idx="3349">
                  <c:v>3447</c:v>
                </c:pt>
                <c:pt idx="3350">
                  <c:v>3448</c:v>
                </c:pt>
                <c:pt idx="3351">
                  <c:v>3449</c:v>
                </c:pt>
                <c:pt idx="3352">
                  <c:v>3450</c:v>
                </c:pt>
                <c:pt idx="3353">
                  <c:v>3451</c:v>
                </c:pt>
                <c:pt idx="3354">
                  <c:v>3452</c:v>
                </c:pt>
                <c:pt idx="3355">
                  <c:v>3453</c:v>
                </c:pt>
                <c:pt idx="3356">
                  <c:v>3455</c:v>
                </c:pt>
                <c:pt idx="3357">
                  <c:v>3456</c:v>
                </c:pt>
                <c:pt idx="3358">
                  <c:v>3457</c:v>
                </c:pt>
                <c:pt idx="3359">
                  <c:v>3458</c:v>
                </c:pt>
                <c:pt idx="3360">
                  <c:v>3459</c:v>
                </c:pt>
                <c:pt idx="3361">
                  <c:v>3460</c:v>
                </c:pt>
                <c:pt idx="3362">
                  <c:v>3461</c:v>
                </c:pt>
                <c:pt idx="3363">
                  <c:v>3462</c:v>
                </c:pt>
                <c:pt idx="3364">
                  <c:v>3463</c:v>
                </c:pt>
                <c:pt idx="3365">
                  <c:v>3464</c:v>
                </c:pt>
                <c:pt idx="3366">
                  <c:v>3465</c:v>
                </c:pt>
                <c:pt idx="3367">
                  <c:v>3466</c:v>
                </c:pt>
                <c:pt idx="3368">
                  <c:v>3467</c:v>
                </c:pt>
                <c:pt idx="3369">
                  <c:v>3469</c:v>
                </c:pt>
                <c:pt idx="3370">
                  <c:v>3470</c:v>
                </c:pt>
                <c:pt idx="3371">
                  <c:v>3471</c:v>
                </c:pt>
                <c:pt idx="3372">
                  <c:v>3473</c:v>
                </c:pt>
                <c:pt idx="3373">
                  <c:v>3475</c:v>
                </c:pt>
                <c:pt idx="3374">
                  <c:v>3476</c:v>
                </c:pt>
                <c:pt idx="3375">
                  <c:v>3477</c:v>
                </c:pt>
                <c:pt idx="3376">
                  <c:v>3478</c:v>
                </c:pt>
                <c:pt idx="3377">
                  <c:v>3479</c:v>
                </c:pt>
                <c:pt idx="3378">
                  <c:v>3480</c:v>
                </c:pt>
                <c:pt idx="3379">
                  <c:v>3481</c:v>
                </c:pt>
                <c:pt idx="3380">
                  <c:v>3482</c:v>
                </c:pt>
                <c:pt idx="3381">
                  <c:v>3483</c:v>
                </c:pt>
                <c:pt idx="3382">
                  <c:v>3484</c:v>
                </c:pt>
                <c:pt idx="3383">
                  <c:v>3485</c:v>
                </c:pt>
                <c:pt idx="3384">
                  <c:v>3486</c:v>
                </c:pt>
                <c:pt idx="3385">
                  <c:v>3487</c:v>
                </c:pt>
                <c:pt idx="3386">
                  <c:v>3489</c:v>
                </c:pt>
                <c:pt idx="3387">
                  <c:v>3490</c:v>
                </c:pt>
                <c:pt idx="3388">
                  <c:v>3491</c:v>
                </c:pt>
                <c:pt idx="3389">
                  <c:v>3492</c:v>
                </c:pt>
                <c:pt idx="3390">
                  <c:v>3493</c:v>
                </c:pt>
                <c:pt idx="3391">
                  <c:v>3494</c:v>
                </c:pt>
                <c:pt idx="3392">
                  <c:v>3495</c:v>
                </c:pt>
                <c:pt idx="3393">
                  <c:v>3496</c:v>
                </c:pt>
                <c:pt idx="3394">
                  <c:v>3497</c:v>
                </c:pt>
                <c:pt idx="3395">
                  <c:v>3498</c:v>
                </c:pt>
                <c:pt idx="3396">
                  <c:v>3499</c:v>
                </c:pt>
                <c:pt idx="3397">
                  <c:v>3500</c:v>
                </c:pt>
                <c:pt idx="3398">
                  <c:v>3501</c:v>
                </c:pt>
                <c:pt idx="3399">
                  <c:v>3502</c:v>
                </c:pt>
                <c:pt idx="3400">
                  <c:v>3503</c:v>
                </c:pt>
                <c:pt idx="3401">
                  <c:v>3505</c:v>
                </c:pt>
                <c:pt idx="3402">
                  <c:v>3506</c:v>
                </c:pt>
                <c:pt idx="3403">
                  <c:v>3507</c:v>
                </c:pt>
                <c:pt idx="3404">
                  <c:v>3508</c:v>
                </c:pt>
                <c:pt idx="3405">
                  <c:v>3509</c:v>
                </c:pt>
                <c:pt idx="3406">
                  <c:v>3510</c:v>
                </c:pt>
                <c:pt idx="3407">
                  <c:v>3511</c:v>
                </c:pt>
                <c:pt idx="3408">
                  <c:v>3512</c:v>
                </c:pt>
                <c:pt idx="3409">
                  <c:v>3513</c:v>
                </c:pt>
                <c:pt idx="3410">
                  <c:v>3514</c:v>
                </c:pt>
                <c:pt idx="3411">
                  <c:v>3515</c:v>
                </c:pt>
                <c:pt idx="3412">
                  <c:v>3516</c:v>
                </c:pt>
                <c:pt idx="3413">
                  <c:v>3517</c:v>
                </c:pt>
                <c:pt idx="3414">
                  <c:v>3518</c:v>
                </c:pt>
                <c:pt idx="3415">
                  <c:v>3519</c:v>
                </c:pt>
                <c:pt idx="3416">
                  <c:v>3520</c:v>
                </c:pt>
                <c:pt idx="3417">
                  <c:v>3521</c:v>
                </c:pt>
                <c:pt idx="3418">
                  <c:v>3522</c:v>
                </c:pt>
                <c:pt idx="3419">
                  <c:v>3523</c:v>
                </c:pt>
                <c:pt idx="3420">
                  <c:v>3524</c:v>
                </c:pt>
                <c:pt idx="3421">
                  <c:v>3525</c:v>
                </c:pt>
                <c:pt idx="3422">
                  <c:v>3527</c:v>
                </c:pt>
                <c:pt idx="3423">
                  <c:v>3529</c:v>
                </c:pt>
                <c:pt idx="3424">
                  <c:v>3530</c:v>
                </c:pt>
                <c:pt idx="3425">
                  <c:v>3531</c:v>
                </c:pt>
                <c:pt idx="3426">
                  <c:v>3532</c:v>
                </c:pt>
                <c:pt idx="3427">
                  <c:v>3533</c:v>
                </c:pt>
                <c:pt idx="3428">
                  <c:v>3535</c:v>
                </c:pt>
                <c:pt idx="3429">
                  <c:v>3536</c:v>
                </c:pt>
                <c:pt idx="3430">
                  <c:v>3538</c:v>
                </c:pt>
                <c:pt idx="3431">
                  <c:v>3541</c:v>
                </c:pt>
                <c:pt idx="3432">
                  <c:v>3543</c:v>
                </c:pt>
                <c:pt idx="3433">
                  <c:v>3544</c:v>
                </c:pt>
                <c:pt idx="3434">
                  <c:v>3545</c:v>
                </c:pt>
                <c:pt idx="3435">
                  <c:v>3546</c:v>
                </c:pt>
                <c:pt idx="3436">
                  <c:v>3547</c:v>
                </c:pt>
                <c:pt idx="3437">
                  <c:v>3548</c:v>
                </c:pt>
                <c:pt idx="3438">
                  <c:v>3549</c:v>
                </c:pt>
                <c:pt idx="3439">
                  <c:v>3550</c:v>
                </c:pt>
                <c:pt idx="3440">
                  <c:v>3551</c:v>
                </c:pt>
                <c:pt idx="3441">
                  <c:v>3552</c:v>
                </c:pt>
                <c:pt idx="3442">
                  <c:v>3553</c:v>
                </c:pt>
                <c:pt idx="3443">
                  <c:v>3554</c:v>
                </c:pt>
                <c:pt idx="3444">
                  <c:v>3555</c:v>
                </c:pt>
                <c:pt idx="3445">
                  <c:v>3556</c:v>
                </c:pt>
                <c:pt idx="3446">
                  <c:v>3559</c:v>
                </c:pt>
                <c:pt idx="3447">
                  <c:v>3560</c:v>
                </c:pt>
                <c:pt idx="3448">
                  <c:v>3562</c:v>
                </c:pt>
                <c:pt idx="3449">
                  <c:v>3563</c:v>
                </c:pt>
                <c:pt idx="3450">
                  <c:v>3564</c:v>
                </c:pt>
                <c:pt idx="3451">
                  <c:v>3565</c:v>
                </c:pt>
                <c:pt idx="3452">
                  <c:v>3567</c:v>
                </c:pt>
                <c:pt idx="3453">
                  <c:v>3569</c:v>
                </c:pt>
                <c:pt idx="3454">
                  <c:v>3571</c:v>
                </c:pt>
                <c:pt idx="3455">
                  <c:v>3572</c:v>
                </c:pt>
                <c:pt idx="3456">
                  <c:v>3573</c:v>
                </c:pt>
                <c:pt idx="3457">
                  <c:v>3574</c:v>
                </c:pt>
                <c:pt idx="3458">
                  <c:v>3575</c:v>
                </c:pt>
                <c:pt idx="3459">
                  <c:v>3576</c:v>
                </c:pt>
                <c:pt idx="3460">
                  <c:v>3577</c:v>
                </c:pt>
                <c:pt idx="3461">
                  <c:v>3578</c:v>
                </c:pt>
                <c:pt idx="3462">
                  <c:v>3579</c:v>
                </c:pt>
                <c:pt idx="3463">
                  <c:v>3580</c:v>
                </c:pt>
                <c:pt idx="3464">
                  <c:v>3581</c:v>
                </c:pt>
                <c:pt idx="3465">
                  <c:v>3584</c:v>
                </c:pt>
                <c:pt idx="3466">
                  <c:v>3585</c:v>
                </c:pt>
                <c:pt idx="3467">
                  <c:v>3586</c:v>
                </c:pt>
                <c:pt idx="3468">
                  <c:v>3587</c:v>
                </c:pt>
                <c:pt idx="3469">
                  <c:v>3588</c:v>
                </c:pt>
                <c:pt idx="3470">
                  <c:v>3589</c:v>
                </c:pt>
                <c:pt idx="3471">
                  <c:v>3590</c:v>
                </c:pt>
                <c:pt idx="3472">
                  <c:v>3591</c:v>
                </c:pt>
                <c:pt idx="3473">
                  <c:v>3592</c:v>
                </c:pt>
                <c:pt idx="3474">
                  <c:v>3593</c:v>
                </c:pt>
                <c:pt idx="3475">
                  <c:v>3594</c:v>
                </c:pt>
                <c:pt idx="3476">
                  <c:v>3595</c:v>
                </c:pt>
                <c:pt idx="3477">
                  <c:v>3596</c:v>
                </c:pt>
                <c:pt idx="3478">
                  <c:v>3597</c:v>
                </c:pt>
                <c:pt idx="3479">
                  <c:v>3599</c:v>
                </c:pt>
                <c:pt idx="3480">
                  <c:v>3600</c:v>
                </c:pt>
                <c:pt idx="3481">
                  <c:v>3601</c:v>
                </c:pt>
                <c:pt idx="3482">
                  <c:v>3602</c:v>
                </c:pt>
                <c:pt idx="3483">
                  <c:v>3603</c:v>
                </c:pt>
                <c:pt idx="3484">
                  <c:v>3604</c:v>
                </c:pt>
                <c:pt idx="3485">
                  <c:v>3605</c:v>
                </c:pt>
                <c:pt idx="3486">
                  <c:v>3606</c:v>
                </c:pt>
                <c:pt idx="3487">
                  <c:v>3607</c:v>
                </c:pt>
                <c:pt idx="3488">
                  <c:v>3608</c:v>
                </c:pt>
                <c:pt idx="3489">
                  <c:v>3609</c:v>
                </c:pt>
                <c:pt idx="3490">
                  <c:v>3610</c:v>
                </c:pt>
                <c:pt idx="3491">
                  <c:v>3612</c:v>
                </c:pt>
                <c:pt idx="3492">
                  <c:v>3613</c:v>
                </c:pt>
                <c:pt idx="3493">
                  <c:v>3614</c:v>
                </c:pt>
                <c:pt idx="3494">
                  <c:v>3615</c:v>
                </c:pt>
                <c:pt idx="3495">
                  <c:v>3616</c:v>
                </c:pt>
                <c:pt idx="3496">
                  <c:v>3617</c:v>
                </c:pt>
                <c:pt idx="3497">
                  <c:v>3618</c:v>
                </c:pt>
                <c:pt idx="3498">
                  <c:v>3619</c:v>
                </c:pt>
                <c:pt idx="3499">
                  <c:v>3620</c:v>
                </c:pt>
                <c:pt idx="3500">
                  <c:v>3621</c:v>
                </c:pt>
                <c:pt idx="3501">
                  <c:v>3623</c:v>
                </c:pt>
                <c:pt idx="3502">
                  <c:v>3625</c:v>
                </c:pt>
                <c:pt idx="3503">
                  <c:v>3627</c:v>
                </c:pt>
                <c:pt idx="3504">
                  <c:v>3628</c:v>
                </c:pt>
                <c:pt idx="3505">
                  <c:v>3629</c:v>
                </c:pt>
                <c:pt idx="3506">
                  <c:v>3630</c:v>
                </c:pt>
                <c:pt idx="3507">
                  <c:v>3631</c:v>
                </c:pt>
                <c:pt idx="3508">
                  <c:v>3632</c:v>
                </c:pt>
                <c:pt idx="3509">
                  <c:v>3633</c:v>
                </c:pt>
                <c:pt idx="3510">
                  <c:v>3634</c:v>
                </c:pt>
                <c:pt idx="3511">
                  <c:v>3635</c:v>
                </c:pt>
                <c:pt idx="3512">
                  <c:v>3636</c:v>
                </c:pt>
                <c:pt idx="3513">
                  <c:v>3637</c:v>
                </c:pt>
                <c:pt idx="3514">
                  <c:v>3639</c:v>
                </c:pt>
                <c:pt idx="3515">
                  <c:v>3640</c:v>
                </c:pt>
                <c:pt idx="3516">
                  <c:v>3641</c:v>
                </c:pt>
                <c:pt idx="3517">
                  <c:v>3642</c:v>
                </c:pt>
                <c:pt idx="3518">
                  <c:v>3643</c:v>
                </c:pt>
                <c:pt idx="3519">
                  <c:v>3644</c:v>
                </c:pt>
                <c:pt idx="3520">
                  <c:v>3645</c:v>
                </c:pt>
                <c:pt idx="3521">
                  <c:v>3646</c:v>
                </c:pt>
                <c:pt idx="3522">
                  <c:v>3647</c:v>
                </c:pt>
                <c:pt idx="3523">
                  <c:v>3648</c:v>
                </c:pt>
                <c:pt idx="3524">
                  <c:v>3649</c:v>
                </c:pt>
                <c:pt idx="3525">
                  <c:v>3650</c:v>
                </c:pt>
                <c:pt idx="3526">
                  <c:v>3651</c:v>
                </c:pt>
                <c:pt idx="3527">
                  <c:v>3652</c:v>
                </c:pt>
                <c:pt idx="3528">
                  <c:v>3653</c:v>
                </c:pt>
                <c:pt idx="3529">
                  <c:v>3654</c:v>
                </c:pt>
                <c:pt idx="3530">
                  <c:v>3655</c:v>
                </c:pt>
                <c:pt idx="3531">
                  <c:v>3656</c:v>
                </c:pt>
                <c:pt idx="3532">
                  <c:v>3657</c:v>
                </c:pt>
                <c:pt idx="3533">
                  <c:v>3658</c:v>
                </c:pt>
                <c:pt idx="3534">
                  <c:v>3660</c:v>
                </c:pt>
                <c:pt idx="3535">
                  <c:v>3662</c:v>
                </c:pt>
                <c:pt idx="3536">
                  <c:v>3663</c:v>
                </c:pt>
                <c:pt idx="3537">
                  <c:v>3664</c:v>
                </c:pt>
                <c:pt idx="3538">
                  <c:v>3665</c:v>
                </c:pt>
                <c:pt idx="3539">
                  <c:v>3666</c:v>
                </c:pt>
                <c:pt idx="3540">
                  <c:v>3667</c:v>
                </c:pt>
                <c:pt idx="3541">
                  <c:v>3669</c:v>
                </c:pt>
                <c:pt idx="3542">
                  <c:v>3670</c:v>
                </c:pt>
                <c:pt idx="3543">
                  <c:v>3671</c:v>
                </c:pt>
                <c:pt idx="3544">
                  <c:v>3672</c:v>
                </c:pt>
                <c:pt idx="3545">
                  <c:v>3674</c:v>
                </c:pt>
                <c:pt idx="3546">
                  <c:v>3675</c:v>
                </c:pt>
                <c:pt idx="3547">
                  <c:v>3676</c:v>
                </c:pt>
                <c:pt idx="3548">
                  <c:v>3677</c:v>
                </c:pt>
                <c:pt idx="3549">
                  <c:v>3678</c:v>
                </c:pt>
                <c:pt idx="3550">
                  <c:v>3679</c:v>
                </c:pt>
                <c:pt idx="3551">
                  <c:v>3680</c:v>
                </c:pt>
                <c:pt idx="3552">
                  <c:v>3681</c:v>
                </c:pt>
                <c:pt idx="3553">
                  <c:v>3682</c:v>
                </c:pt>
                <c:pt idx="3554">
                  <c:v>3683</c:v>
                </c:pt>
                <c:pt idx="3555">
                  <c:v>3684</c:v>
                </c:pt>
                <c:pt idx="3556">
                  <c:v>3685</c:v>
                </c:pt>
                <c:pt idx="3557">
                  <c:v>3686</c:v>
                </c:pt>
                <c:pt idx="3558">
                  <c:v>3687</c:v>
                </c:pt>
                <c:pt idx="3559">
                  <c:v>3688</c:v>
                </c:pt>
                <c:pt idx="3560">
                  <c:v>3689</c:v>
                </c:pt>
                <c:pt idx="3561">
                  <c:v>3690</c:v>
                </c:pt>
                <c:pt idx="3562">
                  <c:v>3691</c:v>
                </c:pt>
                <c:pt idx="3563">
                  <c:v>3692</c:v>
                </c:pt>
                <c:pt idx="3564">
                  <c:v>3693</c:v>
                </c:pt>
                <c:pt idx="3565">
                  <c:v>3694</c:v>
                </c:pt>
                <c:pt idx="3566">
                  <c:v>3696</c:v>
                </c:pt>
                <c:pt idx="3567">
                  <c:v>3697</c:v>
                </c:pt>
                <c:pt idx="3568">
                  <c:v>3699</c:v>
                </c:pt>
                <c:pt idx="3569">
                  <c:v>3701</c:v>
                </c:pt>
                <c:pt idx="3570">
                  <c:v>3702</c:v>
                </c:pt>
                <c:pt idx="3571">
                  <c:v>3703</c:v>
                </c:pt>
                <c:pt idx="3572">
                  <c:v>3704</c:v>
                </c:pt>
                <c:pt idx="3573">
                  <c:v>3705</c:v>
                </c:pt>
                <c:pt idx="3574">
                  <c:v>3706</c:v>
                </c:pt>
                <c:pt idx="3575">
                  <c:v>3707</c:v>
                </c:pt>
                <c:pt idx="3576">
                  <c:v>3708</c:v>
                </c:pt>
                <c:pt idx="3577">
                  <c:v>3709</c:v>
                </c:pt>
                <c:pt idx="3578">
                  <c:v>3710</c:v>
                </c:pt>
                <c:pt idx="3579">
                  <c:v>3711</c:v>
                </c:pt>
                <c:pt idx="3580">
                  <c:v>3712</c:v>
                </c:pt>
                <c:pt idx="3581">
                  <c:v>3713</c:v>
                </c:pt>
                <c:pt idx="3582">
                  <c:v>3714</c:v>
                </c:pt>
                <c:pt idx="3583">
                  <c:v>3716</c:v>
                </c:pt>
                <c:pt idx="3584">
                  <c:v>3717</c:v>
                </c:pt>
                <c:pt idx="3585">
                  <c:v>3718</c:v>
                </c:pt>
                <c:pt idx="3586">
                  <c:v>3720</c:v>
                </c:pt>
                <c:pt idx="3587">
                  <c:v>3721</c:v>
                </c:pt>
                <c:pt idx="3588">
                  <c:v>3722</c:v>
                </c:pt>
                <c:pt idx="3589">
                  <c:v>3723</c:v>
                </c:pt>
                <c:pt idx="3590">
                  <c:v>3724</c:v>
                </c:pt>
                <c:pt idx="3591">
                  <c:v>3725</c:v>
                </c:pt>
                <c:pt idx="3592">
                  <c:v>3726</c:v>
                </c:pt>
                <c:pt idx="3593">
                  <c:v>3727</c:v>
                </c:pt>
                <c:pt idx="3594">
                  <c:v>3728</c:v>
                </c:pt>
                <c:pt idx="3595">
                  <c:v>3729</c:v>
                </c:pt>
                <c:pt idx="3596">
                  <c:v>3730</c:v>
                </c:pt>
                <c:pt idx="3597">
                  <c:v>3731</c:v>
                </c:pt>
                <c:pt idx="3598">
                  <c:v>3732</c:v>
                </c:pt>
                <c:pt idx="3599">
                  <c:v>3734</c:v>
                </c:pt>
                <c:pt idx="3600">
                  <c:v>3735</c:v>
                </c:pt>
                <c:pt idx="3601">
                  <c:v>3736</c:v>
                </c:pt>
                <c:pt idx="3602">
                  <c:v>3737</c:v>
                </c:pt>
                <c:pt idx="3603">
                  <c:v>3738</c:v>
                </c:pt>
                <c:pt idx="3604">
                  <c:v>3739</c:v>
                </c:pt>
                <c:pt idx="3605">
                  <c:v>3740</c:v>
                </c:pt>
                <c:pt idx="3606">
                  <c:v>3741</c:v>
                </c:pt>
                <c:pt idx="3607">
                  <c:v>3742</c:v>
                </c:pt>
                <c:pt idx="3608">
                  <c:v>3743</c:v>
                </c:pt>
                <c:pt idx="3609">
                  <c:v>3744</c:v>
                </c:pt>
                <c:pt idx="3610">
                  <c:v>3745</c:v>
                </c:pt>
                <c:pt idx="3611">
                  <c:v>3748</c:v>
                </c:pt>
                <c:pt idx="3612">
                  <c:v>3749</c:v>
                </c:pt>
                <c:pt idx="3613">
                  <c:v>3750</c:v>
                </c:pt>
                <c:pt idx="3614">
                  <c:v>3751</c:v>
                </c:pt>
                <c:pt idx="3615">
                  <c:v>3752</c:v>
                </c:pt>
                <c:pt idx="3616">
                  <c:v>3753</c:v>
                </c:pt>
                <c:pt idx="3617">
                  <c:v>3754</c:v>
                </c:pt>
                <c:pt idx="3618">
                  <c:v>3755</c:v>
                </c:pt>
                <c:pt idx="3619">
                  <c:v>3756</c:v>
                </c:pt>
                <c:pt idx="3620">
                  <c:v>3757</c:v>
                </c:pt>
                <c:pt idx="3621">
                  <c:v>3758</c:v>
                </c:pt>
                <c:pt idx="3622">
                  <c:v>3759</c:v>
                </c:pt>
                <c:pt idx="3623">
                  <c:v>3760</c:v>
                </c:pt>
                <c:pt idx="3624">
                  <c:v>3762</c:v>
                </c:pt>
                <c:pt idx="3625">
                  <c:v>3763</c:v>
                </c:pt>
                <c:pt idx="3626">
                  <c:v>3764</c:v>
                </c:pt>
                <c:pt idx="3627">
                  <c:v>3766</c:v>
                </c:pt>
                <c:pt idx="3628">
                  <c:v>3767</c:v>
                </c:pt>
                <c:pt idx="3629">
                  <c:v>3769</c:v>
                </c:pt>
                <c:pt idx="3630">
                  <c:v>3771</c:v>
                </c:pt>
                <c:pt idx="3631">
                  <c:v>3772</c:v>
                </c:pt>
                <c:pt idx="3632">
                  <c:v>3773</c:v>
                </c:pt>
                <c:pt idx="3633">
                  <c:v>3774</c:v>
                </c:pt>
                <c:pt idx="3634">
                  <c:v>3775</c:v>
                </c:pt>
                <c:pt idx="3635">
                  <c:v>3776</c:v>
                </c:pt>
                <c:pt idx="3636">
                  <c:v>3777</c:v>
                </c:pt>
                <c:pt idx="3637">
                  <c:v>3778</c:v>
                </c:pt>
                <c:pt idx="3638">
                  <c:v>3779</c:v>
                </c:pt>
                <c:pt idx="3639">
                  <c:v>3780</c:v>
                </c:pt>
                <c:pt idx="3640">
                  <c:v>3781</c:v>
                </c:pt>
                <c:pt idx="3641">
                  <c:v>3783</c:v>
                </c:pt>
                <c:pt idx="3642">
                  <c:v>3785</c:v>
                </c:pt>
                <c:pt idx="3643">
                  <c:v>3787</c:v>
                </c:pt>
                <c:pt idx="3644">
                  <c:v>3788</c:v>
                </c:pt>
                <c:pt idx="3645">
                  <c:v>3789</c:v>
                </c:pt>
                <c:pt idx="3646">
                  <c:v>3790</c:v>
                </c:pt>
                <c:pt idx="3647">
                  <c:v>3792</c:v>
                </c:pt>
                <c:pt idx="3648">
                  <c:v>3793</c:v>
                </c:pt>
                <c:pt idx="3649">
                  <c:v>3794</c:v>
                </c:pt>
                <c:pt idx="3650">
                  <c:v>3795</c:v>
                </c:pt>
                <c:pt idx="3651">
                  <c:v>3796</c:v>
                </c:pt>
                <c:pt idx="3652">
                  <c:v>3797</c:v>
                </c:pt>
                <c:pt idx="3653">
                  <c:v>3798</c:v>
                </c:pt>
                <c:pt idx="3654">
                  <c:v>3799</c:v>
                </c:pt>
                <c:pt idx="3655">
                  <c:v>3800</c:v>
                </c:pt>
                <c:pt idx="3656">
                  <c:v>3801</c:v>
                </c:pt>
                <c:pt idx="3657">
                  <c:v>3802</c:v>
                </c:pt>
                <c:pt idx="3658">
                  <c:v>3803</c:v>
                </c:pt>
                <c:pt idx="3659">
                  <c:v>3806</c:v>
                </c:pt>
                <c:pt idx="3660">
                  <c:v>3807</c:v>
                </c:pt>
                <c:pt idx="3661">
                  <c:v>3808</c:v>
                </c:pt>
                <c:pt idx="3662">
                  <c:v>3809</c:v>
                </c:pt>
                <c:pt idx="3663">
                  <c:v>3810</c:v>
                </c:pt>
                <c:pt idx="3664">
                  <c:v>3811</c:v>
                </c:pt>
                <c:pt idx="3665">
                  <c:v>3812</c:v>
                </c:pt>
                <c:pt idx="3666">
                  <c:v>3814</c:v>
                </c:pt>
                <c:pt idx="3667">
                  <c:v>3815</c:v>
                </c:pt>
                <c:pt idx="3668">
                  <c:v>3816</c:v>
                </c:pt>
                <c:pt idx="3669">
                  <c:v>3817</c:v>
                </c:pt>
                <c:pt idx="3670">
                  <c:v>3820</c:v>
                </c:pt>
                <c:pt idx="3671">
                  <c:v>3821</c:v>
                </c:pt>
                <c:pt idx="3672">
                  <c:v>3823</c:v>
                </c:pt>
                <c:pt idx="3673">
                  <c:v>3824</c:v>
                </c:pt>
                <c:pt idx="3674">
                  <c:v>3825</c:v>
                </c:pt>
                <c:pt idx="3675">
                  <c:v>3826</c:v>
                </c:pt>
                <c:pt idx="3676">
                  <c:v>3827</c:v>
                </c:pt>
                <c:pt idx="3677">
                  <c:v>3828</c:v>
                </c:pt>
                <c:pt idx="3678">
                  <c:v>3829</c:v>
                </c:pt>
                <c:pt idx="3679">
                  <c:v>3830</c:v>
                </c:pt>
                <c:pt idx="3680">
                  <c:v>3832</c:v>
                </c:pt>
                <c:pt idx="3681">
                  <c:v>3833</c:v>
                </c:pt>
                <c:pt idx="3682">
                  <c:v>3834</c:v>
                </c:pt>
                <c:pt idx="3683">
                  <c:v>3836</c:v>
                </c:pt>
                <c:pt idx="3684">
                  <c:v>3837</c:v>
                </c:pt>
                <c:pt idx="3685">
                  <c:v>3838</c:v>
                </c:pt>
                <c:pt idx="3686">
                  <c:v>3839</c:v>
                </c:pt>
                <c:pt idx="3687">
                  <c:v>3840</c:v>
                </c:pt>
                <c:pt idx="3688">
                  <c:v>3841</c:v>
                </c:pt>
                <c:pt idx="3689">
                  <c:v>3842</c:v>
                </c:pt>
                <c:pt idx="3690">
                  <c:v>3843</c:v>
                </c:pt>
                <c:pt idx="3691">
                  <c:v>3844</c:v>
                </c:pt>
                <c:pt idx="3692">
                  <c:v>3846</c:v>
                </c:pt>
                <c:pt idx="3693">
                  <c:v>3847</c:v>
                </c:pt>
                <c:pt idx="3694">
                  <c:v>3848</c:v>
                </c:pt>
                <c:pt idx="3695">
                  <c:v>3850</c:v>
                </c:pt>
                <c:pt idx="3696">
                  <c:v>3851</c:v>
                </c:pt>
                <c:pt idx="3697">
                  <c:v>3852</c:v>
                </c:pt>
                <c:pt idx="3698">
                  <c:v>3854</c:v>
                </c:pt>
                <c:pt idx="3699">
                  <c:v>3855</c:v>
                </c:pt>
                <c:pt idx="3700">
                  <c:v>3856</c:v>
                </c:pt>
                <c:pt idx="3701">
                  <c:v>3857</c:v>
                </c:pt>
                <c:pt idx="3702">
                  <c:v>3858</c:v>
                </c:pt>
                <c:pt idx="3703">
                  <c:v>3859</c:v>
                </c:pt>
                <c:pt idx="3704">
                  <c:v>3860</c:v>
                </c:pt>
                <c:pt idx="3705">
                  <c:v>3862</c:v>
                </c:pt>
                <c:pt idx="3706">
                  <c:v>3864</c:v>
                </c:pt>
                <c:pt idx="3707">
                  <c:v>3865</c:v>
                </c:pt>
                <c:pt idx="3708">
                  <c:v>3866</c:v>
                </c:pt>
                <c:pt idx="3709">
                  <c:v>3867</c:v>
                </c:pt>
                <c:pt idx="3710">
                  <c:v>3869</c:v>
                </c:pt>
                <c:pt idx="3711">
                  <c:v>3871</c:v>
                </c:pt>
                <c:pt idx="3712">
                  <c:v>3872</c:v>
                </c:pt>
                <c:pt idx="3713">
                  <c:v>3873</c:v>
                </c:pt>
                <c:pt idx="3714">
                  <c:v>3874</c:v>
                </c:pt>
                <c:pt idx="3715">
                  <c:v>3875</c:v>
                </c:pt>
                <c:pt idx="3716">
                  <c:v>3876</c:v>
                </c:pt>
                <c:pt idx="3717">
                  <c:v>3877</c:v>
                </c:pt>
                <c:pt idx="3718">
                  <c:v>3879</c:v>
                </c:pt>
                <c:pt idx="3719">
                  <c:v>3882</c:v>
                </c:pt>
                <c:pt idx="3720">
                  <c:v>3884</c:v>
                </c:pt>
                <c:pt idx="3721">
                  <c:v>3885</c:v>
                </c:pt>
                <c:pt idx="3722">
                  <c:v>3886</c:v>
                </c:pt>
                <c:pt idx="3723">
                  <c:v>3887</c:v>
                </c:pt>
                <c:pt idx="3724">
                  <c:v>3888</c:v>
                </c:pt>
                <c:pt idx="3725">
                  <c:v>3889</c:v>
                </c:pt>
                <c:pt idx="3726">
                  <c:v>3892</c:v>
                </c:pt>
                <c:pt idx="3727">
                  <c:v>3893</c:v>
                </c:pt>
                <c:pt idx="3728">
                  <c:v>3894</c:v>
                </c:pt>
                <c:pt idx="3729">
                  <c:v>3895</c:v>
                </c:pt>
                <c:pt idx="3730">
                  <c:v>3897</c:v>
                </c:pt>
                <c:pt idx="3731">
                  <c:v>3898</c:v>
                </c:pt>
                <c:pt idx="3732">
                  <c:v>3900</c:v>
                </c:pt>
                <c:pt idx="3733">
                  <c:v>3902</c:v>
                </c:pt>
                <c:pt idx="3734">
                  <c:v>3903</c:v>
                </c:pt>
                <c:pt idx="3735">
                  <c:v>3904</c:v>
                </c:pt>
                <c:pt idx="3736">
                  <c:v>3906</c:v>
                </c:pt>
                <c:pt idx="3737">
                  <c:v>3907</c:v>
                </c:pt>
                <c:pt idx="3738">
                  <c:v>3909</c:v>
                </c:pt>
                <c:pt idx="3739">
                  <c:v>3910</c:v>
                </c:pt>
                <c:pt idx="3740">
                  <c:v>3911</c:v>
                </c:pt>
                <c:pt idx="3741">
                  <c:v>3912</c:v>
                </c:pt>
                <c:pt idx="3742">
                  <c:v>3913</c:v>
                </c:pt>
                <c:pt idx="3743">
                  <c:v>3914</c:v>
                </c:pt>
                <c:pt idx="3744">
                  <c:v>3916</c:v>
                </c:pt>
                <c:pt idx="3745">
                  <c:v>3917</c:v>
                </c:pt>
                <c:pt idx="3746">
                  <c:v>3918</c:v>
                </c:pt>
                <c:pt idx="3747">
                  <c:v>3919</c:v>
                </c:pt>
                <c:pt idx="3748">
                  <c:v>3921</c:v>
                </c:pt>
                <c:pt idx="3749">
                  <c:v>3922</c:v>
                </c:pt>
                <c:pt idx="3750">
                  <c:v>3923</c:v>
                </c:pt>
                <c:pt idx="3751">
                  <c:v>3926</c:v>
                </c:pt>
                <c:pt idx="3752">
                  <c:v>3927</c:v>
                </c:pt>
                <c:pt idx="3753">
                  <c:v>3928</c:v>
                </c:pt>
                <c:pt idx="3754">
                  <c:v>3929</c:v>
                </c:pt>
                <c:pt idx="3755">
                  <c:v>3930</c:v>
                </c:pt>
                <c:pt idx="3756">
                  <c:v>3931</c:v>
                </c:pt>
                <c:pt idx="3757">
                  <c:v>3932</c:v>
                </c:pt>
                <c:pt idx="3758">
                  <c:v>3933</c:v>
                </c:pt>
                <c:pt idx="3759">
                  <c:v>3934</c:v>
                </c:pt>
                <c:pt idx="3760">
                  <c:v>3935</c:v>
                </c:pt>
                <c:pt idx="3761">
                  <c:v>3936</c:v>
                </c:pt>
                <c:pt idx="3762">
                  <c:v>3937</c:v>
                </c:pt>
                <c:pt idx="3763">
                  <c:v>3938</c:v>
                </c:pt>
                <c:pt idx="3764">
                  <c:v>3939</c:v>
                </c:pt>
                <c:pt idx="3765">
                  <c:v>3940</c:v>
                </c:pt>
                <c:pt idx="3766">
                  <c:v>3942</c:v>
                </c:pt>
                <c:pt idx="3767">
                  <c:v>3943</c:v>
                </c:pt>
                <c:pt idx="3768">
                  <c:v>3944</c:v>
                </c:pt>
                <c:pt idx="3769">
                  <c:v>3945</c:v>
                </c:pt>
                <c:pt idx="3770">
                  <c:v>3946</c:v>
                </c:pt>
                <c:pt idx="3771">
                  <c:v>3947</c:v>
                </c:pt>
                <c:pt idx="3772">
                  <c:v>3948</c:v>
                </c:pt>
                <c:pt idx="3773">
                  <c:v>3949</c:v>
                </c:pt>
                <c:pt idx="3774">
                  <c:v>3950</c:v>
                </c:pt>
                <c:pt idx="3775">
                  <c:v>3952</c:v>
                </c:pt>
                <c:pt idx="3776">
                  <c:v>3953</c:v>
                </c:pt>
                <c:pt idx="3777">
                  <c:v>3954</c:v>
                </c:pt>
                <c:pt idx="3778">
                  <c:v>3955</c:v>
                </c:pt>
                <c:pt idx="3779">
                  <c:v>3958</c:v>
                </c:pt>
                <c:pt idx="3780">
                  <c:v>3959</c:v>
                </c:pt>
                <c:pt idx="3781">
                  <c:v>3960</c:v>
                </c:pt>
                <c:pt idx="3782">
                  <c:v>3961</c:v>
                </c:pt>
                <c:pt idx="3783">
                  <c:v>3962</c:v>
                </c:pt>
                <c:pt idx="3784">
                  <c:v>3963</c:v>
                </c:pt>
                <c:pt idx="3785">
                  <c:v>3964</c:v>
                </c:pt>
                <c:pt idx="3786">
                  <c:v>3965</c:v>
                </c:pt>
                <c:pt idx="3787">
                  <c:v>3966</c:v>
                </c:pt>
                <c:pt idx="3788">
                  <c:v>3967</c:v>
                </c:pt>
                <c:pt idx="3789">
                  <c:v>3969</c:v>
                </c:pt>
                <c:pt idx="3790">
                  <c:v>3972</c:v>
                </c:pt>
                <c:pt idx="3791">
                  <c:v>3975</c:v>
                </c:pt>
                <c:pt idx="3792">
                  <c:v>3976</c:v>
                </c:pt>
                <c:pt idx="3793">
                  <c:v>3979</c:v>
                </c:pt>
                <c:pt idx="3794">
                  <c:v>3981</c:v>
                </c:pt>
                <c:pt idx="3795">
                  <c:v>3983</c:v>
                </c:pt>
                <c:pt idx="3796">
                  <c:v>3986</c:v>
                </c:pt>
                <c:pt idx="3797">
                  <c:v>3988</c:v>
                </c:pt>
                <c:pt idx="3798">
                  <c:v>3990</c:v>
                </c:pt>
                <c:pt idx="3799">
                  <c:v>3991</c:v>
                </c:pt>
                <c:pt idx="3800">
                  <c:v>3992</c:v>
                </c:pt>
                <c:pt idx="3801">
                  <c:v>3993</c:v>
                </c:pt>
                <c:pt idx="3802">
                  <c:v>3994</c:v>
                </c:pt>
                <c:pt idx="3803">
                  <c:v>3995</c:v>
                </c:pt>
                <c:pt idx="3804">
                  <c:v>3996</c:v>
                </c:pt>
                <c:pt idx="3805">
                  <c:v>3998</c:v>
                </c:pt>
                <c:pt idx="3806">
                  <c:v>3999</c:v>
                </c:pt>
                <c:pt idx="3807">
                  <c:v>4002</c:v>
                </c:pt>
                <c:pt idx="3808">
                  <c:v>4004</c:v>
                </c:pt>
                <c:pt idx="3809">
                  <c:v>4005</c:v>
                </c:pt>
                <c:pt idx="3810">
                  <c:v>4006</c:v>
                </c:pt>
                <c:pt idx="3811">
                  <c:v>4007</c:v>
                </c:pt>
                <c:pt idx="3812">
                  <c:v>4008</c:v>
                </c:pt>
                <c:pt idx="3813">
                  <c:v>4009</c:v>
                </c:pt>
                <c:pt idx="3814">
                  <c:v>4012</c:v>
                </c:pt>
                <c:pt idx="3815">
                  <c:v>4016</c:v>
                </c:pt>
                <c:pt idx="3816">
                  <c:v>4017</c:v>
                </c:pt>
                <c:pt idx="3817">
                  <c:v>4018</c:v>
                </c:pt>
                <c:pt idx="3818">
                  <c:v>4019</c:v>
                </c:pt>
                <c:pt idx="3819">
                  <c:v>4020</c:v>
                </c:pt>
                <c:pt idx="3820">
                  <c:v>4021</c:v>
                </c:pt>
                <c:pt idx="3821">
                  <c:v>4022</c:v>
                </c:pt>
                <c:pt idx="3822">
                  <c:v>4024</c:v>
                </c:pt>
                <c:pt idx="3823">
                  <c:v>4028</c:v>
                </c:pt>
                <c:pt idx="3824">
                  <c:v>4029</c:v>
                </c:pt>
                <c:pt idx="3825">
                  <c:v>4031</c:v>
                </c:pt>
                <c:pt idx="3826">
                  <c:v>4033</c:v>
                </c:pt>
                <c:pt idx="3827">
                  <c:v>4034</c:v>
                </c:pt>
                <c:pt idx="3828">
                  <c:v>4037</c:v>
                </c:pt>
                <c:pt idx="3829">
                  <c:v>4041</c:v>
                </c:pt>
                <c:pt idx="3830">
                  <c:v>4042</c:v>
                </c:pt>
                <c:pt idx="3831">
                  <c:v>4043</c:v>
                </c:pt>
                <c:pt idx="3832">
                  <c:v>4044</c:v>
                </c:pt>
                <c:pt idx="3833">
                  <c:v>4046</c:v>
                </c:pt>
                <c:pt idx="3834">
                  <c:v>4049</c:v>
                </c:pt>
                <c:pt idx="3835">
                  <c:v>4050</c:v>
                </c:pt>
                <c:pt idx="3836">
                  <c:v>4051</c:v>
                </c:pt>
                <c:pt idx="3837">
                  <c:v>4053</c:v>
                </c:pt>
                <c:pt idx="3838">
                  <c:v>4054</c:v>
                </c:pt>
                <c:pt idx="3839">
                  <c:v>4055</c:v>
                </c:pt>
                <c:pt idx="3840">
                  <c:v>4057</c:v>
                </c:pt>
                <c:pt idx="3841">
                  <c:v>4059</c:v>
                </c:pt>
                <c:pt idx="3842">
                  <c:v>4060</c:v>
                </c:pt>
                <c:pt idx="3843">
                  <c:v>4061</c:v>
                </c:pt>
                <c:pt idx="3844">
                  <c:v>4062</c:v>
                </c:pt>
                <c:pt idx="3845">
                  <c:v>4063</c:v>
                </c:pt>
                <c:pt idx="3846">
                  <c:v>4065</c:v>
                </c:pt>
                <c:pt idx="3847">
                  <c:v>4066</c:v>
                </c:pt>
                <c:pt idx="3848">
                  <c:v>4068</c:v>
                </c:pt>
                <c:pt idx="3849">
                  <c:v>4069</c:v>
                </c:pt>
                <c:pt idx="3850">
                  <c:v>4071</c:v>
                </c:pt>
                <c:pt idx="3851">
                  <c:v>4073</c:v>
                </c:pt>
                <c:pt idx="3852">
                  <c:v>4074</c:v>
                </c:pt>
                <c:pt idx="3853">
                  <c:v>4075</c:v>
                </c:pt>
                <c:pt idx="3854">
                  <c:v>4076</c:v>
                </c:pt>
                <c:pt idx="3855">
                  <c:v>4077</c:v>
                </c:pt>
                <c:pt idx="3856">
                  <c:v>4078</c:v>
                </c:pt>
                <c:pt idx="3857">
                  <c:v>4079</c:v>
                </c:pt>
                <c:pt idx="3858">
                  <c:v>4080</c:v>
                </c:pt>
                <c:pt idx="3859">
                  <c:v>4081</c:v>
                </c:pt>
                <c:pt idx="3860">
                  <c:v>4082</c:v>
                </c:pt>
                <c:pt idx="3861">
                  <c:v>4083</c:v>
                </c:pt>
                <c:pt idx="3862">
                  <c:v>4084</c:v>
                </c:pt>
                <c:pt idx="3863">
                  <c:v>4086</c:v>
                </c:pt>
                <c:pt idx="3864">
                  <c:v>4087</c:v>
                </c:pt>
                <c:pt idx="3865">
                  <c:v>4088</c:v>
                </c:pt>
                <c:pt idx="3866">
                  <c:v>4089</c:v>
                </c:pt>
                <c:pt idx="3867">
                  <c:v>4091</c:v>
                </c:pt>
                <c:pt idx="3868">
                  <c:v>4092</c:v>
                </c:pt>
                <c:pt idx="3869">
                  <c:v>4093</c:v>
                </c:pt>
                <c:pt idx="3870">
                  <c:v>4096</c:v>
                </c:pt>
                <c:pt idx="3871">
                  <c:v>4097</c:v>
                </c:pt>
                <c:pt idx="3872">
                  <c:v>4098</c:v>
                </c:pt>
                <c:pt idx="3873">
                  <c:v>4099</c:v>
                </c:pt>
                <c:pt idx="3874">
                  <c:v>4100</c:v>
                </c:pt>
                <c:pt idx="3875">
                  <c:v>4101</c:v>
                </c:pt>
                <c:pt idx="3876">
                  <c:v>4102</c:v>
                </c:pt>
                <c:pt idx="3877">
                  <c:v>4103</c:v>
                </c:pt>
                <c:pt idx="3878">
                  <c:v>4104</c:v>
                </c:pt>
                <c:pt idx="3879">
                  <c:v>4107</c:v>
                </c:pt>
                <c:pt idx="3880">
                  <c:v>4109</c:v>
                </c:pt>
                <c:pt idx="3881">
                  <c:v>4110</c:v>
                </c:pt>
                <c:pt idx="3882">
                  <c:v>4111</c:v>
                </c:pt>
                <c:pt idx="3883">
                  <c:v>4112</c:v>
                </c:pt>
                <c:pt idx="3884">
                  <c:v>4114</c:v>
                </c:pt>
                <c:pt idx="3885">
                  <c:v>4115</c:v>
                </c:pt>
                <c:pt idx="3886">
                  <c:v>4116</c:v>
                </c:pt>
                <c:pt idx="3887">
                  <c:v>4117</c:v>
                </c:pt>
                <c:pt idx="3888">
                  <c:v>4119</c:v>
                </c:pt>
                <c:pt idx="3889">
                  <c:v>4122</c:v>
                </c:pt>
                <c:pt idx="3890">
                  <c:v>4123</c:v>
                </c:pt>
                <c:pt idx="3891">
                  <c:v>4124</c:v>
                </c:pt>
                <c:pt idx="3892">
                  <c:v>4125</c:v>
                </c:pt>
                <c:pt idx="3893">
                  <c:v>4126</c:v>
                </c:pt>
                <c:pt idx="3894">
                  <c:v>4128</c:v>
                </c:pt>
                <c:pt idx="3895">
                  <c:v>4129</c:v>
                </c:pt>
                <c:pt idx="3896">
                  <c:v>4130</c:v>
                </c:pt>
                <c:pt idx="3897">
                  <c:v>4131</c:v>
                </c:pt>
                <c:pt idx="3898">
                  <c:v>4133</c:v>
                </c:pt>
                <c:pt idx="3899">
                  <c:v>4134</c:v>
                </c:pt>
                <c:pt idx="3900">
                  <c:v>4135</c:v>
                </c:pt>
                <c:pt idx="3901">
                  <c:v>4136</c:v>
                </c:pt>
                <c:pt idx="3902">
                  <c:v>4138</c:v>
                </c:pt>
                <c:pt idx="3903">
                  <c:v>4141</c:v>
                </c:pt>
                <c:pt idx="3904">
                  <c:v>4143</c:v>
                </c:pt>
                <c:pt idx="3905">
                  <c:v>4144</c:v>
                </c:pt>
                <c:pt idx="3906">
                  <c:v>4145</c:v>
                </c:pt>
                <c:pt idx="3907">
                  <c:v>4146</c:v>
                </c:pt>
                <c:pt idx="3908">
                  <c:v>4148</c:v>
                </c:pt>
                <c:pt idx="3909">
                  <c:v>4149</c:v>
                </c:pt>
                <c:pt idx="3910">
                  <c:v>4151</c:v>
                </c:pt>
                <c:pt idx="3911">
                  <c:v>4156</c:v>
                </c:pt>
                <c:pt idx="3912">
                  <c:v>4157</c:v>
                </c:pt>
                <c:pt idx="3913">
                  <c:v>4158</c:v>
                </c:pt>
                <c:pt idx="3914">
                  <c:v>4159</c:v>
                </c:pt>
                <c:pt idx="3915">
                  <c:v>4160</c:v>
                </c:pt>
                <c:pt idx="3916">
                  <c:v>4162</c:v>
                </c:pt>
                <c:pt idx="3917">
                  <c:v>4163</c:v>
                </c:pt>
                <c:pt idx="3918">
                  <c:v>4164</c:v>
                </c:pt>
                <c:pt idx="3919">
                  <c:v>4165</c:v>
                </c:pt>
                <c:pt idx="3920">
                  <c:v>4166</c:v>
                </c:pt>
                <c:pt idx="3921">
                  <c:v>4167</c:v>
                </c:pt>
                <c:pt idx="3922">
                  <c:v>4171</c:v>
                </c:pt>
                <c:pt idx="3923">
                  <c:v>4173</c:v>
                </c:pt>
                <c:pt idx="3924">
                  <c:v>4174</c:v>
                </c:pt>
                <c:pt idx="3925">
                  <c:v>4175</c:v>
                </c:pt>
                <c:pt idx="3926">
                  <c:v>4176</c:v>
                </c:pt>
                <c:pt idx="3927">
                  <c:v>4179</c:v>
                </c:pt>
                <c:pt idx="3928">
                  <c:v>4180</c:v>
                </c:pt>
                <c:pt idx="3929">
                  <c:v>4181</c:v>
                </c:pt>
                <c:pt idx="3930">
                  <c:v>4182</c:v>
                </c:pt>
                <c:pt idx="3931">
                  <c:v>4183</c:v>
                </c:pt>
                <c:pt idx="3932">
                  <c:v>4184</c:v>
                </c:pt>
                <c:pt idx="3933">
                  <c:v>4185</c:v>
                </c:pt>
                <c:pt idx="3934">
                  <c:v>4187</c:v>
                </c:pt>
                <c:pt idx="3935">
                  <c:v>4188</c:v>
                </c:pt>
                <c:pt idx="3936">
                  <c:v>4189</c:v>
                </c:pt>
                <c:pt idx="3937">
                  <c:v>4191</c:v>
                </c:pt>
                <c:pt idx="3938">
                  <c:v>4192</c:v>
                </c:pt>
                <c:pt idx="3939">
                  <c:v>4193</c:v>
                </c:pt>
                <c:pt idx="3940">
                  <c:v>4194</c:v>
                </c:pt>
                <c:pt idx="3941">
                  <c:v>4196</c:v>
                </c:pt>
                <c:pt idx="3942">
                  <c:v>4197</c:v>
                </c:pt>
                <c:pt idx="3943">
                  <c:v>4198</c:v>
                </c:pt>
                <c:pt idx="3944">
                  <c:v>4201</c:v>
                </c:pt>
                <c:pt idx="3945">
                  <c:v>4202</c:v>
                </c:pt>
                <c:pt idx="3946">
                  <c:v>4204</c:v>
                </c:pt>
                <c:pt idx="3947">
                  <c:v>4206</c:v>
                </c:pt>
                <c:pt idx="3948">
                  <c:v>4209</c:v>
                </c:pt>
                <c:pt idx="3949">
                  <c:v>4210</c:v>
                </c:pt>
                <c:pt idx="3950">
                  <c:v>4211</c:v>
                </c:pt>
                <c:pt idx="3951">
                  <c:v>4212</c:v>
                </c:pt>
                <c:pt idx="3952">
                  <c:v>4213</c:v>
                </c:pt>
                <c:pt idx="3953">
                  <c:v>4214</c:v>
                </c:pt>
                <c:pt idx="3954">
                  <c:v>4215</c:v>
                </c:pt>
                <c:pt idx="3955">
                  <c:v>4217</c:v>
                </c:pt>
                <c:pt idx="3956">
                  <c:v>4218</c:v>
                </c:pt>
                <c:pt idx="3957">
                  <c:v>4219</c:v>
                </c:pt>
                <c:pt idx="3958">
                  <c:v>4220</c:v>
                </c:pt>
                <c:pt idx="3959">
                  <c:v>4221</c:v>
                </c:pt>
                <c:pt idx="3960">
                  <c:v>4222</c:v>
                </c:pt>
                <c:pt idx="3961">
                  <c:v>4223</c:v>
                </c:pt>
                <c:pt idx="3962">
                  <c:v>4224</c:v>
                </c:pt>
                <c:pt idx="3963">
                  <c:v>4225</c:v>
                </c:pt>
                <c:pt idx="3964">
                  <c:v>4228</c:v>
                </c:pt>
                <c:pt idx="3965">
                  <c:v>4230</c:v>
                </c:pt>
                <c:pt idx="3966">
                  <c:v>4232</c:v>
                </c:pt>
                <c:pt idx="3967">
                  <c:v>4233</c:v>
                </c:pt>
                <c:pt idx="3968">
                  <c:v>4234</c:v>
                </c:pt>
                <c:pt idx="3969">
                  <c:v>4235</c:v>
                </c:pt>
                <c:pt idx="3970">
                  <c:v>4236</c:v>
                </c:pt>
                <c:pt idx="3971">
                  <c:v>4237</c:v>
                </c:pt>
                <c:pt idx="3972">
                  <c:v>4239</c:v>
                </c:pt>
                <c:pt idx="3973">
                  <c:v>4240</c:v>
                </c:pt>
                <c:pt idx="3974">
                  <c:v>4241</c:v>
                </c:pt>
                <c:pt idx="3975">
                  <c:v>4243</c:v>
                </c:pt>
                <c:pt idx="3976">
                  <c:v>4244</c:v>
                </c:pt>
                <c:pt idx="3977">
                  <c:v>4245</c:v>
                </c:pt>
                <c:pt idx="3978">
                  <c:v>4248</c:v>
                </c:pt>
                <c:pt idx="3979">
                  <c:v>4249</c:v>
                </c:pt>
                <c:pt idx="3980">
                  <c:v>4250</c:v>
                </c:pt>
                <c:pt idx="3981">
                  <c:v>4251</c:v>
                </c:pt>
                <c:pt idx="3982">
                  <c:v>4252</c:v>
                </c:pt>
                <c:pt idx="3983">
                  <c:v>4253</c:v>
                </c:pt>
                <c:pt idx="3984">
                  <c:v>4255</c:v>
                </c:pt>
                <c:pt idx="3985">
                  <c:v>4256</c:v>
                </c:pt>
                <c:pt idx="3986">
                  <c:v>4257</c:v>
                </c:pt>
                <c:pt idx="3987">
                  <c:v>4258</c:v>
                </c:pt>
                <c:pt idx="3988">
                  <c:v>4259</c:v>
                </c:pt>
                <c:pt idx="3989">
                  <c:v>4260</c:v>
                </c:pt>
                <c:pt idx="3990">
                  <c:v>4261</c:v>
                </c:pt>
                <c:pt idx="3991">
                  <c:v>4262</c:v>
                </c:pt>
                <c:pt idx="3992">
                  <c:v>4264</c:v>
                </c:pt>
                <c:pt idx="3993">
                  <c:v>4266</c:v>
                </c:pt>
                <c:pt idx="3994">
                  <c:v>4268</c:v>
                </c:pt>
                <c:pt idx="3995">
                  <c:v>4270</c:v>
                </c:pt>
                <c:pt idx="3996">
                  <c:v>4271</c:v>
                </c:pt>
                <c:pt idx="3997">
                  <c:v>4272</c:v>
                </c:pt>
                <c:pt idx="3998">
                  <c:v>4273</c:v>
                </c:pt>
                <c:pt idx="3999">
                  <c:v>4274</c:v>
                </c:pt>
                <c:pt idx="4000">
                  <c:v>4277</c:v>
                </c:pt>
                <c:pt idx="4001">
                  <c:v>4278</c:v>
                </c:pt>
                <c:pt idx="4002">
                  <c:v>4279</c:v>
                </c:pt>
                <c:pt idx="4003">
                  <c:v>4282</c:v>
                </c:pt>
                <c:pt idx="4004">
                  <c:v>4283</c:v>
                </c:pt>
                <c:pt idx="4005">
                  <c:v>4286</c:v>
                </c:pt>
                <c:pt idx="4006">
                  <c:v>4287</c:v>
                </c:pt>
                <c:pt idx="4007">
                  <c:v>4288</c:v>
                </c:pt>
                <c:pt idx="4008">
                  <c:v>4289</c:v>
                </c:pt>
                <c:pt idx="4009">
                  <c:v>4290</c:v>
                </c:pt>
                <c:pt idx="4010">
                  <c:v>4291</c:v>
                </c:pt>
                <c:pt idx="4011">
                  <c:v>4292</c:v>
                </c:pt>
                <c:pt idx="4012">
                  <c:v>4293</c:v>
                </c:pt>
                <c:pt idx="4013">
                  <c:v>4295</c:v>
                </c:pt>
                <c:pt idx="4014">
                  <c:v>4297</c:v>
                </c:pt>
                <c:pt idx="4015">
                  <c:v>4299</c:v>
                </c:pt>
                <c:pt idx="4016">
                  <c:v>4300</c:v>
                </c:pt>
                <c:pt idx="4017">
                  <c:v>4301</c:v>
                </c:pt>
                <c:pt idx="4018">
                  <c:v>4302</c:v>
                </c:pt>
                <c:pt idx="4019">
                  <c:v>4304</c:v>
                </c:pt>
                <c:pt idx="4020">
                  <c:v>4305</c:v>
                </c:pt>
                <c:pt idx="4021">
                  <c:v>4306</c:v>
                </c:pt>
                <c:pt idx="4022">
                  <c:v>4307</c:v>
                </c:pt>
                <c:pt idx="4023">
                  <c:v>4308</c:v>
                </c:pt>
                <c:pt idx="4024">
                  <c:v>4309</c:v>
                </c:pt>
                <c:pt idx="4025">
                  <c:v>4310</c:v>
                </c:pt>
                <c:pt idx="4026">
                  <c:v>4311</c:v>
                </c:pt>
                <c:pt idx="4027">
                  <c:v>4312</c:v>
                </c:pt>
                <c:pt idx="4028">
                  <c:v>4314</c:v>
                </c:pt>
                <c:pt idx="4029">
                  <c:v>4315</c:v>
                </c:pt>
                <c:pt idx="4030">
                  <c:v>4317</c:v>
                </c:pt>
                <c:pt idx="4031">
                  <c:v>4318</c:v>
                </c:pt>
                <c:pt idx="4032">
                  <c:v>4319</c:v>
                </c:pt>
                <c:pt idx="4033">
                  <c:v>4320</c:v>
                </c:pt>
                <c:pt idx="4034">
                  <c:v>4323</c:v>
                </c:pt>
                <c:pt idx="4035">
                  <c:v>4324</c:v>
                </c:pt>
                <c:pt idx="4036">
                  <c:v>4325</c:v>
                </c:pt>
                <c:pt idx="4037">
                  <c:v>4326</c:v>
                </c:pt>
                <c:pt idx="4038">
                  <c:v>4327</c:v>
                </c:pt>
                <c:pt idx="4039">
                  <c:v>4328</c:v>
                </c:pt>
                <c:pt idx="4040">
                  <c:v>4331</c:v>
                </c:pt>
                <c:pt idx="4041">
                  <c:v>4332</c:v>
                </c:pt>
                <c:pt idx="4042">
                  <c:v>4334</c:v>
                </c:pt>
                <c:pt idx="4043">
                  <c:v>4337</c:v>
                </c:pt>
                <c:pt idx="4044">
                  <c:v>4339</c:v>
                </c:pt>
                <c:pt idx="4045">
                  <c:v>4340</c:v>
                </c:pt>
                <c:pt idx="4046">
                  <c:v>4341</c:v>
                </c:pt>
                <c:pt idx="4047">
                  <c:v>4343</c:v>
                </c:pt>
                <c:pt idx="4048">
                  <c:v>4346</c:v>
                </c:pt>
                <c:pt idx="4049">
                  <c:v>4349</c:v>
                </c:pt>
                <c:pt idx="4050">
                  <c:v>4352</c:v>
                </c:pt>
                <c:pt idx="4051">
                  <c:v>4355</c:v>
                </c:pt>
                <c:pt idx="4052">
                  <c:v>4357</c:v>
                </c:pt>
                <c:pt idx="4053">
                  <c:v>4358</c:v>
                </c:pt>
                <c:pt idx="4054">
                  <c:v>4359</c:v>
                </c:pt>
                <c:pt idx="4055">
                  <c:v>4360</c:v>
                </c:pt>
                <c:pt idx="4056">
                  <c:v>4361</c:v>
                </c:pt>
                <c:pt idx="4057">
                  <c:v>4362</c:v>
                </c:pt>
                <c:pt idx="4058">
                  <c:v>4363</c:v>
                </c:pt>
                <c:pt idx="4059">
                  <c:v>4364</c:v>
                </c:pt>
                <c:pt idx="4060">
                  <c:v>4365</c:v>
                </c:pt>
                <c:pt idx="4061">
                  <c:v>4367</c:v>
                </c:pt>
                <c:pt idx="4062">
                  <c:v>4369</c:v>
                </c:pt>
                <c:pt idx="4063">
                  <c:v>4371</c:v>
                </c:pt>
                <c:pt idx="4064">
                  <c:v>4374</c:v>
                </c:pt>
                <c:pt idx="4065">
                  <c:v>4375</c:v>
                </c:pt>
                <c:pt idx="4066">
                  <c:v>4377</c:v>
                </c:pt>
                <c:pt idx="4067">
                  <c:v>4378</c:v>
                </c:pt>
                <c:pt idx="4068">
                  <c:v>4379</c:v>
                </c:pt>
                <c:pt idx="4069">
                  <c:v>4380</c:v>
                </c:pt>
                <c:pt idx="4070">
                  <c:v>4382</c:v>
                </c:pt>
                <c:pt idx="4071">
                  <c:v>4386</c:v>
                </c:pt>
                <c:pt idx="4072">
                  <c:v>4387</c:v>
                </c:pt>
                <c:pt idx="4073">
                  <c:v>4388</c:v>
                </c:pt>
                <c:pt idx="4074">
                  <c:v>4389</c:v>
                </c:pt>
                <c:pt idx="4075">
                  <c:v>4390</c:v>
                </c:pt>
                <c:pt idx="4076">
                  <c:v>4392</c:v>
                </c:pt>
                <c:pt idx="4077">
                  <c:v>4393</c:v>
                </c:pt>
                <c:pt idx="4078">
                  <c:v>4394</c:v>
                </c:pt>
                <c:pt idx="4079">
                  <c:v>4396</c:v>
                </c:pt>
                <c:pt idx="4080">
                  <c:v>4397</c:v>
                </c:pt>
                <c:pt idx="4081">
                  <c:v>4398</c:v>
                </c:pt>
                <c:pt idx="4082">
                  <c:v>4399</c:v>
                </c:pt>
                <c:pt idx="4083">
                  <c:v>4403</c:v>
                </c:pt>
                <c:pt idx="4084">
                  <c:v>4404</c:v>
                </c:pt>
                <c:pt idx="4085">
                  <c:v>4405</c:v>
                </c:pt>
                <c:pt idx="4086">
                  <c:v>4406</c:v>
                </c:pt>
                <c:pt idx="4087">
                  <c:v>4407</c:v>
                </c:pt>
                <c:pt idx="4088">
                  <c:v>4410</c:v>
                </c:pt>
                <c:pt idx="4089">
                  <c:v>4411</c:v>
                </c:pt>
                <c:pt idx="4090">
                  <c:v>4413</c:v>
                </c:pt>
                <c:pt idx="4091">
                  <c:v>4415</c:v>
                </c:pt>
                <c:pt idx="4092">
                  <c:v>4416</c:v>
                </c:pt>
                <c:pt idx="4093">
                  <c:v>4417</c:v>
                </c:pt>
                <c:pt idx="4094">
                  <c:v>4419</c:v>
                </c:pt>
                <c:pt idx="4095">
                  <c:v>4420</c:v>
                </c:pt>
                <c:pt idx="4096">
                  <c:v>4422</c:v>
                </c:pt>
                <c:pt idx="4097">
                  <c:v>4425</c:v>
                </c:pt>
                <c:pt idx="4098">
                  <c:v>4427</c:v>
                </c:pt>
                <c:pt idx="4099">
                  <c:v>4428</c:v>
                </c:pt>
                <c:pt idx="4100">
                  <c:v>4429</c:v>
                </c:pt>
                <c:pt idx="4101">
                  <c:v>4430</c:v>
                </c:pt>
                <c:pt idx="4102">
                  <c:v>4431</c:v>
                </c:pt>
                <c:pt idx="4103">
                  <c:v>4432</c:v>
                </c:pt>
                <c:pt idx="4104">
                  <c:v>4433</c:v>
                </c:pt>
                <c:pt idx="4105">
                  <c:v>4434</c:v>
                </c:pt>
                <c:pt idx="4106">
                  <c:v>4438</c:v>
                </c:pt>
                <c:pt idx="4107">
                  <c:v>4441</c:v>
                </c:pt>
                <c:pt idx="4108">
                  <c:v>4442</c:v>
                </c:pt>
                <c:pt idx="4109">
                  <c:v>4444</c:v>
                </c:pt>
                <c:pt idx="4110">
                  <c:v>4445</c:v>
                </c:pt>
                <c:pt idx="4111">
                  <c:v>4447</c:v>
                </c:pt>
                <c:pt idx="4112">
                  <c:v>4448</c:v>
                </c:pt>
                <c:pt idx="4113">
                  <c:v>4452</c:v>
                </c:pt>
                <c:pt idx="4114">
                  <c:v>4454</c:v>
                </c:pt>
                <c:pt idx="4115">
                  <c:v>4455</c:v>
                </c:pt>
                <c:pt idx="4116">
                  <c:v>4456</c:v>
                </c:pt>
                <c:pt idx="4117">
                  <c:v>4457</c:v>
                </c:pt>
                <c:pt idx="4118">
                  <c:v>4458</c:v>
                </c:pt>
                <c:pt idx="4119">
                  <c:v>4459</c:v>
                </c:pt>
                <c:pt idx="4120">
                  <c:v>4460</c:v>
                </c:pt>
                <c:pt idx="4121">
                  <c:v>4461</c:v>
                </c:pt>
                <c:pt idx="4122">
                  <c:v>4464</c:v>
                </c:pt>
                <c:pt idx="4123">
                  <c:v>4465</c:v>
                </c:pt>
                <c:pt idx="4124">
                  <c:v>4467</c:v>
                </c:pt>
                <c:pt idx="4125">
                  <c:v>4468</c:v>
                </c:pt>
                <c:pt idx="4126">
                  <c:v>4469</c:v>
                </c:pt>
                <c:pt idx="4127">
                  <c:v>4470</c:v>
                </c:pt>
                <c:pt idx="4128">
                  <c:v>4471</c:v>
                </c:pt>
                <c:pt idx="4129">
                  <c:v>4472</c:v>
                </c:pt>
                <c:pt idx="4130">
                  <c:v>4473</c:v>
                </c:pt>
                <c:pt idx="4131">
                  <c:v>4474</c:v>
                </c:pt>
                <c:pt idx="4132">
                  <c:v>4475</c:v>
                </c:pt>
                <c:pt idx="4133">
                  <c:v>4476</c:v>
                </c:pt>
                <c:pt idx="4134">
                  <c:v>4477</c:v>
                </c:pt>
                <c:pt idx="4135">
                  <c:v>4481</c:v>
                </c:pt>
                <c:pt idx="4136">
                  <c:v>4486</c:v>
                </c:pt>
                <c:pt idx="4137">
                  <c:v>4489</c:v>
                </c:pt>
                <c:pt idx="4138">
                  <c:v>4490</c:v>
                </c:pt>
                <c:pt idx="4139">
                  <c:v>4491</c:v>
                </c:pt>
                <c:pt idx="4140">
                  <c:v>4492</c:v>
                </c:pt>
                <c:pt idx="4141">
                  <c:v>4495</c:v>
                </c:pt>
                <c:pt idx="4142">
                  <c:v>4496</c:v>
                </c:pt>
                <c:pt idx="4143">
                  <c:v>4497</c:v>
                </c:pt>
                <c:pt idx="4144">
                  <c:v>4498</c:v>
                </c:pt>
                <c:pt idx="4145">
                  <c:v>4500</c:v>
                </c:pt>
                <c:pt idx="4146">
                  <c:v>4501</c:v>
                </c:pt>
                <c:pt idx="4147">
                  <c:v>4503</c:v>
                </c:pt>
                <c:pt idx="4148">
                  <c:v>4504</c:v>
                </c:pt>
                <c:pt idx="4149">
                  <c:v>4505</c:v>
                </c:pt>
                <c:pt idx="4150">
                  <c:v>4506</c:v>
                </c:pt>
                <c:pt idx="4151">
                  <c:v>4507</c:v>
                </c:pt>
                <c:pt idx="4152">
                  <c:v>4508</c:v>
                </c:pt>
                <c:pt idx="4153">
                  <c:v>4509</c:v>
                </c:pt>
                <c:pt idx="4154">
                  <c:v>4510</c:v>
                </c:pt>
                <c:pt idx="4155">
                  <c:v>4511</c:v>
                </c:pt>
                <c:pt idx="4156">
                  <c:v>4512</c:v>
                </c:pt>
                <c:pt idx="4157">
                  <c:v>4513</c:v>
                </c:pt>
                <c:pt idx="4158">
                  <c:v>4514</c:v>
                </c:pt>
                <c:pt idx="4159">
                  <c:v>4515</c:v>
                </c:pt>
                <c:pt idx="4160">
                  <c:v>4516</c:v>
                </c:pt>
                <c:pt idx="4161">
                  <c:v>4517</c:v>
                </c:pt>
                <c:pt idx="4162">
                  <c:v>4518</c:v>
                </c:pt>
                <c:pt idx="4163">
                  <c:v>4519</c:v>
                </c:pt>
                <c:pt idx="4164">
                  <c:v>4520</c:v>
                </c:pt>
                <c:pt idx="4165">
                  <c:v>4521</c:v>
                </c:pt>
                <c:pt idx="4166">
                  <c:v>4523</c:v>
                </c:pt>
                <c:pt idx="4167">
                  <c:v>4526</c:v>
                </c:pt>
                <c:pt idx="4168">
                  <c:v>4528</c:v>
                </c:pt>
                <c:pt idx="4169">
                  <c:v>4529</c:v>
                </c:pt>
                <c:pt idx="4170">
                  <c:v>4531</c:v>
                </c:pt>
                <c:pt idx="4171">
                  <c:v>4534</c:v>
                </c:pt>
                <c:pt idx="4172">
                  <c:v>4535</c:v>
                </c:pt>
                <c:pt idx="4173">
                  <c:v>4536</c:v>
                </c:pt>
                <c:pt idx="4174">
                  <c:v>4537</c:v>
                </c:pt>
                <c:pt idx="4175">
                  <c:v>4538</c:v>
                </c:pt>
                <c:pt idx="4176">
                  <c:v>4539</c:v>
                </c:pt>
                <c:pt idx="4177">
                  <c:v>4540</c:v>
                </c:pt>
                <c:pt idx="4178">
                  <c:v>4543</c:v>
                </c:pt>
                <c:pt idx="4179">
                  <c:v>4544</c:v>
                </c:pt>
                <c:pt idx="4180">
                  <c:v>4545</c:v>
                </c:pt>
                <c:pt idx="4181">
                  <c:v>4547</c:v>
                </c:pt>
                <c:pt idx="4182">
                  <c:v>4548</c:v>
                </c:pt>
                <c:pt idx="4183">
                  <c:v>4549</c:v>
                </c:pt>
                <c:pt idx="4184">
                  <c:v>4552</c:v>
                </c:pt>
                <c:pt idx="4185">
                  <c:v>4553</c:v>
                </c:pt>
                <c:pt idx="4186">
                  <c:v>4555</c:v>
                </c:pt>
                <c:pt idx="4187">
                  <c:v>4556</c:v>
                </c:pt>
                <c:pt idx="4188">
                  <c:v>4557</c:v>
                </c:pt>
                <c:pt idx="4189">
                  <c:v>4558</c:v>
                </c:pt>
                <c:pt idx="4190">
                  <c:v>4559</c:v>
                </c:pt>
                <c:pt idx="4191">
                  <c:v>4560</c:v>
                </c:pt>
                <c:pt idx="4192">
                  <c:v>4561</c:v>
                </c:pt>
                <c:pt idx="4193">
                  <c:v>4562</c:v>
                </c:pt>
                <c:pt idx="4194">
                  <c:v>4564</c:v>
                </c:pt>
                <c:pt idx="4195">
                  <c:v>4566</c:v>
                </c:pt>
                <c:pt idx="4196">
                  <c:v>4567</c:v>
                </c:pt>
                <c:pt idx="4197">
                  <c:v>4568</c:v>
                </c:pt>
                <c:pt idx="4198">
                  <c:v>4569</c:v>
                </c:pt>
                <c:pt idx="4199">
                  <c:v>4570</c:v>
                </c:pt>
                <c:pt idx="4200">
                  <c:v>4571</c:v>
                </c:pt>
                <c:pt idx="4201">
                  <c:v>4572</c:v>
                </c:pt>
                <c:pt idx="4202">
                  <c:v>4573</c:v>
                </c:pt>
                <c:pt idx="4203">
                  <c:v>4574</c:v>
                </c:pt>
                <c:pt idx="4204">
                  <c:v>4575</c:v>
                </c:pt>
                <c:pt idx="4205">
                  <c:v>4576</c:v>
                </c:pt>
                <c:pt idx="4206">
                  <c:v>4577</c:v>
                </c:pt>
                <c:pt idx="4207">
                  <c:v>4578</c:v>
                </c:pt>
                <c:pt idx="4208">
                  <c:v>4579</c:v>
                </c:pt>
                <c:pt idx="4209">
                  <c:v>4580</c:v>
                </c:pt>
                <c:pt idx="4210">
                  <c:v>4581</c:v>
                </c:pt>
                <c:pt idx="4211">
                  <c:v>4585</c:v>
                </c:pt>
                <c:pt idx="4212">
                  <c:v>4586</c:v>
                </c:pt>
                <c:pt idx="4213">
                  <c:v>4587</c:v>
                </c:pt>
                <c:pt idx="4214">
                  <c:v>4588</c:v>
                </c:pt>
                <c:pt idx="4215">
                  <c:v>4591</c:v>
                </c:pt>
                <c:pt idx="4216">
                  <c:v>4592</c:v>
                </c:pt>
                <c:pt idx="4217">
                  <c:v>4593</c:v>
                </c:pt>
                <c:pt idx="4218">
                  <c:v>4594</c:v>
                </c:pt>
                <c:pt idx="4219">
                  <c:v>4595</c:v>
                </c:pt>
                <c:pt idx="4220">
                  <c:v>4596</c:v>
                </c:pt>
                <c:pt idx="4221">
                  <c:v>4597</c:v>
                </c:pt>
                <c:pt idx="4222">
                  <c:v>4600</c:v>
                </c:pt>
                <c:pt idx="4223">
                  <c:v>4601</c:v>
                </c:pt>
                <c:pt idx="4224">
                  <c:v>4602</c:v>
                </c:pt>
                <c:pt idx="4225">
                  <c:v>4603</c:v>
                </c:pt>
                <c:pt idx="4226">
                  <c:v>4604</c:v>
                </c:pt>
                <c:pt idx="4227">
                  <c:v>4611</c:v>
                </c:pt>
                <c:pt idx="4228">
                  <c:v>4612</c:v>
                </c:pt>
                <c:pt idx="4229">
                  <c:v>4613</c:v>
                </c:pt>
                <c:pt idx="4230">
                  <c:v>4615</c:v>
                </c:pt>
                <c:pt idx="4231">
                  <c:v>4616</c:v>
                </c:pt>
                <c:pt idx="4232">
                  <c:v>4617</c:v>
                </c:pt>
                <c:pt idx="4233">
                  <c:v>4619</c:v>
                </c:pt>
                <c:pt idx="4234">
                  <c:v>4623</c:v>
                </c:pt>
                <c:pt idx="4235">
                  <c:v>4625</c:v>
                </c:pt>
                <c:pt idx="4236">
                  <c:v>4626</c:v>
                </c:pt>
                <c:pt idx="4237">
                  <c:v>4629</c:v>
                </c:pt>
                <c:pt idx="4238">
                  <c:v>4631</c:v>
                </c:pt>
                <c:pt idx="4239">
                  <c:v>4632</c:v>
                </c:pt>
                <c:pt idx="4240">
                  <c:v>4634</c:v>
                </c:pt>
                <c:pt idx="4241">
                  <c:v>4637</c:v>
                </c:pt>
                <c:pt idx="4242">
                  <c:v>4639</c:v>
                </c:pt>
                <c:pt idx="4243">
                  <c:v>4640</c:v>
                </c:pt>
                <c:pt idx="4244">
                  <c:v>4641</c:v>
                </c:pt>
                <c:pt idx="4245">
                  <c:v>4642</c:v>
                </c:pt>
                <c:pt idx="4246">
                  <c:v>4644</c:v>
                </c:pt>
                <c:pt idx="4247">
                  <c:v>4645</c:v>
                </c:pt>
                <c:pt idx="4248">
                  <c:v>4648</c:v>
                </c:pt>
                <c:pt idx="4249">
                  <c:v>4650</c:v>
                </c:pt>
                <c:pt idx="4250">
                  <c:v>4651</c:v>
                </c:pt>
                <c:pt idx="4251">
                  <c:v>4652</c:v>
                </c:pt>
                <c:pt idx="4252">
                  <c:v>4653</c:v>
                </c:pt>
                <c:pt idx="4253">
                  <c:v>4654</c:v>
                </c:pt>
                <c:pt idx="4254">
                  <c:v>4656</c:v>
                </c:pt>
                <c:pt idx="4255">
                  <c:v>4657</c:v>
                </c:pt>
                <c:pt idx="4256">
                  <c:v>4659</c:v>
                </c:pt>
                <c:pt idx="4257">
                  <c:v>4661</c:v>
                </c:pt>
                <c:pt idx="4258">
                  <c:v>4662</c:v>
                </c:pt>
                <c:pt idx="4259">
                  <c:v>4663</c:v>
                </c:pt>
                <c:pt idx="4260">
                  <c:v>4664</c:v>
                </c:pt>
                <c:pt idx="4261">
                  <c:v>4665</c:v>
                </c:pt>
                <c:pt idx="4262">
                  <c:v>4666</c:v>
                </c:pt>
                <c:pt idx="4263">
                  <c:v>4667</c:v>
                </c:pt>
                <c:pt idx="4264">
                  <c:v>4668</c:v>
                </c:pt>
                <c:pt idx="4265">
                  <c:v>4669</c:v>
                </c:pt>
                <c:pt idx="4266">
                  <c:v>4670</c:v>
                </c:pt>
                <c:pt idx="4267">
                  <c:v>4672</c:v>
                </c:pt>
                <c:pt idx="4268">
                  <c:v>4673</c:v>
                </c:pt>
                <c:pt idx="4269">
                  <c:v>4674</c:v>
                </c:pt>
                <c:pt idx="4270">
                  <c:v>4675</c:v>
                </c:pt>
                <c:pt idx="4271">
                  <c:v>4676</c:v>
                </c:pt>
                <c:pt idx="4272">
                  <c:v>4678</c:v>
                </c:pt>
                <c:pt idx="4273">
                  <c:v>4679</c:v>
                </c:pt>
                <c:pt idx="4274">
                  <c:v>4680</c:v>
                </c:pt>
                <c:pt idx="4275">
                  <c:v>4681</c:v>
                </c:pt>
                <c:pt idx="4276">
                  <c:v>4682</c:v>
                </c:pt>
                <c:pt idx="4277">
                  <c:v>4683</c:v>
                </c:pt>
                <c:pt idx="4278">
                  <c:v>4684</c:v>
                </c:pt>
                <c:pt idx="4279">
                  <c:v>4685</c:v>
                </c:pt>
                <c:pt idx="4280">
                  <c:v>4688</c:v>
                </c:pt>
                <c:pt idx="4281">
                  <c:v>4690</c:v>
                </c:pt>
                <c:pt idx="4282">
                  <c:v>4691</c:v>
                </c:pt>
                <c:pt idx="4283">
                  <c:v>4692</c:v>
                </c:pt>
                <c:pt idx="4284">
                  <c:v>4694</c:v>
                </c:pt>
                <c:pt idx="4285">
                  <c:v>4697</c:v>
                </c:pt>
                <c:pt idx="4286">
                  <c:v>4700</c:v>
                </c:pt>
                <c:pt idx="4287">
                  <c:v>4701</c:v>
                </c:pt>
                <c:pt idx="4288">
                  <c:v>4702</c:v>
                </c:pt>
                <c:pt idx="4289">
                  <c:v>4706</c:v>
                </c:pt>
                <c:pt idx="4290">
                  <c:v>4710</c:v>
                </c:pt>
                <c:pt idx="4291">
                  <c:v>4712</c:v>
                </c:pt>
                <c:pt idx="4292">
                  <c:v>4714</c:v>
                </c:pt>
                <c:pt idx="4293">
                  <c:v>4715</c:v>
                </c:pt>
                <c:pt idx="4294">
                  <c:v>4717</c:v>
                </c:pt>
                <c:pt idx="4295">
                  <c:v>4718</c:v>
                </c:pt>
                <c:pt idx="4296">
                  <c:v>4719</c:v>
                </c:pt>
                <c:pt idx="4297">
                  <c:v>4721</c:v>
                </c:pt>
                <c:pt idx="4298">
                  <c:v>4722</c:v>
                </c:pt>
                <c:pt idx="4299">
                  <c:v>4725</c:v>
                </c:pt>
                <c:pt idx="4300">
                  <c:v>4726</c:v>
                </c:pt>
                <c:pt idx="4301">
                  <c:v>4729</c:v>
                </c:pt>
                <c:pt idx="4302">
                  <c:v>4730</c:v>
                </c:pt>
                <c:pt idx="4303">
                  <c:v>4733</c:v>
                </c:pt>
                <c:pt idx="4304">
                  <c:v>4734</c:v>
                </c:pt>
                <c:pt idx="4305">
                  <c:v>4735</c:v>
                </c:pt>
                <c:pt idx="4306">
                  <c:v>4738</c:v>
                </c:pt>
                <c:pt idx="4307">
                  <c:v>4740</c:v>
                </c:pt>
                <c:pt idx="4308">
                  <c:v>4741</c:v>
                </c:pt>
                <c:pt idx="4309">
                  <c:v>4742</c:v>
                </c:pt>
                <c:pt idx="4310">
                  <c:v>4743</c:v>
                </c:pt>
                <c:pt idx="4311">
                  <c:v>4744</c:v>
                </c:pt>
                <c:pt idx="4312">
                  <c:v>4746</c:v>
                </c:pt>
                <c:pt idx="4313">
                  <c:v>4747</c:v>
                </c:pt>
                <c:pt idx="4314">
                  <c:v>4748</c:v>
                </c:pt>
                <c:pt idx="4315">
                  <c:v>4749</c:v>
                </c:pt>
                <c:pt idx="4316">
                  <c:v>4750</c:v>
                </c:pt>
                <c:pt idx="4317">
                  <c:v>4751</c:v>
                </c:pt>
                <c:pt idx="4318">
                  <c:v>4753</c:v>
                </c:pt>
                <c:pt idx="4319">
                  <c:v>4754</c:v>
                </c:pt>
                <c:pt idx="4320">
                  <c:v>4755</c:v>
                </c:pt>
                <c:pt idx="4321">
                  <c:v>4757</c:v>
                </c:pt>
                <c:pt idx="4322">
                  <c:v>4759</c:v>
                </c:pt>
                <c:pt idx="4323">
                  <c:v>4760</c:v>
                </c:pt>
                <c:pt idx="4324">
                  <c:v>4761</c:v>
                </c:pt>
                <c:pt idx="4325">
                  <c:v>4762</c:v>
                </c:pt>
                <c:pt idx="4326">
                  <c:v>4763</c:v>
                </c:pt>
                <c:pt idx="4327">
                  <c:v>4764</c:v>
                </c:pt>
                <c:pt idx="4328">
                  <c:v>4765</c:v>
                </c:pt>
                <c:pt idx="4329">
                  <c:v>4766</c:v>
                </c:pt>
                <c:pt idx="4330">
                  <c:v>4767</c:v>
                </c:pt>
                <c:pt idx="4331">
                  <c:v>4771</c:v>
                </c:pt>
                <c:pt idx="4332">
                  <c:v>4772</c:v>
                </c:pt>
                <c:pt idx="4333">
                  <c:v>4774</c:v>
                </c:pt>
                <c:pt idx="4334">
                  <c:v>4778</c:v>
                </c:pt>
                <c:pt idx="4335">
                  <c:v>4780</c:v>
                </c:pt>
                <c:pt idx="4336">
                  <c:v>4781</c:v>
                </c:pt>
                <c:pt idx="4337">
                  <c:v>4783</c:v>
                </c:pt>
                <c:pt idx="4338">
                  <c:v>4785</c:v>
                </c:pt>
                <c:pt idx="4339">
                  <c:v>4786</c:v>
                </c:pt>
                <c:pt idx="4340">
                  <c:v>4787</c:v>
                </c:pt>
                <c:pt idx="4341">
                  <c:v>4788</c:v>
                </c:pt>
                <c:pt idx="4342">
                  <c:v>4789</c:v>
                </c:pt>
                <c:pt idx="4343">
                  <c:v>4793</c:v>
                </c:pt>
                <c:pt idx="4344">
                  <c:v>4794</c:v>
                </c:pt>
                <c:pt idx="4345">
                  <c:v>4795</c:v>
                </c:pt>
                <c:pt idx="4346">
                  <c:v>4796</c:v>
                </c:pt>
                <c:pt idx="4347">
                  <c:v>4798</c:v>
                </c:pt>
                <c:pt idx="4348">
                  <c:v>4799</c:v>
                </c:pt>
                <c:pt idx="4349">
                  <c:v>4800</c:v>
                </c:pt>
                <c:pt idx="4350">
                  <c:v>4801</c:v>
                </c:pt>
                <c:pt idx="4351">
                  <c:v>4802</c:v>
                </c:pt>
                <c:pt idx="4352">
                  <c:v>4803</c:v>
                </c:pt>
                <c:pt idx="4353">
                  <c:v>4804</c:v>
                </c:pt>
                <c:pt idx="4354">
                  <c:v>4805</c:v>
                </c:pt>
                <c:pt idx="4355">
                  <c:v>4808</c:v>
                </c:pt>
                <c:pt idx="4356">
                  <c:v>4809</c:v>
                </c:pt>
                <c:pt idx="4357">
                  <c:v>4810</c:v>
                </c:pt>
                <c:pt idx="4358">
                  <c:v>4811</c:v>
                </c:pt>
                <c:pt idx="4359">
                  <c:v>4813</c:v>
                </c:pt>
                <c:pt idx="4360">
                  <c:v>4815</c:v>
                </c:pt>
                <c:pt idx="4361">
                  <c:v>4816</c:v>
                </c:pt>
                <c:pt idx="4362">
                  <c:v>4817</c:v>
                </c:pt>
                <c:pt idx="4363">
                  <c:v>4820</c:v>
                </c:pt>
                <c:pt idx="4364">
                  <c:v>4822</c:v>
                </c:pt>
                <c:pt idx="4365">
                  <c:v>4823</c:v>
                </c:pt>
                <c:pt idx="4366">
                  <c:v>4824</c:v>
                </c:pt>
                <c:pt idx="4367">
                  <c:v>4825</c:v>
                </c:pt>
                <c:pt idx="4368">
                  <c:v>4831</c:v>
                </c:pt>
                <c:pt idx="4369">
                  <c:v>4834</c:v>
                </c:pt>
                <c:pt idx="4370">
                  <c:v>4835</c:v>
                </c:pt>
                <c:pt idx="4371">
                  <c:v>4836</c:v>
                </c:pt>
                <c:pt idx="4372">
                  <c:v>4837</c:v>
                </c:pt>
                <c:pt idx="4373">
                  <c:v>4840</c:v>
                </c:pt>
                <c:pt idx="4374">
                  <c:v>4841</c:v>
                </c:pt>
                <c:pt idx="4375">
                  <c:v>4842</c:v>
                </c:pt>
                <c:pt idx="4376">
                  <c:v>4845</c:v>
                </c:pt>
                <c:pt idx="4377">
                  <c:v>4847</c:v>
                </c:pt>
                <c:pt idx="4378">
                  <c:v>4848</c:v>
                </c:pt>
                <c:pt idx="4379">
                  <c:v>4850</c:v>
                </c:pt>
                <c:pt idx="4380">
                  <c:v>4852</c:v>
                </c:pt>
                <c:pt idx="4381">
                  <c:v>4859</c:v>
                </c:pt>
                <c:pt idx="4382">
                  <c:v>4860</c:v>
                </c:pt>
                <c:pt idx="4383">
                  <c:v>4861</c:v>
                </c:pt>
                <c:pt idx="4384">
                  <c:v>4862</c:v>
                </c:pt>
                <c:pt idx="4385">
                  <c:v>4864</c:v>
                </c:pt>
                <c:pt idx="4386">
                  <c:v>4865</c:v>
                </c:pt>
                <c:pt idx="4387">
                  <c:v>4866</c:v>
                </c:pt>
                <c:pt idx="4388">
                  <c:v>4867</c:v>
                </c:pt>
                <c:pt idx="4389">
                  <c:v>4870</c:v>
                </c:pt>
                <c:pt idx="4390">
                  <c:v>4871</c:v>
                </c:pt>
                <c:pt idx="4391">
                  <c:v>4873</c:v>
                </c:pt>
                <c:pt idx="4392">
                  <c:v>4876</c:v>
                </c:pt>
                <c:pt idx="4393">
                  <c:v>4877</c:v>
                </c:pt>
                <c:pt idx="4394">
                  <c:v>4880</c:v>
                </c:pt>
                <c:pt idx="4395">
                  <c:v>4883</c:v>
                </c:pt>
                <c:pt idx="4396">
                  <c:v>4886</c:v>
                </c:pt>
                <c:pt idx="4397">
                  <c:v>4889</c:v>
                </c:pt>
                <c:pt idx="4398">
                  <c:v>4890</c:v>
                </c:pt>
                <c:pt idx="4399">
                  <c:v>4891</c:v>
                </c:pt>
                <c:pt idx="4400">
                  <c:v>4892</c:v>
                </c:pt>
                <c:pt idx="4401">
                  <c:v>4893</c:v>
                </c:pt>
                <c:pt idx="4402">
                  <c:v>4894</c:v>
                </c:pt>
                <c:pt idx="4403">
                  <c:v>4898</c:v>
                </c:pt>
                <c:pt idx="4404">
                  <c:v>4899</c:v>
                </c:pt>
                <c:pt idx="4405">
                  <c:v>4902</c:v>
                </c:pt>
                <c:pt idx="4406">
                  <c:v>4904</c:v>
                </c:pt>
                <c:pt idx="4407">
                  <c:v>4905</c:v>
                </c:pt>
                <c:pt idx="4408">
                  <c:v>4906</c:v>
                </c:pt>
                <c:pt idx="4409">
                  <c:v>4907</c:v>
                </c:pt>
                <c:pt idx="4410">
                  <c:v>4909</c:v>
                </c:pt>
                <c:pt idx="4411">
                  <c:v>4910</c:v>
                </c:pt>
                <c:pt idx="4412">
                  <c:v>4912</c:v>
                </c:pt>
                <c:pt idx="4413">
                  <c:v>4915</c:v>
                </c:pt>
                <c:pt idx="4414">
                  <c:v>4917</c:v>
                </c:pt>
                <c:pt idx="4415">
                  <c:v>4919</c:v>
                </c:pt>
                <c:pt idx="4416">
                  <c:v>4923</c:v>
                </c:pt>
                <c:pt idx="4417">
                  <c:v>4927</c:v>
                </c:pt>
                <c:pt idx="4418">
                  <c:v>4928</c:v>
                </c:pt>
                <c:pt idx="4419">
                  <c:v>4930</c:v>
                </c:pt>
                <c:pt idx="4420">
                  <c:v>4933</c:v>
                </c:pt>
                <c:pt idx="4421">
                  <c:v>4934</c:v>
                </c:pt>
                <c:pt idx="4422">
                  <c:v>4937</c:v>
                </c:pt>
                <c:pt idx="4423">
                  <c:v>4938</c:v>
                </c:pt>
                <c:pt idx="4424">
                  <c:v>4943</c:v>
                </c:pt>
                <c:pt idx="4425">
                  <c:v>4944</c:v>
                </c:pt>
                <c:pt idx="4426">
                  <c:v>4945</c:v>
                </c:pt>
                <c:pt idx="4427">
                  <c:v>4950</c:v>
                </c:pt>
                <c:pt idx="4428">
                  <c:v>4951</c:v>
                </c:pt>
                <c:pt idx="4429">
                  <c:v>4952</c:v>
                </c:pt>
                <c:pt idx="4430">
                  <c:v>4953</c:v>
                </c:pt>
                <c:pt idx="4431">
                  <c:v>4954</c:v>
                </c:pt>
                <c:pt idx="4432">
                  <c:v>4956</c:v>
                </c:pt>
                <c:pt idx="4433">
                  <c:v>4958</c:v>
                </c:pt>
                <c:pt idx="4434">
                  <c:v>4960</c:v>
                </c:pt>
                <c:pt idx="4435">
                  <c:v>4963</c:v>
                </c:pt>
                <c:pt idx="4436">
                  <c:v>4966</c:v>
                </c:pt>
                <c:pt idx="4437">
                  <c:v>4968</c:v>
                </c:pt>
                <c:pt idx="4438">
                  <c:v>4970</c:v>
                </c:pt>
                <c:pt idx="4439">
                  <c:v>4971</c:v>
                </c:pt>
                <c:pt idx="4440">
                  <c:v>4972</c:v>
                </c:pt>
                <c:pt idx="4441">
                  <c:v>4973</c:v>
                </c:pt>
                <c:pt idx="4442">
                  <c:v>4977</c:v>
                </c:pt>
                <c:pt idx="4443">
                  <c:v>4981</c:v>
                </c:pt>
                <c:pt idx="4444">
                  <c:v>4983</c:v>
                </c:pt>
                <c:pt idx="4445">
                  <c:v>4986</c:v>
                </c:pt>
                <c:pt idx="4446">
                  <c:v>4988</c:v>
                </c:pt>
                <c:pt idx="4447">
                  <c:v>4992</c:v>
                </c:pt>
                <c:pt idx="4448">
                  <c:v>4993</c:v>
                </c:pt>
                <c:pt idx="4449">
                  <c:v>4994</c:v>
                </c:pt>
                <c:pt idx="4450">
                  <c:v>4995</c:v>
                </c:pt>
                <c:pt idx="4451">
                  <c:v>4997</c:v>
                </c:pt>
                <c:pt idx="4452">
                  <c:v>5000</c:v>
                </c:pt>
                <c:pt idx="4453">
                  <c:v>5002</c:v>
                </c:pt>
                <c:pt idx="4454">
                  <c:v>5005</c:v>
                </c:pt>
                <c:pt idx="4455">
                  <c:v>5006</c:v>
                </c:pt>
                <c:pt idx="4456">
                  <c:v>5008</c:v>
                </c:pt>
                <c:pt idx="4457">
                  <c:v>5009</c:v>
                </c:pt>
                <c:pt idx="4458">
                  <c:v>5010</c:v>
                </c:pt>
                <c:pt idx="4459">
                  <c:v>5012</c:v>
                </c:pt>
                <c:pt idx="4460">
                  <c:v>5014</c:v>
                </c:pt>
                <c:pt idx="4461">
                  <c:v>5017</c:v>
                </c:pt>
                <c:pt idx="4462">
                  <c:v>5018</c:v>
                </c:pt>
                <c:pt idx="4463">
                  <c:v>5023</c:v>
                </c:pt>
                <c:pt idx="4464">
                  <c:v>5024</c:v>
                </c:pt>
                <c:pt idx="4465">
                  <c:v>5025</c:v>
                </c:pt>
                <c:pt idx="4466">
                  <c:v>5028</c:v>
                </c:pt>
                <c:pt idx="4467">
                  <c:v>5030</c:v>
                </c:pt>
                <c:pt idx="4468">
                  <c:v>5032</c:v>
                </c:pt>
                <c:pt idx="4469">
                  <c:v>5033</c:v>
                </c:pt>
                <c:pt idx="4470">
                  <c:v>5038</c:v>
                </c:pt>
                <c:pt idx="4471">
                  <c:v>5039</c:v>
                </c:pt>
                <c:pt idx="4472">
                  <c:v>5040</c:v>
                </c:pt>
                <c:pt idx="4473">
                  <c:v>5041</c:v>
                </c:pt>
                <c:pt idx="4474">
                  <c:v>5044</c:v>
                </c:pt>
                <c:pt idx="4475">
                  <c:v>5045</c:v>
                </c:pt>
                <c:pt idx="4476">
                  <c:v>5047</c:v>
                </c:pt>
                <c:pt idx="4477">
                  <c:v>5049</c:v>
                </c:pt>
                <c:pt idx="4478">
                  <c:v>5050</c:v>
                </c:pt>
                <c:pt idx="4479">
                  <c:v>5051</c:v>
                </c:pt>
                <c:pt idx="4480">
                  <c:v>5053</c:v>
                </c:pt>
                <c:pt idx="4481">
                  <c:v>5054</c:v>
                </c:pt>
                <c:pt idx="4482">
                  <c:v>5057</c:v>
                </c:pt>
                <c:pt idx="4483">
                  <c:v>5061</c:v>
                </c:pt>
                <c:pt idx="4484">
                  <c:v>5062</c:v>
                </c:pt>
                <c:pt idx="4485">
                  <c:v>5063</c:v>
                </c:pt>
                <c:pt idx="4486">
                  <c:v>5065</c:v>
                </c:pt>
                <c:pt idx="4487">
                  <c:v>5066</c:v>
                </c:pt>
                <c:pt idx="4488">
                  <c:v>5067</c:v>
                </c:pt>
                <c:pt idx="4489">
                  <c:v>5069</c:v>
                </c:pt>
                <c:pt idx="4490">
                  <c:v>5070</c:v>
                </c:pt>
                <c:pt idx="4491">
                  <c:v>5071</c:v>
                </c:pt>
                <c:pt idx="4492">
                  <c:v>5073</c:v>
                </c:pt>
                <c:pt idx="4493">
                  <c:v>5075</c:v>
                </c:pt>
                <c:pt idx="4494">
                  <c:v>5076</c:v>
                </c:pt>
                <c:pt idx="4495">
                  <c:v>5077</c:v>
                </c:pt>
                <c:pt idx="4496">
                  <c:v>5081</c:v>
                </c:pt>
                <c:pt idx="4497">
                  <c:v>5082</c:v>
                </c:pt>
                <c:pt idx="4498">
                  <c:v>5083</c:v>
                </c:pt>
                <c:pt idx="4499">
                  <c:v>5084</c:v>
                </c:pt>
                <c:pt idx="4500">
                  <c:v>5085</c:v>
                </c:pt>
                <c:pt idx="4501">
                  <c:v>5086</c:v>
                </c:pt>
                <c:pt idx="4502">
                  <c:v>5089</c:v>
                </c:pt>
                <c:pt idx="4503">
                  <c:v>5098</c:v>
                </c:pt>
                <c:pt idx="4504">
                  <c:v>5100</c:v>
                </c:pt>
                <c:pt idx="4505">
                  <c:v>5101</c:v>
                </c:pt>
                <c:pt idx="4506">
                  <c:v>5102</c:v>
                </c:pt>
                <c:pt idx="4507">
                  <c:v>5103</c:v>
                </c:pt>
                <c:pt idx="4508">
                  <c:v>5105</c:v>
                </c:pt>
                <c:pt idx="4509">
                  <c:v>5106</c:v>
                </c:pt>
                <c:pt idx="4510">
                  <c:v>5107</c:v>
                </c:pt>
                <c:pt idx="4511">
                  <c:v>5108</c:v>
                </c:pt>
                <c:pt idx="4512">
                  <c:v>5110</c:v>
                </c:pt>
                <c:pt idx="4513">
                  <c:v>5114</c:v>
                </c:pt>
                <c:pt idx="4514">
                  <c:v>5115</c:v>
                </c:pt>
                <c:pt idx="4515">
                  <c:v>5116</c:v>
                </c:pt>
                <c:pt idx="4516">
                  <c:v>5118</c:v>
                </c:pt>
                <c:pt idx="4517">
                  <c:v>5120</c:v>
                </c:pt>
                <c:pt idx="4518">
                  <c:v>5123</c:v>
                </c:pt>
                <c:pt idx="4519">
                  <c:v>5124</c:v>
                </c:pt>
                <c:pt idx="4520">
                  <c:v>5125</c:v>
                </c:pt>
                <c:pt idx="4521">
                  <c:v>5126</c:v>
                </c:pt>
                <c:pt idx="4522">
                  <c:v>5127</c:v>
                </c:pt>
                <c:pt idx="4523">
                  <c:v>5128</c:v>
                </c:pt>
                <c:pt idx="4524">
                  <c:v>5134</c:v>
                </c:pt>
                <c:pt idx="4525">
                  <c:v>5135</c:v>
                </c:pt>
                <c:pt idx="4526">
                  <c:v>5136</c:v>
                </c:pt>
                <c:pt idx="4527">
                  <c:v>5138</c:v>
                </c:pt>
                <c:pt idx="4528">
                  <c:v>5139</c:v>
                </c:pt>
                <c:pt idx="4529">
                  <c:v>5140</c:v>
                </c:pt>
                <c:pt idx="4530">
                  <c:v>5141</c:v>
                </c:pt>
                <c:pt idx="4531">
                  <c:v>5145</c:v>
                </c:pt>
                <c:pt idx="4532">
                  <c:v>5151</c:v>
                </c:pt>
                <c:pt idx="4533">
                  <c:v>5152</c:v>
                </c:pt>
                <c:pt idx="4534">
                  <c:v>5155</c:v>
                </c:pt>
                <c:pt idx="4535">
                  <c:v>5160</c:v>
                </c:pt>
                <c:pt idx="4536">
                  <c:v>5163</c:v>
                </c:pt>
                <c:pt idx="4537">
                  <c:v>5164</c:v>
                </c:pt>
                <c:pt idx="4538">
                  <c:v>5165</c:v>
                </c:pt>
                <c:pt idx="4539">
                  <c:v>5169</c:v>
                </c:pt>
                <c:pt idx="4540">
                  <c:v>5170</c:v>
                </c:pt>
                <c:pt idx="4541">
                  <c:v>5177</c:v>
                </c:pt>
                <c:pt idx="4542">
                  <c:v>5178</c:v>
                </c:pt>
                <c:pt idx="4543">
                  <c:v>5179</c:v>
                </c:pt>
                <c:pt idx="4544">
                  <c:v>5181</c:v>
                </c:pt>
                <c:pt idx="4545">
                  <c:v>5182</c:v>
                </c:pt>
                <c:pt idx="4546">
                  <c:v>5184</c:v>
                </c:pt>
                <c:pt idx="4547">
                  <c:v>5185</c:v>
                </c:pt>
                <c:pt idx="4548">
                  <c:v>5186</c:v>
                </c:pt>
                <c:pt idx="4549">
                  <c:v>5187</c:v>
                </c:pt>
                <c:pt idx="4550">
                  <c:v>5190</c:v>
                </c:pt>
                <c:pt idx="4551">
                  <c:v>5193</c:v>
                </c:pt>
                <c:pt idx="4552">
                  <c:v>5195</c:v>
                </c:pt>
                <c:pt idx="4553">
                  <c:v>5197</c:v>
                </c:pt>
                <c:pt idx="4554">
                  <c:v>5199</c:v>
                </c:pt>
                <c:pt idx="4555">
                  <c:v>5200</c:v>
                </c:pt>
                <c:pt idx="4556">
                  <c:v>5201</c:v>
                </c:pt>
                <c:pt idx="4557">
                  <c:v>5203</c:v>
                </c:pt>
                <c:pt idx="4558">
                  <c:v>5207</c:v>
                </c:pt>
                <c:pt idx="4559">
                  <c:v>5208</c:v>
                </c:pt>
                <c:pt idx="4560">
                  <c:v>5209</c:v>
                </c:pt>
                <c:pt idx="4561">
                  <c:v>5211</c:v>
                </c:pt>
                <c:pt idx="4562">
                  <c:v>5213</c:v>
                </c:pt>
                <c:pt idx="4563">
                  <c:v>5214</c:v>
                </c:pt>
                <c:pt idx="4564">
                  <c:v>5215</c:v>
                </c:pt>
                <c:pt idx="4565">
                  <c:v>5218</c:v>
                </c:pt>
                <c:pt idx="4566">
                  <c:v>5220</c:v>
                </c:pt>
                <c:pt idx="4567">
                  <c:v>5222</c:v>
                </c:pt>
                <c:pt idx="4568">
                  <c:v>5227</c:v>
                </c:pt>
                <c:pt idx="4569">
                  <c:v>5228</c:v>
                </c:pt>
                <c:pt idx="4570">
                  <c:v>5233</c:v>
                </c:pt>
                <c:pt idx="4571">
                  <c:v>5234</c:v>
                </c:pt>
                <c:pt idx="4572">
                  <c:v>5235</c:v>
                </c:pt>
                <c:pt idx="4573">
                  <c:v>5237</c:v>
                </c:pt>
                <c:pt idx="4574">
                  <c:v>5241</c:v>
                </c:pt>
                <c:pt idx="4575">
                  <c:v>5246</c:v>
                </c:pt>
                <c:pt idx="4576">
                  <c:v>5248</c:v>
                </c:pt>
                <c:pt idx="4577">
                  <c:v>5250</c:v>
                </c:pt>
                <c:pt idx="4578">
                  <c:v>5251</c:v>
                </c:pt>
                <c:pt idx="4579">
                  <c:v>5252</c:v>
                </c:pt>
                <c:pt idx="4580">
                  <c:v>5253</c:v>
                </c:pt>
                <c:pt idx="4581">
                  <c:v>5254</c:v>
                </c:pt>
                <c:pt idx="4582">
                  <c:v>5255</c:v>
                </c:pt>
                <c:pt idx="4583">
                  <c:v>5256</c:v>
                </c:pt>
                <c:pt idx="4584">
                  <c:v>5258</c:v>
                </c:pt>
                <c:pt idx="4585">
                  <c:v>5259</c:v>
                </c:pt>
                <c:pt idx="4586">
                  <c:v>5262</c:v>
                </c:pt>
                <c:pt idx="4587">
                  <c:v>5263</c:v>
                </c:pt>
                <c:pt idx="4588">
                  <c:v>5264</c:v>
                </c:pt>
                <c:pt idx="4589">
                  <c:v>5266</c:v>
                </c:pt>
                <c:pt idx="4590">
                  <c:v>5267</c:v>
                </c:pt>
                <c:pt idx="4591">
                  <c:v>5268</c:v>
                </c:pt>
                <c:pt idx="4592">
                  <c:v>5269</c:v>
                </c:pt>
                <c:pt idx="4593">
                  <c:v>5272</c:v>
                </c:pt>
                <c:pt idx="4594">
                  <c:v>5274</c:v>
                </c:pt>
                <c:pt idx="4595">
                  <c:v>5275</c:v>
                </c:pt>
                <c:pt idx="4596">
                  <c:v>5277</c:v>
                </c:pt>
                <c:pt idx="4597">
                  <c:v>5278</c:v>
                </c:pt>
                <c:pt idx="4598">
                  <c:v>5279</c:v>
                </c:pt>
                <c:pt idx="4599">
                  <c:v>5280</c:v>
                </c:pt>
                <c:pt idx="4600">
                  <c:v>5282</c:v>
                </c:pt>
                <c:pt idx="4601">
                  <c:v>5287</c:v>
                </c:pt>
                <c:pt idx="4602">
                  <c:v>5289</c:v>
                </c:pt>
                <c:pt idx="4603">
                  <c:v>5291</c:v>
                </c:pt>
                <c:pt idx="4604">
                  <c:v>5294</c:v>
                </c:pt>
                <c:pt idx="4605">
                  <c:v>5299</c:v>
                </c:pt>
                <c:pt idx="4606">
                  <c:v>5301</c:v>
                </c:pt>
                <c:pt idx="4607">
                  <c:v>5302</c:v>
                </c:pt>
                <c:pt idx="4608">
                  <c:v>5303</c:v>
                </c:pt>
                <c:pt idx="4609">
                  <c:v>5304</c:v>
                </c:pt>
                <c:pt idx="4610">
                  <c:v>5305</c:v>
                </c:pt>
                <c:pt idx="4611">
                  <c:v>5306</c:v>
                </c:pt>
                <c:pt idx="4612">
                  <c:v>5308</c:v>
                </c:pt>
                <c:pt idx="4613">
                  <c:v>5309</c:v>
                </c:pt>
                <c:pt idx="4614">
                  <c:v>5310</c:v>
                </c:pt>
                <c:pt idx="4615">
                  <c:v>5311</c:v>
                </c:pt>
                <c:pt idx="4616">
                  <c:v>5316</c:v>
                </c:pt>
                <c:pt idx="4617">
                  <c:v>5318</c:v>
                </c:pt>
                <c:pt idx="4618">
                  <c:v>5319</c:v>
                </c:pt>
                <c:pt idx="4619">
                  <c:v>5320</c:v>
                </c:pt>
                <c:pt idx="4620">
                  <c:v>5321</c:v>
                </c:pt>
                <c:pt idx="4621">
                  <c:v>5323</c:v>
                </c:pt>
                <c:pt idx="4622">
                  <c:v>5324</c:v>
                </c:pt>
                <c:pt idx="4623">
                  <c:v>5325</c:v>
                </c:pt>
                <c:pt idx="4624">
                  <c:v>5326</c:v>
                </c:pt>
                <c:pt idx="4625">
                  <c:v>5328</c:v>
                </c:pt>
                <c:pt idx="4626">
                  <c:v>5330</c:v>
                </c:pt>
                <c:pt idx="4627">
                  <c:v>5331</c:v>
                </c:pt>
                <c:pt idx="4628">
                  <c:v>5333</c:v>
                </c:pt>
                <c:pt idx="4629">
                  <c:v>5337</c:v>
                </c:pt>
                <c:pt idx="4630">
                  <c:v>5338</c:v>
                </c:pt>
                <c:pt idx="4631">
                  <c:v>5341</c:v>
                </c:pt>
                <c:pt idx="4632">
                  <c:v>5344</c:v>
                </c:pt>
                <c:pt idx="4633">
                  <c:v>5346</c:v>
                </c:pt>
                <c:pt idx="4634">
                  <c:v>5348</c:v>
                </c:pt>
                <c:pt idx="4635">
                  <c:v>5349</c:v>
                </c:pt>
                <c:pt idx="4636">
                  <c:v>5350</c:v>
                </c:pt>
                <c:pt idx="4637">
                  <c:v>5351</c:v>
                </c:pt>
                <c:pt idx="4638">
                  <c:v>5353</c:v>
                </c:pt>
                <c:pt idx="4639">
                  <c:v>5355</c:v>
                </c:pt>
                <c:pt idx="4640">
                  <c:v>5357</c:v>
                </c:pt>
                <c:pt idx="4641">
                  <c:v>5359</c:v>
                </c:pt>
                <c:pt idx="4642">
                  <c:v>5360</c:v>
                </c:pt>
                <c:pt idx="4643">
                  <c:v>5362</c:v>
                </c:pt>
                <c:pt idx="4644">
                  <c:v>5363</c:v>
                </c:pt>
                <c:pt idx="4645">
                  <c:v>5364</c:v>
                </c:pt>
                <c:pt idx="4646">
                  <c:v>5367</c:v>
                </c:pt>
                <c:pt idx="4647">
                  <c:v>5368</c:v>
                </c:pt>
                <c:pt idx="4648">
                  <c:v>5369</c:v>
                </c:pt>
                <c:pt idx="4649">
                  <c:v>5371</c:v>
                </c:pt>
                <c:pt idx="4650">
                  <c:v>5373</c:v>
                </c:pt>
                <c:pt idx="4651">
                  <c:v>5374</c:v>
                </c:pt>
                <c:pt idx="4652">
                  <c:v>5377</c:v>
                </c:pt>
                <c:pt idx="4653">
                  <c:v>5378</c:v>
                </c:pt>
                <c:pt idx="4654">
                  <c:v>5379</c:v>
                </c:pt>
                <c:pt idx="4655">
                  <c:v>5384</c:v>
                </c:pt>
                <c:pt idx="4656">
                  <c:v>5385</c:v>
                </c:pt>
                <c:pt idx="4657">
                  <c:v>5386</c:v>
                </c:pt>
                <c:pt idx="4658">
                  <c:v>5387</c:v>
                </c:pt>
                <c:pt idx="4659">
                  <c:v>5388</c:v>
                </c:pt>
                <c:pt idx="4660">
                  <c:v>5390</c:v>
                </c:pt>
                <c:pt idx="4661">
                  <c:v>5391</c:v>
                </c:pt>
                <c:pt idx="4662">
                  <c:v>5393</c:v>
                </c:pt>
                <c:pt idx="4663">
                  <c:v>5395</c:v>
                </c:pt>
                <c:pt idx="4664">
                  <c:v>5397</c:v>
                </c:pt>
                <c:pt idx="4665">
                  <c:v>5398</c:v>
                </c:pt>
                <c:pt idx="4666">
                  <c:v>5399</c:v>
                </c:pt>
                <c:pt idx="4667">
                  <c:v>5401</c:v>
                </c:pt>
                <c:pt idx="4668">
                  <c:v>5402</c:v>
                </c:pt>
                <c:pt idx="4669">
                  <c:v>5403</c:v>
                </c:pt>
                <c:pt idx="4670">
                  <c:v>5404</c:v>
                </c:pt>
                <c:pt idx="4671">
                  <c:v>5409</c:v>
                </c:pt>
                <c:pt idx="4672">
                  <c:v>5411</c:v>
                </c:pt>
                <c:pt idx="4673">
                  <c:v>5412</c:v>
                </c:pt>
                <c:pt idx="4674">
                  <c:v>5418</c:v>
                </c:pt>
                <c:pt idx="4675">
                  <c:v>5419</c:v>
                </c:pt>
                <c:pt idx="4676">
                  <c:v>5421</c:v>
                </c:pt>
                <c:pt idx="4677">
                  <c:v>5424</c:v>
                </c:pt>
                <c:pt idx="4678">
                  <c:v>5426</c:v>
                </c:pt>
                <c:pt idx="4679">
                  <c:v>5430</c:v>
                </c:pt>
                <c:pt idx="4680">
                  <c:v>5433</c:v>
                </c:pt>
                <c:pt idx="4681">
                  <c:v>5434</c:v>
                </c:pt>
                <c:pt idx="4682">
                  <c:v>5437</c:v>
                </c:pt>
                <c:pt idx="4683">
                  <c:v>5440</c:v>
                </c:pt>
                <c:pt idx="4684">
                  <c:v>5443</c:v>
                </c:pt>
                <c:pt idx="4685">
                  <c:v>5444</c:v>
                </c:pt>
                <c:pt idx="4686">
                  <c:v>5445</c:v>
                </c:pt>
                <c:pt idx="4687">
                  <c:v>5446</c:v>
                </c:pt>
                <c:pt idx="4688">
                  <c:v>5447</c:v>
                </c:pt>
                <c:pt idx="4689">
                  <c:v>5449</c:v>
                </c:pt>
                <c:pt idx="4690">
                  <c:v>5452</c:v>
                </c:pt>
                <c:pt idx="4691">
                  <c:v>5456</c:v>
                </c:pt>
                <c:pt idx="4692">
                  <c:v>5457</c:v>
                </c:pt>
                <c:pt idx="4693">
                  <c:v>5461</c:v>
                </c:pt>
                <c:pt idx="4694">
                  <c:v>5462</c:v>
                </c:pt>
                <c:pt idx="4695">
                  <c:v>5464</c:v>
                </c:pt>
                <c:pt idx="4696">
                  <c:v>5466</c:v>
                </c:pt>
                <c:pt idx="4697">
                  <c:v>5467</c:v>
                </c:pt>
                <c:pt idx="4698">
                  <c:v>5470</c:v>
                </c:pt>
                <c:pt idx="4699">
                  <c:v>5471</c:v>
                </c:pt>
                <c:pt idx="4700">
                  <c:v>5472</c:v>
                </c:pt>
                <c:pt idx="4701">
                  <c:v>5473</c:v>
                </c:pt>
                <c:pt idx="4702">
                  <c:v>5474</c:v>
                </c:pt>
                <c:pt idx="4703">
                  <c:v>5477</c:v>
                </c:pt>
                <c:pt idx="4704">
                  <c:v>5478</c:v>
                </c:pt>
                <c:pt idx="4705">
                  <c:v>5479</c:v>
                </c:pt>
                <c:pt idx="4706">
                  <c:v>5480</c:v>
                </c:pt>
                <c:pt idx="4707">
                  <c:v>5482</c:v>
                </c:pt>
                <c:pt idx="4708">
                  <c:v>5485</c:v>
                </c:pt>
                <c:pt idx="4709">
                  <c:v>5487</c:v>
                </c:pt>
                <c:pt idx="4710">
                  <c:v>5488</c:v>
                </c:pt>
                <c:pt idx="4711">
                  <c:v>5489</c:v>
                </c:pt>
                <c:pt idx="4712">
                  <c:v>5490</c:v>
                </c:pt>
                <c:pt idx="4713">
                  <c:v>5496</c:v>
                </c:pt>
                <c:pt idx="4714">
                  <c:v>5498</c:v>
                </c:pt>
                <c:pt idx="4715">
                  <c:v>5499</c:v>
                </c:pt>
                <c:pt idx="4716">
                  <c:v>5503</c:v>
                </c:pt>
                <c:pt idx="4717">
                  <c:v>5505</c:v>
                </c:pt>
                <c:pt idx="4718">
                  <c:v>5506</c:v>
                </c:pt>
                <c:pt idx="4719">
                  <c:v>5515</c:v>
                </c:pt>
                <c:pt idx="4720">
                  <c:v>5517</c:v>
                </c:pt>
                <c:pt idx="4721">
                  <c:v>5518</c:v>
                </c:pt>
                <c:pt idx="4722">
                  <c:v>5522</c:v>
                </c:pt>
                <c:pt idx="4723">
                  <c:v>5523</c:v>
                </c:pt>
                <c:pt idx="4724">
                  <c:v>5526</c:v>
                </c:pt>
                <c:pt idx="4725">
                  <c:v>5527</c:v>
                </c:pt>
                <c:pt idx="4726">
                  <c:v>5528</c:v>
                </c:pt>
                <c:pt idx="4727">
                  <c:v>5529</c:v>
                </c:pt>
                <c:pt idx="4728">
                  <c:v>5531</c:v>
                </c:pt>
                <c:pt idx="4729">
                  <c:v>5535</c:v>
                </c:pt>
                <c:pt idx="4730">
                  <c:v>5541</c:v>
                </c:pt>
                <c:pt idx="4731">
                  <c:v>5545</c:v>
                </c:pt>
                <c:pt idx="4732">
                  <c:v>5547</c:v>
                </c:pt>
                <c:pt idx="4733">
                  <c:v>5548</c:v>
                </c:pt>
                <c:pt idx="4734">
                  <c:v>5551</c:v>
                </c:pt>
                <c:pt idx="4735">
                  <c:v>5553</c:v>
                </c:pt>
                <c:pt idx="4736">
                  <c:v>5555</c:v>
                </c:pt>
                <c:pt idx="4737">
                  <c:v>5556</c:v>
                </c:pt>
                <c:pt idx="4738">
                  <c:v>5565</c:v>
                </c:pt>
                <c:pt idx="4739">
                  <c:v>5566</c:v>
                </c:pt>
                <c:pt idx="4740">
                  <c:v>5567</c:v>
                </c:pt>
                <c:pt idx="4741">
                  <c:v>5569</c:v>
                </c:pt>
                <c:pt idx="4742">
                  <c:v>5574</c:v>
                </c:pt>
                <c:pt idx="4743">
                  <c:v>5575</c:v>
                </c:pt>
                <c:pt idx="4744">
                  <c:v>5576</c:v>
                </c:pt>
                <c:pt idx="4745">
                  <c:v>5577</c:v>
                </c:pt>
                <c:pt idx="4746">
                  <c:v>5579</c:v>
                </c:pt>
                <c:pt idx="4747">
                  <c:v>5580</c:v>
                </c:pt>
                <c:pt idx="4748">
                  <c:v>5581</c:v>
                </c:pt>
                <c:pt idx="4749">
                  <c:v>5582</c:v>
                </c:pt>
                <c:pt idx="4750">
                  <c:v>5583</c:v>
                </c:pt>
                <c:pt idx="4751">
                  <c:v>5588</c:v>
                </c:pt>
                <c:pt idx="4752">
                  <c:v>5596</c:v>
                </c:pt>
                <c:pt idx="4753">
                  <c:v>5597</c:v>
                </c:pt>
                <c:pt idx="4754">
                  <c:v>5602</c:v>
                </c:pt>
                <c:pt idx="4755">
                  <c:v>5603</c:v>
                </c:pt>
                <c:pt idx="4756">
                  <c:v>5606</c:v>
                </c:pt>
                <c:pt idx="4757">
                  <c:v>5608</c:v>
                </c:pt>
                <c:pt idx="4758">
                  <c:v>5615</c:v>
                </c:pt>
                <c:pt idx="4759">
                  <c:v>5617</c:v>
                </c:pt>
                <c:pt idx="4760">
                  <c:v>5621</c:v>
                </c:pt>
                <c:pt idx="4761">
                  <c:v>5622</c:v>
                </c:pt>
                <c:pt idx="4762">
                  <c:v>5623</c:v>
                </c:pt>
                <c:pt idx="4763">
                  <c:v>5626</c:v>
                </c:pt>
                <c:pt idx="4764">
                  <c:v>5627</c:v>
                </c:pt>
                <c:pt idx="4765">
                  <c:v>5630</c:v>
                </c:pt>
                <c:pt idx="4766">
                  <c:v>5632</c:v>
                </c:pt>
                <c:pt idx="4767">
                  <c:v>5634</c:v>
                </c:pt>
                <c:pt idx="4768">
                  <c:v>5637</c:v>
                </c:pt>
                <c:pt idx="4769">
                  <c:v>5638</c:v>
                </c:pt>
                <c:pt idx="4770">
                  <c:v>5640</c:v>
                </c:pt>
                <c:pt idx="4771">
                  <c:v>5641</c:v>
                </c:pt>
                <c:pt idx="4772">
                  <c:v>5646</c:v>
                </c:pt>
                <c:pt idx="4773">
                  <c:v>5647</c:v>
                </c:pt>
                <c:pt idx="4774">
                  <c:v>5648</c:v>
                </c:pt>
                <c:pt idx="4775">
                  <c:v>5652</c:v>
                </c:pt>
                <c:pt idx="4776">
                  <c:v>5653</c:v>
                </c:pt>
                <c:pt idx="4777">
                  <c:v>5655</c:v>
                </c:pt>
                <c:pt idx="4778">
                  <c:v>5656</c:v>
                </c:pt>
                <c:pt idx="4779">
                  <c:v>5660</c:v>
                </c:pt>
                <c:pt idx="4780">
                  <c:v>5661</c:v>
                </c:pt>
                <c:pt idx="4781">
                  <c:v>5663</c:v>
                </c:pt>
                <c:pt idx="4782">
                  <c:v>5665</c:v>
                </c:pt>
                <c:pt idx="4783">
                  <c:v>5671</c:v>
                </c:pt>
                <c:pt idx="4784">
                  <c:v>5675</c:v>
                </c:pt>
                <c:pt idx="4785">
                  <c:v>5678</c:v>
                </c:pt>
                <c:pt idx="4786">
                  <c:v>5683</c:v>
                </c:pt>
                <c:pt idx="4787">
                  <c:v>5691</c:v>
                </c:pt>
                <c:pt idx="4788">
                  <c:v>5693</c:v>
                </c:pt>
                <c:pt idx="4789">
                  <c:v>5695</c:v>
                </c:pt>
                <c:pt idx="4790">
                  <c:v>5699</c:v>
                </c:pt>
                <c:pt idx="4791">
                  <c:v>5700</c:v>
                </c:pt>
                <c:pt idx="4792">
                  <c:v>5702</c:v>
                </c:pt>
                <c:pt idx="4793">
                  <c:v>5705</c:v>
                </c:pt>
                <c:pt idx="4794">
                  <c:v>5706</c:v>
                </c:pt>
                <c:pt idx="4795">
                  <c:v>5707</c:v>
                </c:pt>
                <c:pt idx="4796">
                  <c:v>5715</c:v>
                </c:pt>
                <c:pt idx="4797">
                  <c:v>5718</c:v>
                </c:pt>
                <c:pt idx="4798">
                  <c:v>5721</c:v>
                </c:pt>
                <c:pt idx="4799">
                  <c:v>5722</c:v>
                </c:pt>
                <c:pt idx="4800">
                  <c:v>5726</c:v>
                </c:pt>
                <c:pt idx="4801">
                  <c:v>5730</c:v>
                </c:pt>
                <c:pt idx="4802">
                  <c:v>5732</c:v>
                </c:pt>
                <c:pt idx="4803">
                  <c:v>5734</c:v>
                </c:pt>
                <c:pt idx="4804">
                  <c:v>5735</c:v>
                </c:pt>
                <c:pt idx="4805">
                  <c:v>5737</c:v>
                </c:pt>
                <c:pt idx="4806">
                  <c:v>5738</c:v>
                </c:pt>
                <c:pt idx="4807">
                  <c:v>5742</c:v>
                </c:pt>
                <c:pt idx="4808">
                  <c:v>5743</c:v>
                </c:pt>
                <c:pt idx="4809">
                  <c:v>5748</c:v>
                </c:pt>
                <c:pt idx="4810">
                  <c:v>5752</c:v>
                </c:pt>
                <c:pt idx="4811">
                  <c:v>5763</c:v>
                </c:pt>
                <c:pt idx="4812">
                  <c:v>5765</c:v>
                </c:pt>
                <c:pt idx="4813">
                  <c:v>5766</c:v>
                </c:pt>
                <c:pt idx="4814">
                  <c:v>5771</c:v>
                </c:pt>
                <c:pt idx="4815">
                  <c:v>5773</c:v>
                </c:pt>
                <c:pt idx="4816">
                  <c:v>5782</c:v>
                </c:pt>
                <c:pt idx="4817">
                  <c:v>5783</c:v>
                </c:pt>
                <c:pt idx="4818">
                  <c:v>5784</c:v>
                </c:pt>
                <c:pt idx="4819">
                  <c:v>5787</c:v>
                </c:pt>
                <c:pt idx="4820">
                  <c:v>5789</c:v>
                </c:pt>
                <c:pt idx="4821">
                  <c:v>5793</c:v>
                </c:pt>
                <c:pt idx="4822">
                  <c:v>5797</c:v>
                </c:pt>
                <c:pt idx="4823">
                  <c:v>5798</c:v>
                </c:pt>
                <c:pt idx="4824">
                  <c:v>5800</c:v>
                </c:pt>
                <c:pt idx="4825">
                  <c:v>5805</c:v>
                </c:pt>
                <c:pt idx="4826">
                  <c:v>5809</c:v>
                </c:pt>
                <c:pt idx="4827">
                  <c:v>5812</c:v>
                </c:pt>
                <c:pt idx="4828">
                  <c:v>5814</c:v>
                </c:pt>
                <c:pt idx="4829">
                  <c:v>5816</c:v>
                </c:pt>
                <c:pt idx="4830">
                  <c:v>5822</c:v>
                </c:pt>
                <c:pt idx="4831">
                  <c:v>5825</c:v>
                </c:pt>
                <c:pt idx="4832">
                  <c:v>5827</c:v>
                </c:pt>
                <c:pt idx="4833">
                  <c:v>5828</c:v>
                </c:pt>
                <c:pt idx="4834">
                  <c:v>5829</c:v>
                </c:pt>
                <c:pt idx="4835">
                  <c:v>5830</c:v>
                </c:pt>
                <c:pt idx="4836">
                  <c:v>5832</c:v>
                </c:pt>
                <c:pt idx="4837">
                  <c:v>5834</c:v>
                </c:pt>
                <c:pt idx="4838">
                  <c:v>5837</c:v>
                </c:pt>
                <c:pt idx="4839">
                  <c:v>5838</c:v>
                </c:pt>
                <c:pt idx="4840">
                  <c:v>5840</c:v>
                </c:pt>
                <c:pt idx="4841">
                  <c:v>5841</c:v>
                </c:pt>
                <c:pt idx="4842">
                  <c:v>5844</c:v>
                </c:pt>
                <c:pt idx="4843">
                  <c:v>5846</c:v>
                </c:pt>
                <c:pt idx="4844">
                  <c:v>5848</c:v>
                </c:pt>
                <c:pt idx="4845">
                  <c:v>5851</c:v>
                </c:pt>
                <c:pt idx="4846">
                  <c:v>5853</c:v>
                </c:pt>
                <c:pt idx="4847">
                  <c:v>5854</c:v>
                </c:pt>
                <c:pt idx="4848">
                  <c:v>5856</c:v>
                </c:pt>
                <c:pt idx="4849">
                  <c:v>5858</c:v>
                </c:pt>
                <c:pt idx="4850">
                  <c:v>5859</c:v>
                </c:pt>
                <c:pt idx="4851">
                  <c:v>5868</c:v>
                </c:pt>
                <c:pt idx="4852">
                  <c:v>5871</c:v>
                </c:pt>
                <c:pt idx="4853">
                  <c:v>5877</c:v>
                </c:pt>
                <c:pt idx="4854">
                  <c:v>5878</c:v>
                </c:pt>
                <c:pt idx="4855">
                  <c:v>5879</c:v>
                </c:pt>
                <c:pt idx="4856">
                  <c:v>5880</c:v>
                </c:pt>
                <c:pt idx="4857">
                  <c:v>5882</c:v>
                </c:pt>
                <c:pt idx="4858">
                  <c:v>5883</c:v>
                </c:pt>
                <c:pt idx="4859">
                  <c:v>5886</c:v>
                </c:pt>
                <c:pt idx="4860">
                  <c:v>5892</c:v>
                </c:pt>
                <c:pt idx="4861">
                  <c:v>5893</c:v>
                </c:pt>
                <c:pt idx="4862">
                  <c:v>5895</c:v>
                </c:pt>
                <c:pt idx="4863">
                  <c:v>5896</c:v>
                </c:pt>
                <c:pt idx="4864">
                  <c:v>5897</c:v>
                </c:pt>
                <c:pt idx="4865">
                  <c:v>5898</c:v>
                </c:pt>
                <c:pt idx="4866">
                  <c:v>5900</c:v>
                </c:pt>
                <c:pt idx="4867">
                  <c:v>5901</c:v>
                </c:pt>
                <c:pt idx="4868">
                  <c:v>5902</c:v>
                </c:pt>
                <c:pt idx="4869">
                  <c:v>5904</c:v>
                </c:pt>
                <c:pt idx="4870">
                  <c:v>5907</c:v>
                </c:pt>
                <c:pt idx="4871">
                  <c:v>5909</c:v>
                </c:pt>
                <c:pt idx="4872">
                  <c:v>5910</c:v>
                </c:pt>
                <c:pt idx="4873">
                  <c:v>5911</c:v>
                </c:pt>
                <c:pt idx="4874">
                  <c:v>5913</c:v>
                </c:pt>
                <c:pt idx="4875">
                  <c:v>5914</c:v>
                </c:pt>
                <c:pt idx="4876">
                  <c:v>5915</c:v>
                </c:pt>
                <c:pt idx="4877">
                  <c:v>5920</c:v>
                </c:pt>
                <c:pt idx="4878">
                  <c:v>5921</c:v>
                </c:pt>
                <c:pt idx="4879">
                  <c:v>5924</c:v>
                </c:pt>
                <c:pt idx="4880">
                  <c:v>5925</c:v>
                </c:pt>
                <c:pt idx="4881">
                  <c:v>5926</c:v>
                </c:pt>
                <c:pt idx="4882">
                  <c:v>5927</c:v>
                </c:pt>
                <c:pt idx="4883">
                  <c:v>5928</c:v>
                </c:pt>
                <c:pt idx="4884">
                  <c:v>5934</c:v>
                </c:pt>
                <c:pt idx="4885">
                  <c:v>5937</c:v>
                </c:pt>
                <c:pt idx="4886">
                  <c:v>5938</c:v>
                </c:pt>
                <c:pt idx="4887">
                  <c:v>5941</c:v>
                </c:pt>
                <c:pt idx="4888">
                  <c:v>5942</c:v>
                </c:pt>
                <c:pt idx="4889">
                  <c:v>5945</c:v>
                </c:pt>
                <c:pt idx="4890">
                  <c:v>5951</c:v>
                </c:pt>
                <c:pt idx="4891">
                  <c:v>5953</c:v>
                </c:pt>
                <c:pt idx="4892">
                  <c:v>5954</c:v>
                </c:pt>
                <c:pt idx="4893">
                  <c:v>5957</c:v>
                </c:pt>
                <c:pt idx="4894">
                  <c:v>5963</c:v>
                </c:pt>
                <c:pt idx="4895">
                  <c:v>5964</c:v>
                </c:pt>
                <c:pt idx="4896">
                  <c:v>5970</c:v>
                </c:pt>
                <c:pt idx="4897">
                  <c:v>5975</c:v>
                </c:pt>
                <c:pt idx="4898">
                  <c:v>5976</c:v>
                </c:pt>
                <c:pt idx="4899">
                  <c:v>5979</c:v>
                </c:pt>
                <c:pt idx="4900">
                  <c:v>5984</c:v>
                </c:pt>
                <c:pt idx="4901">
                  <c:v>5986</c:v>
                </c:pt>
                <c:pt idx="4902">
                  <c:v>5988</c:v>
                </c:pt>
                <c:pt idx="4903">
                  <c:v>5992</c:v>
                </c:pt>
                <c:pt idx="4904">
                  <c:v>5993</c:v>
                </c:pt>
                <c:pt idx="4905">
                  <c:v>5995</c:v>
                </c:pt>
                <c:pt idx="4906">
                  <c:v>5997</c:v>
                </c:pt>
                <c:pt idx="4907">
                  <c:v>6000</c:v>
                </c:pt>
                <c:pt idx="4908">
                  <c:v>6004</c:v>
                </c:pt>
                <c:pt idx="4909">
                  <c:v>6008</c:v>
                </c:pt>
                <c:pt idx="4910">
                  <c:v>6009</c:v>
                </c:pt>
                <c:pt idx="4911">
                  <c:v>6013</c:v>
                </c:pt>
                <c:pt idx="4912">
                  <c:v>6015</c:v>
                </c:pt>
                <c:pt idx="4913">
                  <c:v>6017</c:v>
                </c:pt>
                <c:pt idx="4914">
                  <c:v>6020</c:v>
                </c:pt>
                <c:pt idx="4915">
                  <c:v>6023</c:v>
                </c:pt>
                <c:pt idx="4916">
                  <c:v>6024</c:v>
                </c:pt>
                <c:pt idx="4917">
                  <c:v>6028</c:v>
                </c:pt>
                <c:pt idx="4918">
                  <c:v>6034</c:v>
                </c:pt>
                <c:pt idx="4919">
                  <c:v>6035</c:v>
                </c:pt>
                <c:pt idx="4920">
                  <c:v>6036</c:v>
                </c:pt>
                <c:pt idx="4921">
                  <c:v>6043</c:v>
                </c:pt>
                <c:pt idx="4922">
                  <c:v>6047</c:v>
                </c:pt>
                <c:pt idx="4923">
                  <c:v>6048</c:v>
                </c:pt>
                <c:pt idx="4924">
                  <c:v>6055</c:v>
                </c:pt>
                <c:pt idx="4925">
                  <c:v>6061</c:v>
                </c:pt>
                <c:pt idx="4926">
                  <c:v>6062</c:v>
                </c:pt>
                <c:pt idx="4927">
                  <c:v>6065</c:v>
                </c:pt>
                <c:pt idx="4928">
                  <c:v>6068</c:v>
                </c:pt>
                <c:pt idx="4929">
                  <c:v>6070</c:v>
                </c:pt>
                <c:pt idx="4930">
                  <c:v>6071</c:v>
                </c:pt>
                <c:pt idx="4931">
                  <c:v>6072</c:v>
                </c:pt>
                <c:pt idx="4932">
                  <c:v>6076</c:v>
                </c:pt>
                <c:pt idx="4933">
                  <c:v>6077</c:v>
                </c:pt>
                <c:pt idx="4934">
                  <c:v>6080</c:v>
                </c:pt>
                <c:pt idx="4935">
                  <c:v>6082</c:v>
                </c:pt>
                <c:pt idx="4936">
                  <c:v>6083</c:v>
                </c:pt>
                <c:pt idx="4937">
                  <c:v>6090</c:v>
                </c:pt>
                <c:pt idx="4938">
                  <c:v>6092</c:v>
                </c:pt>
                <c:pt idx="4939">
                  <c:v>6096</c:v>
                </c:pt>
                <c:pt idx="4940">
                  <c:v>6097</c:v>
                </c:pt>
                <c:pt idx="4941">
                  <c:v>6098</c:v>
                </c:pt>
                <c:pt idx="4942">
                  <c:v>6099</c:v>
                </c:pt>
                <c:pt idx="4943">
                  <c:v>6101</c:v>
                </c:pt>
                <c:pt idx="4944">
                  <c:v>6102</c:v>
                </c:pt>
                <c:pt idx="4945">
                  <c:v>6105</c:v>
                </c:pt>
                <c:pt idx="4946">
                  <c:v>6106</c:v>
                </c:pt>
                <c:pt idx="4947">
                  <c:v>6109</c:v>
                </c:pt>
                <c:pt idx="4948">
                  <c:v>6115</c:v>
                </c:pt>
                <c:pt idx="4949">
                  <c:v>6118</c:v>
                </c:pt>
                <c:pt idx="4950">
                  <c:v>6120</c:v>
                </c:pt>
                <c:pt idx="4951">
                  <c:v>6131</c:v>
                </c:pt>
                <c:pt idx="4952">
                  <c:v>6136</c:v>
                </c:pt>
                <c:pt idx="4953">
                  <c:v>6141</c:v>
                </c:pt>
                <c:pt idx="4954">
                  <c:v>6143</c:v>
                </c:pt>
                <c:pt idx="4955">
                  <c:v>6144</c:v>
                </c:pt>
                <c:pt idx="4956">
                  <c:v>6150</c:v>
                </c:pt>
                <c:pt idx="4957">
                  <c:v>6151</c:v>
                </c:pt>
                <c:pt idx="4958">
                  <c:v>6155</c:v>
                </c:pt>
                <c:pt idx="4959">
                  <c:v>6156</c:v>
                </c:pt>
                <c:pt idx="4960">
                  <c:v>6158</c:v>
                </c:pt>
                <c:pt idx="4961">
                  <c:v>6171</c:v>
                </c:pt>
                <c:pt idx="4962">
                  <c:v>6172</c:v>
                </c:pt>
                <c:pt idx="4963">
                  <c:v>6174</c:v>
                </c:pt>
                <c:pt idx="4964">
                  <c:v>6176</c:v>
                </c:pt>
                <c:pt idx="4965">
                  <c:v>6180</c:v>
                </c:pt>
                <c:pt idx="4966">
                  <c:v>6182</c:v>
                </c:pt>
                <c:pt idx="4967">
                  <c:v>6184</c:v>
                </c:pt>
                <c:pt idx="4968">
                  <c:v>6188</c:v>
                </c:pt>
                <c:pt idx="4969">
                  <c:v>6190</c:v>
                </c:pt>
                <c:pt idx="4970">
                  <c:v>6195</c:v>
                </c:pt>
                <c:pt idx="4971">
                  <c:v>6196</c:v>
                </c:pt>
                <c:pt idx="4972">
                  <c:v>6198</c:v>
                </c:pt>
                <c:pt idx="4973">
                  <c:v>6199</c:v>
                </c:pt>
                <c:pt idx="4974">
                  <c:v>6200</c:v>
                </c:pt>
                <c:pt idx="4975">
                  <c:v>6204</c:v>
                </c:pt>
                <c:pt idx="4976">
                  <c:v>6206</c:v>
                </c:pt>
                <c:pt idx="4977">
                  <c:v>6211</c:v>
                </c:pt>
                <c:pt idx="4978">
                  <c:v>6212</c:v>
                </c:pt>
                <c:pt idx="4979">
                  <c:v>6217</c:v>
                </c:pt>
                <c:pt idx="4980">
                  <c:v>6218</c:v>
                </c:pt>
                <c:pt idx="4981">
                  <c:v>6219</c:v>
                </c:pt>
                <c:pt idx="4982">
                  <c:v>6220</c:v>
                </c:pt>
                <c:pt idx="4983">
                  <c:v>6222</c:v>
                </c:pt>
                <c:pt idx="4984">
                  <c:v>6223</c:v>
                </c:pt>
                <c:pt idx="4985">
                  <c:v>6225</c:v>
                </c:pt>
                <c:pt idx="4986">
                  <c:v>6231</c:v>
                </c:pt>
                <c:pt idx="4987">
                  <c:v>6233</c:v>
                </c:pt>
                <c:pt idx="4988">
                  <c:v>6239</c:v>
                </c:pt>
                <c:pt idx="4989">
                  <c:v>6245</c:v>
                </c:pt>
                <c:pt idx="4990">
                  <c:v>6246</c:v>
                </c:pt>
                <c:pt idx="4991">
                  <c:v>6247</c:v>
                </c:pt>
                <c:pt idx="4992">
                  <c:v>6248</c:v>
                </c:pt>
                <c:pt idx="4993">
                  <c:v>6253</c:v>
                </c:pt>
                <c:pt idx="4994">
                  <c:v>6254</c:v>
                </c:pt>
                <c:pt idx="4995">
                  <c:v>6255</c:v>
                </c:pt>
                <c:pt idx="4996">
                  <c:v>6256</c:v>
                </c:pt>
                <c:pt idx="4997">
                  <c:v>6258</c:v>
                </c:pt>
                <c:pt idx="4998">
                  <c:v>6259</c:v>
                </c:pt>
                <c:pt idx="4999">
                  <c:v>6264</c:v>
                </c:pt>
                <c:pt idx="5000">
                  <c:v>6265</c:v>
                </c:pt>
                <c:pt idx="5001">
                  <c:v>6269</c:v>
                </c:pt>
                <c:pt idx="5002">
                  <c:v>6271</c:v>
                </c:pt>
                <c:pt idx="5003">
                  <c:v>6274</c:v>
                </c:pt>
                <c:pt idx="5004">
                  <c:v>6278</c:v>
                </c:pt>
                <c:pt idx="5005">
                  <c:v>6279</c:v>
                </c:pt>
                <c:pt idx="5006">
                  <c:v>6280</c:v>
                </c:pt>
                <c:pt idx="5007">
                  <c:v>6281</c:v>
                </c:pt>
                <c:pt idx="5008">
                  <c:v>6289</c:v>
                </c:pt>
                <c:pt idx="5009">
                  <c:v>6290</c:v>
                </c:pt>
                <c:pt idx="5010">
                  <c:v>6291</c:v>
                </c:pt>
                <c:pt idx="5011">
                  <c:v>6293</c:v>
                </c:pt>
                <c:pt idx="5012">
                  <c:v>6301</c:v>
                </c:pt>
                <c:pt idx="5013">
                  <c:v>6302</c:v>
                </c:pt>
                <c:pt idx="5014">
                  <c:v>6303</c:v>
                </c:pt>
                <c:pt idx="5015">
                  <c:v>6304</c:v>
                </c:pt>
                <c:pt idx="5016">
                  <c:v>6305</c:v>
                </c:pt>
                <c:pt idx="5017">
                  <c:v>6306</c:v>
                </c:pt>
                <c:pt idx="5018">
                  <c:v>6307</c:v>
                </c:pt>
                <c:pt idx="5019">
                  <c:v>6308</c:v>
                </c:pt>
                <c:pt idx="5020">
                  <c:v>6309</c:v>
                </c:pt>
                <c:pt idx="5021">
                  <c:v>6310</c:v>
                </c:pt>
                <c:pt idx="5022">
                  <c:v>6311</c:v>
                </c:pt>
                <c:pt idx="5023">
                  <c:v>6313</c:v>
                </c:pt>
                <c:pt idx="5024">
                  <c:v>6316</c:v>
                </c:pt>
                <c:pt idx="5025">
                  <c:v>6317</c:v>
                </c:pt>
                <c:pt idx="5026">
                  <c:v>6320</c:v>
                </c:pt>
                <c:pt idx="5027">
                  <c:v>6323</c:v>
                </c:pt>
                <c:pt idx="5028">
                  <c:v>6324</c:v>
                </c:pt>
                <c:pt idx="5029">
                  <c:v>6325</c:v>
                </c:pt>
                <c:pt idx="5030">
                  <c:v>6326</c:v>
                </c:pt>
                <c:pt idx="5031">
                  <c:v>6327</c:v>
                </c:pt>
                <c:pt idx="5032">
                  <c:v>6328</c:v>
                </c:pt>
                <c:pt idx="5033">
                  <c:v>6332</c:v>
                </c:pt>
                <c:pt idx="5034">
                  <c:v>6335</c:v>
                </c:pt>
                <c:pt idx="5035">
                  <c:v>6336</c:v>
                </c:pt>
                <c:pt idx="5036">
                  <c:v>6338</c:v>
                </c:pt>
                <c:pt idx="5037">
                  <c:v>6340</c:v>
                </c:pt>
                <c:pt idx="5038">
                  <c:v>6341</c:v>
                </c:pt>
                <c:pt idx="5039">
                  <c:v>6342</c:v>
                </c:pt>
                <c:pt idx="5040">
                  <c:v>6343</c:v>
                </c:pt>
                <c:pt idx="5041">
                  <c:v>6345</c:v>
                </c:pt>
                <c:pt idx="5042">
                  <c:v>6347</c:v>
                </c:pt>
                <c:pt idx="5043">
                  <c:v>6349</c:v>
                </c:pt>
                <c:pt idx="5044">
                  <c:v>6350</c:v>
                </c:pt>
                <c:pt idx="5045">
                  <c:v>6356</c:v>
                </c:pt>
                <c:pt idx="5046">
                  <c:v>6357</c:v>
                </c:pt>
                <c:pt idx="5047">
                  <c:v>6359</c:v>
                </c:pt>
                <c:pt idx="5048">
                  <c:v>6360</c:v>
                </c:pt>
                <c:pt idx="5049">
                  <c:v>6362</c:v>
                </c:pt>
                <c:pt idx="5050">
                  <c:v>6368</c:v>
                </c:pt>
                <c:pt idx="5051">
                  <c:v>6373</c:v>
                </c:pt>
                <c:pt idx="5052">
                  <c:v>6376</c:v>
                </c:pt>
                <c:pt idx="5053">
                  <c:v>6379</c:v>
                </c:pt>
                <c:pt idx="5054">
                  <c:v>6387</c:v>
                </c:pt>
                <c:pt idx="5055">
                  <c:v>6388</c:v>
                </c:pt>
                <c:pt idx="5056">
                  <c:v>6389</c:v>
                </c:pt>
                <c:pt idx="5057">
                  <c:v>6395</c:v>
                </c:pt>
                <c:pt idx="5058">
                  <c:v>6403</c:v>
                </c:pt>
                <c:pt idx="5059">
                  <c:v>6408</c:v>
                </c:pt>
                <c:pt idx="5060">
                  <c:v>6415</c:v>
                </c:pt>
                <c:pt idx="5061">
                  <c:v>6416</c:v>
                </c:pt>
                <c:pt idx="5062">
                  <c:v>6426</c:v>
                </c:pt>
                <c:pt idx="5063">
                  <c:v>6432</c:v>
                </c:pt>
                <c:pt idx="5064">
                  <c:v>6440</c:v>
                </c:pt>
                <c:pt idx="5065">
                  <c:v>6443</c:v>
                </c:pt>
                <c:pt idx="5066">
                  <c:v>6447</c:v>
                </c:pt>
                <c:pt idx="5067">
                  <c:v>6448</c:v>
                </c:pt>
                <c:pt idx="5068">
                  <c:v>6449</c:v>
                </c:pt>
                <c:pt idx="5069">
                  <c:v>6450</c:v>
                </c:pt>
                <c:pt idx="5070">
                  <c:v>6451</c:v>
                </c:pt>
                <c:pt idx="5071">
                  <c:v>6454</c:v>
                </c:pt>
                <c:pt idx="5072">
                  <c:v>6457</c:v>
                </c:pt>
                <c:pt idx="5073">
                  <c:v>6460</c:v>
                </c:pt>
                <c:pt idx="5074">
                  <c:v>6462</c:v>
                </c:pt>
                <c:pt idx="5075">
                  <c:v>6467</c:v>
                </c:pt>
                <c:pt idx="5076">
                  <c:v>6469</c:v>
                </c:pt>
                <c:pt idx="5077">
                  <c:v>6471</c:v>
                </c:pt>
                <c:pt idx="5078">
                  <c:v>6472</c:v>
                </c:pt>
                <c:pt idx="5079">
                  <c:v>6474</c:v>
                </c:pt>
                <c:pt idx="5080">
                  <c:v>6477</c:v>
                </c:pt>
                <c:pt idx="5081">
                  <c:v>6478</c:v>
                </c:pt>
                <c:pt idx="5082">
                  <c:v>6479</c:v>
                </c:pt>
                <c:pt idx="5083">
                  <c:v>6481</c:v>
                </c:pt>
                <c:pt idx="5084">
                  <c:v>6482</c:v>
                </c:pt>
                <c:pt idx="5085">
                  <c:v>6483</c:v>
                </c:pt>
                <c:pt idx="5086">
                  <c:v>6484</c:v>
                </c:pt>
                <c:pt idx="5087">
                  <c:v>6485</c:v>
                </c:pt>
                <c:pt idx="5088">
                  <c:v>6489</c:v>
                </c:pt>
                <c:pt idx="5089">
                  <c:v>6491</c:v>
                </c:pt>
                <c:pt idx="5090">
                  <c:v>6497</c:v>
                </c:pt>
                <c:pt idx="5091">
                  <c:v>6498</c:v>
                </c:pt>
                <c:pt idx="5092">
                  <c:v>6506</c:v>
                </c:pt>
                <c:pt idx="5093">
                  <c:v>6507</c:v>
                </c:pt>
                <c:pt idx="5094">
                  <c:v>6513</c:v>
                </c:pt>
                <c:pt idx="5095">
                  <c:v>6520</c:v>
                </c:pt>
                <c:pt idx="5096">
                  <c:v>6521</c:v>
                </c:pt>
                <c:pt idx="5097">
                  <c:v>6522</c:v>
                </c:pt>
                <c:pt idx="5098">
                  <c:v>6527</c:v>
                </c:pt>
                <c:pt idx="5099">
                  <c:v>6530</c:v>
                </c:pt>
                <c:pt idx="5100">
                  <c:v>6533</c:v>
                </c:pt>
                <c:pt idx="5101">
                  <c:v>6539</c:v>
                </c:pt>
                <c:pt idx="5102">
                  <c:v>6546</c:v>
                </c:pt>
                <c:pt idx="5103">
                  <c:v>6552</c:v>
                </c:pt>
                <c:pt idx="5104">
                  <c:v>6554</c:v>
                </c:pt>
                <c:pt idx="5105">
                  <c:v>6556</c:v>
                </c:pt>
                <c:pt idx="5106">
                  <c:v>6557</c:v>
                </c:pt>
                <c:pt idx="5107">
                  <c:v>6563</c:v>
                </c:pt>
                <c:pt idx="5108">
                  <c:v>6566</c:v>
                </c:pt>
                <c:pt idx="5109">
                  <c:v>6570</c:v>
                </c:pt>
                <c:pt idx="5110">
                  <c:v>6576</c:v>
                </c:pt>
                <c:pt idx="5111">
                  <c:v>6578</c:v>
                </c:pt>
                <c:pt idx="5112">
                  <c:v>6579</c:v>
                </c:pt>
                <c:pt idx="5113">
                  <c:v>6584</c:v>
                </c:pt>
                <c:pt idx="5114">
                  <c:v>6585</c:v>
                </c:pt>
                <c:pt idx="5115">
                  <c:v>6591</c:v>
                </c:pt>
                <c:pt idx="5116">
                  <c:v>6597</c:v>
                </c:pt>
                <c:pt idx="5117">
                  <c:v>6608</c:v>
                </c:pt>
                <c:pt idx="5118">
                  <c:v>6610</c:v>
                </c:pt>
                <c:pt idx="5119">
                  <c:v>6614</c:v>
                </c:pt>
                <c:pt idx="5120">
                  <c:v>6617</c:v>
                </c:pt>
                <c:pt idx="5121">
                  <c:v>6620</c:v>
                </c:pt>
                <c:pt idx="5122">
                  <c:v>6626</c:v>
                </c:pt>
                <c:pt idx="5123">
                  <c:v>6636</c:v>
                </c:pt>
                <c:pt idx="5124">
                  <c:v>6643</c:v>
                </c:pt>
                <c:pt idx="5125">
                  <c:v>6644</c:v>
                </c:pt>
                <c:pt idx="5126">
                  <c:v>6650</c:v>
                </c:pt>
                <c:pt idx="5127">
                  <c:v>6651</c:v>
                </c:pt>
                <c:pt idx="5128">
                  <c:v>6655</c:v>
                </c:pt>
                <c:pt idx="5129">
                  <c:v>6657</c:v>
                </c:pt>
                <c:pt idx="5130">
                  <c:v>6658</c:v>
                </c:pt>
                <c:pt idx="5131">
                  <c:v>6662</c:v>
                </c:pt>
                <c:pt idx="5132">
                  <c:v>6671</c:v>
                </c:pt>
                <c:pt idx="5133">
                  <c:v>6674</c:v>
                </c:pt>
                <c:pt idx="5134">
                  <c:v>6675</c:v>
                </c:pt>
                <c:pt idx="5135">
                  <c:v>6678</c:v>
                </c:pt>
                <c:pt idx="5136">
                  <c:v>6679</c:v>
                </c:pt>
                <c:pt idx="5137">
                  <c:v>6681</c:v>
                </c:pt>
                <c:pt idx="5138">
                  <c:v>6685</c:v>
                </c:pt>
                <c:pt idx="5139">
                  <c:v>6687</c:v>
                </c:pt>
                <c:pt idx="5140">
                  <c:v>6688</c:v>
                </c:pt>
                <c:pt idx="5141">
                  <c:v>6690</c:v>
                </c:pt>
                <c:pt idx="5142">
                  <c:v>6691</c:v>
                </c:pt>
                <c:pt idx="5143">
                  <c:v>6694</c:v>
                </c:pt>
                <c:pt idx="5144">
                  <c:v>6700</c:v>
                </c:pt>
                <c:pt idx="5145">
                  <c:v>6701</c:v>
                </c:pt>
                <c:pt idx="5146">
                  <c:v>6708</c:v>
                </c:pt>
                <c:pt idx="5147">
                  <c:v>6711</c:v>
                </c:pt>
                <c:pt idx="5148">
                  <c:v>6720</c:v>
                </c:pt>
                <c:pt idx="5149">
                  <c:v>6728</c:v>
                </c:pt>
                <c:pt idx="5150">
                  <c:v>6738</c:v>
                </c:pt>
                <c:pt idx="5151">
                  <c:v>6739</c:v>
                </c:pt>
                <c:pt idx="5152">
                  <c:v>6746</c:v>
                </c:pt>
                <c:pt idx="5153">
                  <c:v>6748</c:v>
                </c:pt>
                <c:pt idx="5154">
                  <c:v>6764</c:v>
                </c:pt>
                <c:pt idx="5155">
                  <c:v>6765</c:v>
                </c:pt>
                <c:pt idx="5156">
                  <c:v>6772</c:v>
                </c:pt>
                <c:pt idx="5157">
                  <c:v>6773</c:v>
                </c:pt>
                <c:pt idx="5158">
                  <c:v>6776</c:v>
                </c:pt>
                <c:pt idx="5159">
                  <c:v>6779</c:v>
                </c:pt>
                <c:pt idx="5160">
                  <c:v>6782</c:v>
                </c:pt>
                <c:pt idx="5161">
                  <c:v>6786</c:v>
                </c:pt>
                <c:pt idx="5162">
                  <c:v>6787</c:v>
                </c:pt>
                <c:pt idx="5163">
                  <c:v>6788</c:v>
                </c:pt>
                <c:pt idx="5164">
                  <c:v>6791</c:v>
                </c:pt>
                <c:pt idx="5165">
                  <c:v>6796</c:v>
                </c:pt>
                <c:pt idx="5166">
                  <c:v>6799</c:v>
                </c:pt>
                <c:pt idx="5167">
                  <c:v>6800</c:v>
                </c:pt>
                <c:pt idx="5168">
                  <c:v>6801</c:v>
                </c:pt>
                <c:pt idx="5169">
                  <c:v>6810</c:v>
                </c:pt>
                <c:pt idx="5170">
                  <c:v>6812</c:v>
                </c:pt>
                <c:pt idx="5171">
                  <c:v>6813</c:v>
                </c:pt>
                <c:pt idx="5172">
                  <c:v>6815</c:v>
                </c:pt>
                <c:pt idx="5173">
                  <c:v>6819</c:v>
                </c:pt>
                <c:pt idx="5174">
                  <c:v>6820</c:v>
                </c:pt>
                <c:pt idx="5175">
                  <c:v>6828</c:v>
                </c:pt>
                <c:pt idx="5176">
                  <c:v>6829</c:v>
                </c:pt>
                <c:pt idx="5177">
                  <c:v>6830</c:v>
                </c:pt>
                <c:pt idx="5178">
                  <c:v>6832</c:v>
                </c:pt>
                <c:pt idx="5179">
                  <c:v>6834</c:v>
                </c:pt>
                <c:pt idx="5180">
                  <c:v>6839</c:v>
                </c:pt>
                <c:pt idx="5181">
                  <c:v>6843</c:v>
                </c:pt>
                <c:pt idx="5182">
                  <c:v>6846</c:v>
                </c:pt>
                <c:pt idx="5183">
                  <c:v>6847</c:v>
                </c:pt>
                <c:pt idx="5184">
                  <c:v>6851</c:v>
                </c:pt>
                <c:pt idx="5185">
                  <c:v>6852</c:v>
                </c:pt>
                <c:pt idx="5186">
                  <c:v>6853</c:v>
                </c:pt>
                <c:pt idx="5187">
                  <c:v>6855</c:v>
                </c:pt>
                <c:pt idx="5188">
                  <c:v>6860</c:v>
                </c:pt>
                <c:pt idx="5189">
                  <c:v>6864</c:v>
                </c:pt>
                <c:pt idx="5190">
                  <c:v>6868</c:v>
                </c:pt>
                <c:pt idx="5191">
                  <c:v>6870</c:v>
                </c:pt>
                <c:pt idx="5192">
                  <c:v>6873</c:v>
                </c:pt>
                <c:pt idx="5193">
                  <c:v>6874</c:v>
                </c:pt>
                <c:pt idx="5194">
                  <c:v>6877</c:v>
                </c:pt>
                <c:pt idx="5195">
                  <c:v>6881</c:v>
                </c:pt>
                <c:pt idx="5196">
                  <c:v>6882</c:v>
                </c:pt>
                <c:pt idx="5197">
                  <c:v>6883</c:v>
                </c:pt>
                <c:pt idx="5198">
                  <c:v>6884</c:v>
                </c:pt>
                <c:pt idx="5199">
                  <c:v>6893</c:v>
                </c:pt>
                <c:pt idx="5200">
                  <c:v>6894</c:v>
                </c:pt>
                <c:pt idx="5201">
                  <c:v>6897</c:v>
                </c:pt>
                <c:pt idx="5202">
                  <c:v>6908</c:v>
                </c:pt>
                <c:pt idx="5203">
                  <c:v>6910</c:v>
                </c:pt>
                <c:pt idx="5204">
                  <c:v>6914</c:v>
                </c:pt>
                <c:pt idx="5205">
                  <c:v>6916</c:v>
                </c:pt>
                <c:pt idx="5206">
                  <c:v>6921</c:v>
                </c:pt>
                <c:pt idx="5207">
                  <c:v>6922</c:v>
                </c:pt>
                <c:pt idx="5208">
                  <c:v>6923</c:v>
                </c:pt>
                <c:pt idx="5209">
                  <c:v>6925</c:v>
                </c:pt>
                <c:pt idx="5210">
                  <c:v>6926</c:v>
                </c:pt>
                <c:pt idx="5211">
                  <c:v>6931</c:v>
                </c:pt>
                <c:pt idx="5212">
                  <c:v>6932</c:v>
                </c:pt>
                <c:pt idx="5213">
                  <c:v>6934</c:v>
                </c:pt>
                <c:pt idx="5214">
                  <c:v>6935</c:v>
                </c:pt>
                <c:pt idx="5215">
                  <c:v>6937</c:v>
                </c:pt>
                <c:pt idx="5216">
                  <c:v>6939</c:v>
                </c:pt>
                <c:pt idx="5217">
                  <c:v>6942</c:v>
                </c:pt>
                <c:pt idx="5218">
                  <c:v>6943</c:v>
                </c:pt>
                <c:pt idx="5219">
                  <c:v>6944</c:v>
                </c:pt>
                <c:pt idx="5220">
                  <c:v>6951</c:v>
                </c:pt>
                <c:pt idx="5221">
                  <c:v>6960</c:v>
                </c:pt>
                <c:pt idx="5222">
                  <c:v>6961</c:v>
                </c:pt>
                <c:pt idx="5223">
                  <c:v>6966</c:v>
                </c:pt>
                <c:pt idx="5224">
                  <c:v>6970</c:v>
                </c:pt>
                <c:pt idx="5225">
                  <c:v>6971</c:v>
                </c:pt>
                <c:pt idx="5226">
                  <c:v>6973</c:v>
                </c:pt>
                <c:pt idx="5227">
                  <c:v>6974</c:v>
                </c:pt>
                <c:pt idx="5228">
                  <c:v>6975</c:v>
                </c:pt>
                <c:pt idx="5229">
                  <c:v>6977</c:v>
                </c:pt>
                <c:pt idx="5230">
                  <c:v>6979</c:v>
                </c:pt>
                <c:pt idx="5231">
                  <c:v>6982</c:v>
                </c:pt>
                <c:pt idx="5232">
                  <c:v>6986</c:v>
                </c:pt>
                <c:pt idx="5233">
                  <c:v>6989</c:v>
                </c:pt>
                <c:pt idx="5234">
                  <c:v>6992</c:v>
                </c:pt>
                <c:pt idx="5235">
                  <c:v>6997</c:v>
                </c:pt>
                <c:pt idx="5236">
                  <c:v>7006</c:v>
                </c:pt>
                <c:pt idx="5237">
                  <c:v>7013</c:v>
                </c:pt>
                <c:pt idx="5238">
                  <c:v>7016</c:v>
                </c:pt>
                <c:pt idx="5239">
                  <c:v>7025</c:v>
                </c:pt>
                <c:pt idx="5240">
                  <c:v>7027</c:v>
                </c:pt>
                <c:pt idx="5241">
                  <c:v>7029</c:v>
                </c:pt>
                <c:pt idx="5242">
                  <c:v>7032</c:v>
                </c:pt>
                <c:pt idx="5243">
                  <c:v>7035</c:v>
                </c:pt>
                <c:pt idx="5244">
                  <c:v>7036</c:v>
                </c:pt>
                <c:pt idx="5245">
                  <c:v>7037</c:v>
                </c:pt>
                <c:pt idx="5246">
                  <c:v>7039</c:v>
                </c:pt>
                <c:pt idx="5247">
                  <c:v>7040</c:v>
                </c:pt>
                <c:pt idx="5248">
                  <c:v>7041</c:v>
                </c:pt>
                <c:pt idx="5249">
                  <c:v>7043</c:v>
                </c:pt>
                <c:pt idx="5250">
                  <c:v>7048</c:v>
                </c:pt>
                <c:pt idx="5251">
                  <c:v>7052</c:v>
                </c:pt>
                <c:pt idx="5252">
                  <c:v>7062</c:v>
                </c:pt>
                <c:pt idx="5253">
                  <c:v>7064</c:v>
                </c:pt>
                <c:pt idx="5254">
                  <c:v>7065</c:v>
                </c:pt>
                <c:pt idx="5255">
                  <c:v>7067</c:v>
                </c:pt>
                <c:pt idx="5256">
                  <c:v>7076</c:v>
                </c:pt>
                <c:pt idx="5257">
                  <c:v>7077</c:v>
                </c:pt>
                <c:pt idx="5258">
                  <c:v>7080</c:v>
                </c:pt>
                <c:pt idx="5259">
                  <c:v>7083</c:v>
                </c:pt>
                <c:pt idx="5260">
                  <c:v>7094</c:v>
                </c:pt>
                <c:pt idx="5261">
                  <c:v>7095</c:v>
                </c:pt>
                <c:pt idx="5262">
                  <c:v>7105</c:v>
                </c:pt>
                <c:pt idx="5263">
                  <c:v>7107</c:v>
                </c:pt>
                <c:pt idx="5264">
                  <c:v>7117</c:v>
                </c:pt>
                <c:pt idx="5265">
                  <c:v>7119</c:v>
                </c:pt>
                <c:pt idx="5266">
                  <c:v>7127</c:v>
                </c:pt>
                <c:pt idx="5267">
                  <c:v>7128</c:v>
                </c:pt>
                <c:pt idx="5268">
                  <c:v>7129</c:v>
                </c:pt>
                <c:pt idx="5269">
                  <c:v>7130</c:v>
                </c:pt>
                <c:pt idx="5270">
                  <c:v>7139</c:v>
                </c:pt>
                <c:pt idx="5271">
                  <c:v>7143</c:v>
                </c:pt>
                <c:pt idx="5272">
                  <c:v>7148</c:v>
                </c:pt>
                <c:pt idx="5273">
                  <c:v>7152</c:v>
                </c:pt>
                <c:pt idx="5274">
                  <c:v>7157</c:v>
                </c:pt>
                <c:pt idx="5275">
                  <c:v>7161</c:v>
                </c:pt>
                <c:pt idx="5276">
                  <c:v>7166</c:v>
                </c:pt>
                <c:pt idx="5277">
                  <c:v>7169</c:v>
                </c:pt>
                <c:pt idx="5278">
                  <c:v>7171</c:v>
                </c:pt>
                <c:pt idx="5279">
                  <c:v>7178</c:v>
                </c:pt>
                <c:pt idx="5280">
                  <c:v>7180</c:v>
                </c:pt>
                <c:pt idx="5281">
                  <c:v>7189</c:v>
                </c:pt>
                <c:pt idx="5282">
                  <c:v>7194</c:v>
                </c:pt>
                <c:pt idx="5283">
                  <c:v>7203</c:v>
                </c:pt>
                <c:pt idx="5284">
                  <c:v>7204</c:v>
                </c:pt>
                <c:pt idx="5285">
                  <c:v>7205</c:v>
                </c:pt>
                <c:pt idx="5286">
                  <c:v>7206</c:v>
                </c:pt>
                <c:pt idx="5287">
                  <c:v>7209</c:v>
                </c:pt>
                <c:pt idx="5288">
                  <c:v>7210</c:v>
                </c:pt>
                <c:pt idx="5289">
                  <c:v>7214</c:v>
                </c:pt>
                <c:pt idx="5290">
                  <c:v>7216</c:v>
                </c:pt>
                <c:pt idx="5291">
                  <c:v>7222</c:v>
                </c:pt>
                <c:pt idx="5292">
                  <c:v>7232</c:v>
                </c:pt>
                <c:pt idx="5293">
                  <c:v>7236</c:v>
                </c:pt>
                <c:pt idx="5294">
                  <c:v>7244</c:v>
                </c:pt>
                <c:pt idx="5295">
                  <c:v>7248</c:v>
                </c:pt>
                <c:pt idx="5296">
                  <c:v>7255</c:v>
                </c:pt>
                <c:pt idx="5297">
                  <c:v>7256</c:v>
                </c:pt>
                <c:pt idx="5298">
                  <c:v>7258</c:v>
                </c:pt>
                <c:pt idx="5299">
                  <c:v>7259</c:v>
                </c:pt>
                <c:pt idx="5300">
                  <c:v>7268</c:v>
                </c:pt>
                <c:pt idx="5301">
                  <c:v>7271</c:v>
                </c:pt>
                <c:pt idx="5302">
                  <c:v>7273</c:v>
                </c:pt>
                <c:pt idx="5303">
                  <c:v>7274</c:v>
                </c:pt>
                <c:pt idx="5304">
                  <c:v>7283</c:v>
                </c:pt>
                <c:pt idx="5305">
                  <c:v>7291</c:v>
                </c:pt>
                <c:pt idx="5306">
                  <c:v>7294</c:v>
                </c:pt>
                <c:pt idx="5307">
                  <c:v>7296</c:v>
                </c:pt>
                <c:pt idx="5308">
                  <c:v>7297</c:v>
                </c:pt>
                <c:pt idx="5309">
                  <c:v>7309</c:v>
                </c:pt>
                <c:pt idx="5310">
                  <c:v>7312</c:v>
                </c:pt>
                <c:pt idx="5311">
                  <c:v>7315</c:v>
                </c:pt>
                <c:pt idx="5312">
                  <c:v>7316</c:v>
                </c:pt>
                <c:pt idx="5313">
                  <c:v>7325</c:v>
                </c:pt>
                <c:pt idx="5314">
                  <c:v>7329</c:v>
                </c:pt>
                <c:pt idx="5315">
                  <c:v>7332</c:v>
                </c:pt>
                <c:pt idx="5316">
                  <c:v>7340</c:v>
                </c:pt>
                <c:pt idx="5317">
                  <c:v>7347</c:v>
                </c:pt>
                <c:pt idx="5318">
                  <c:v>7350</c:v>
                </c:pt>
                <c:pt idx="5319">
                  <c:v>7352</c:v>
                </c:pt>
                <c:pt idx="5320">
                  <c:v>7358</c:v>
                </c:pt>
                <c:pt idx="5321">
                  <c:v>7363</c:v>
                </c:pt>
                <c:pt idx="5322">
                  <c:v>7364</c:v>
                </c:pt>
                <c:pt idx="5323">
                  <c:v>7367</c:v>
                </c:pt>
                <c:pt idx="5324">
                  <c:v>7373</c:v>
                </c:pt>
                <c:pt idx="5325">
                  <c:v>7378</c:v>
                </c:pt>
                <c:pt idx="5326">
                  <c:v>7386</c:v>
                </c:pt>
                <c:pt idx="5327">
                  <c:v>7390</c:v>
                </c:pt>
                <c:pt idx="5328">
                  <c:v>7393</c:v>
                </c:pt>
                <c:pt idx="5329">
                  <c:v>7398</c:v>
                </c:pt>
                <c:pt idx="5330">
                  <c:v>7401</c:v>
                </c:pt>
                <c:pt idx="5331">
                  <c:v>7402</c:v>
                </c:pt>
                <c:pt idx="5332">
                  <c:v>7410</c:v>
                </c:pt>
                <c:pt idx="5333">
                  <c:v>7414</c:v>
                </c:pt>
                <c:pt idx="5334">
                  <c:v>7426</c:v>
                </c:pt>
                <c:pt idx="5335">
                  <c:v>7428</c:v>
                </c:pt>
                <c:pt idx="5336">
                  <c:v>7434</c:v>
                </c:pt>
                <c:pt idx="5337">
                  <c:v>7435</c:v>
                </c:pt>
                <c:pt idx="5338">
                  <c:v>7436</c:v>
                </c:pt>
                <c:pt idx="5339">
                  <c:v>7441</c:v>
                </c:pt>
                <c:pt idx="5340">
                  <c:v>7442</c:v>
                </c:pt>
                <c:pt idx="5341">
                  <c:v>7444</c:v>
                </c:pt>
                <c:pt idx="5342">
                  <c:v>7446</c:v>
                </c:pt>
                <c:pt idx="5343">
                  <c:v>7447</c:v>
                </c:pt>
                <c:pt idx="5344">
                  <c:v>7449</c:v>
                </c:pt>
                <c:pt idx="5345">
                  <c:v>7452</c:v>
                </c:pt>
                <c:pt idx="5346">
                  <c:v>7461</c:v>
                </c:pt>
                <c:pt idx="5347">
                  <c:v>7463</c:v>
                </c:pt>
                <c:pt idx="5348">
                  <c:v>7467</c:v>
                </c:pt>
                <c:pt idx="5349">
                  <c:v>7471</c:v>
                </c:pt>
                <c:pt idx="5350">
                  <c:v>7472</c:v>
                </c:pt>
                <c:pt idx="5351">
                  <c:v>7487</c:v>
                </c:pt>
                <c:pt idx="5352">
                  <c:v>7497</c:v>
                </c:pt>
                <c:pt idx="5353">
                  <c:v>7498</c:v>
                </c:pt>
                <c:pt idx="5354">
                  <c:v>7499</c:v>
                </c:pt>
                <c:pt idx="5355">
                  <c:v>7500</c:v>
                </c:pt>
                <c:pt idx="5356">
                  <c:v>7511</c:v>
                </c:pt>
                <c:pt idx="5357">
                  <c:v>7512</c:v>
                </c:pt>
                <c:pt idx="5358">
                  <c:v>7513</c:v>
                </c:pt>
                <c:pt idx="5359">
                  <c:v>7517</c:v>
                </c:pt>
                <c:pt idx="5360">
                  <c:v>7519</c:v>
                </c:pt>
                <c:pt idx="5361">
                  <c:v>7522</c:v>
                </c:pt>
                <c:pt idx="5362">
                  <c:v>7523</c:v>
                </c:pt>
                <c:pt idx="5363">
                  <c:v>7524</c:v>
                </c:pt>
                <c:pt idx="5364">
                  <c:v>7526</c:v>
                </c:pt>
                <c:pt idx="5365">
                  <c:v>7533</c:v>
                </c:pt>
                <c:pt idx="5366">
                  <c:v>7540</c:v>
                </c:pt>
                <c:pt idx="5367">
                  <c:v>7541</c:v>
                </c:pt>
                <c:pt idx="5368">
                  <c:v>7545</c:v>
                </c:pt>
                <c:pt idx="5369">
                  <c:v>7549</c:v>
                </c:pt>
                <c:pt idx="5370">
                  <c:v>7553</c:v>
                </c:pt>
                <c:pt idx="5371">
                  <c:v>7559</c:v>
                </c:pt>
                <c:pt idx="5372">
                  <c:v>7560</c:v>
                </c:pt>
                <c:pt idx="5373">
                  <c:v>7562</c:v>
                </c:pt>
                <c:pt idx="5374">
                  <c:v>7566</c:v>
                </c:pt>
                <c:pt idx="5375">
                  <c:v>7571</c:v>
                </c:pt>
                <c:pt idx="5376">
                  <c:v>7573</c:v>
                </c:pt>
                <c:pt idx="5377">
                  <c:v>7575</c:v>
                </c:pt>
                <c:pt idx="5378">
                  <c:v>7578</c:v>
                </c:pt>
                <c:pt idx="5379">
                  <c:v>7579</c:v>
                </c:pt>
                <c:pt idx="5380">
                  <c:v>7580</c:v>
                </c:pt>
                <c:pt idx="5381">
                  <c:v>7582</c:v>
                </c:pt>
                <c:pt idx="5382">
                  <c:v>7583</c:v>
                </c:pt>
                <c:pt idx="5383">
                  <c:v>7592</c:v>
                </c:pt>
                <c:pt idx="5384">
                  <c:v>7594</c:v>
                </c:pt>
                <c:pt idx="5385">
                  <c:v>7605</c:v>
                </c:pt>
                <c:pt idx="5386">
                  <c:v>7616</c:v>
                </c:pt>
                <c:pt idx="5387">
                  <c:v>7618</c:v>
                </c:pt>
                <c:pt idx="5388">
                  <c:v>7624</c:v>
                </c:pt>
                <c:pt idx="5389">
                  <c:v>7625</c:v>
                </c:pt>
                <c:pt idx="5390">
                  <c:v>7643</c:v>
                </c:pt>
                <c:pt idx="5391">
                  <c:v>7649</c:v>
                </c:pt>
                <c:pt idx="5392">
                  <c:v>7652</c:v>
                </c:pt>
                <c:pt idx="5393">
                  <c:v>7659</c:v>
                </c:pt>
                <c:pt idx="5394">
                  <c:v>7664</c:v>
                </c:pt>
                <c:pt idx="5395">
                  <c:v>7665</c:v>
                </c:pt>
                <c:pt idx="5396">
                  <c:v>7667</c:v>
                </c:pt>
                <c:pt idx="5397">
                  <c:v>7669</c:v>
                </c:pt>
                <c:pt idx="5398">
                  <c:v>7673</c:v>
                </c:pt>
                <c:pt idx="5399">
                  <c:v>7677</c:v>
                </c:pt>
                <c:pt idx="5400">
                  <c:v>7687</c:v>
                </c:pt>
                <c:pt idx="5401">
                  <c:v>7692</c:v>
                </c:pt>
                <c:pt idx="5402">
                  <c:v>7703</c:v>
                </c:pt>
                <c:pt idx="5403">
                  <c:v>7710</c:v>
                </c:pt>
                <c:pt idx="5404">
                  <c:v>7716</c:v>
                </c:pt>
                <c:pt idx="5405">
                  <c:v>7717</c:v>
                </c:pt>
                <c:pt idx="5406">
                  <c:v>7727</c:v>
                </c:pt>
                <c:pt idx="5407">
                  <c:v>7735</c:v>
                </c:pt>
                <c:pt idx="5408">
                  <c:v>7736</c:v>
                </c:pt>
                <c:pt idx="5409">
                  <c:v>7737</c:v>
                </c:pt>
                <c:pt idx="5410">
                  <c:v>7738</c:v>
                </c:pt>
                <c:pt idx="5411">
                  <c:v>7745</c:v>
                </c:pt>
                <c:pt idx="5412">
                  <c:v>7747</c:v>
                </c:pt>
                <c:pt idx="5413">
                  <c:v>7752</c:v>
                </c:pt>
                <c:pt idx="5414">
                  <c:v>7753</c:v>
                </c:pt>
                <c:pt idx="5415">
                  <c:v>7757</c:v>
                </c:pt>
                <c:pt idx="5416">
                  <c:v>7759</c:v>
                </c:pt>
                <c:pt idx="5417">
                  <c:v>7760</c:v>
                </c:pt>
                <c:pt idx="5418">
                  <c:v>7761</c:v>
                </c:pt>
                <c:pt idx="5419">
                  <c:v>7762</c:v>
                </c:pt>
                <c:pt idx="5420">
                  <c:v>7763</c:v>
                </c:pt>
                <c:pt idx="5421">
                  <c:v>7766</c:v>
                </c:pt>
                <c:pt idx="5422">
                  <c:v>7768</c:v>
                </c:pt>
                <c:pt idx="5423">
                  <c:v>7769</c:v>
                </c:pt>
                <c:pt idx="5424">
                  <c:v>7784</c:v>
                </c:pt>
                <c:pt idx="5425">
                  <c:v>7787</c:v>
                </c:pt>
                <c:pt idx="5426">
                  <c:v>7805</c:v>
                </c:pt>
                <c:pt idx="5427">
                  <c:v>7807</c:v>
                </c:pt>
                <c:pt idx="5428">
                  <c:v>7812</c:v>
                </c:pt>
                <c:pt idx="5429">
                  <c:v>7814</c:v>
                </c:pt>
                <c:pt idx="5430">
                  <c:v>7816</c:v>
                </c:pt>
                <c:pt idx="5431">
                  <c:v>7819</c:v>
                </c:pt>
                <c:pt idx="5432">
                  <c:v>7823</c:v>
                </c:pt>
                <c:pt idx="5433">
                  <c:v>7829</c:v>
                </c:pt>
                <c:pt idx="5434">
                  <c:v>7831</c:v>
                </c:pt>
                <c:pt idx="5435">
                  <c:v>7847</c:v>
                </c:pt>
                <c:pt idx="5436">
                  <c:v>7851</c:v>
                </c:pt>
                <c:pt idx="5437">
                  <c:v>7852</c:v>
                </c:pt>
                <c:pt idx="5438">
                  <c:v>7859</c:v>
                </c:pt>
                <c:pt idx="5439">
                  <c:v>7860</c:v>
                </c:pt>
                <c:pt idx="5440">
                  <c:v>7861</c:v>
                </c:pt>
                <c:pt idx="5441">
                  <c:v>7871</c:v>
                </c:pt>
                <c:pt idx="5442">
                  <c:v>7872</c:v>
                </c:pt>
                <c:pt idx="5443">
                  <c:v>7873</c:v>
                </c:pt>
                <c:pt idx="5444">
                  <c:v>7874</c:v>
                </c:pt>
                <c:pt idx="5445">
                  <c:v>7885</c:v>
                </c:pt>
                <c:pt idx="5446">
                  <c:v>7887</c:v>
                </c:pt>
                <c:pt idx="5447">
                  <c:v>7888</c:v>
                </c:pt>
                <c:pt idx="5448">
                  <c:v>7889</c:v>
                </c:pt>
                <c:pt idx="5449">
                  <c:v>7890</c:v>
                </c:pt>
                <c:pt idx="5450">
                  <c:v>7895</c:v>
                </c:pt>
                <c:pt idx="5451">
                  <c:v>7896</c:v>
                </c:pt>
                <c:pt idx="5452">
                  <c:v>7902</c:v>
                </c:pt>
                <c:pt idx="5453">
                  <c:v>7909</c:v>
                </c:pt>
                <c:pt idx="5454">
                  <c:v>7913</c:v>
                </c:pt>
                <c:pt idx="5455">
                  <c:v>7920</c:v>
                </c:pt>
                <c:pt idx="5456">
                  <c:v>7921</c:v>
                </c:pt>
                <c:pt idx="5457">
                  <c:v>7924</c:v>
                </c:pt>
                <c:pt idx="5458">
                  <c:v>7934</c:v>
                </c:pt>
                <c:pt idx="5459">
                  <c:v>7938</c:v>
                </c:pt>
                <c:pt idx="5460">
                  <c:v>7940</c:v>
                </c:pt>
                <c:pt idx="5461">
                  <c:v>7941</c:v>
                </c:pt>
                <c:pt idx="5462">
                  <c:v>7943</c:v>
                </c:pt>
                <c:pt idx="5463">
                  <c:v>7950</c:v>
                </c:pt>
                <c:pt idx="5464">
                  <c:v>7957</c:v>
                </c:pt>
                <c:pt idx="5465">
                  <c:v>7961</c:v>
                </c:pt>
                <c:pt idx="5466">
                  <c:v>7962</c:v>
                </c:pt>
                <c:pt idx="5467">
                  <c:v>7968</c:v>
                </c:pt>
                <c:pt idx="5468">
                  <c:v>7970</c:v>
                </c:pt>
                <c:pt idx="5469">
                  <c:v>7977</c:v>
                </c:pt>
                <c:pt idx="5470">
                  <c:v>7980</c:v>
                </c:pt>
                <c:pt idx="5471">
                  <c:v>7982</c:v>
                </c:pt>
                <c:pt idx="5472">
                  <c:v>7983</c:v>
                </c:pt>
                <c:pt idx="5473">
                  <c:v>7995</c:v>
                </c:pt>
                <c:pt idx="5474">
                  <c:v>8004</c:v>
                </c:pt>
                <c:pt idx="5475">
                  <c:v>8012</c:v>
                </c:pt>
                <c:pt idx="5476">
                  <c:v>8018</c:v>
                </c:pt>
                <c:pt idx="5477">
                  <c:v>8021</c:v>
                </c:pt>
                <c:pt idx="5478">
                  <c:v>8023</c:v>
                </c:pt>
                <c:pt idx="5479">
                  <c:v>8029</c:v>
                </c:pt>
                <c:pt idx="5480">
                  <c:v>8031</c:v>
                </c:pt>
                <c:pt idx="5481">
                  <c:v>8037</c:v>
                </c:pt>
                <c:pt idx="5482">
                  <c:v>8042</c:v>
                </c:pt>
                <c:pt idx="5483">
                  <c:v>8047</c:v>
                </c:pt>
                <c:pt idx="5484">
                  <c:v>8056</c:v>
                </c:pt>
                <c:pt idx="5485">
                  <c:v>8078</c:v>
                </c:pt>
                <c:pt idx="5486">
                  <c:v>8088</c:v>
                </c:pt>
                <c:pt idx="5487">
                  <c:v>8091</c:v>
                </c:pt>
                <c:pt idx="5488">
                  <c:v>8097</c:v>
                </c:pt>
                <c:pt idx="5489">
                  <c:v>8102</c:v>
                </c:pt>
                <c:pt idx="5490">
                  <c:v>8104</c:v>
                </c:pt>
                <c:pt idx="5491">
                  <c:v>8106</c:v>
                </c:pt>
                <c:pt idx="5492">
                  <c:v>8125</c:v>
                </c:pt>
                <c:pt idx="5493">
                  <c:v>8126</c:v>
                </c:pt>
                <c:pt idx="5494">
                  <c:v>8134</c:v>
                </c:pt>
                <c:pt idx="5495">
                  <c:v>8139</c:v>
                </c:pt>
                <c:pt idx="5496">
                  <c:v>8142</c:v>
                </c:pt>
                <c:pt idx="5497">
                  <c:v>8143</c:v>
                </c:pt>
                <c:pt idx="5498">
                  <c:v>8147</c:v>
                </c:pt>
                <c:pt idx="5499">
                  <c:v>8152</c:v>
                </c:pt>
                <c:pt idx="5500">
                  <c:v>8153</c:v>
                </c:pt>
                <c:pt idx="5501">
                  <c:v>8162</c:v>
                </c:pt>
                <c:pt idx="5502">
                  <c:v>8164</c:v>
                </c:pt>
                <c:pt idx="5503">
                  <c:v>8166</c:v>
                </c:pt>
                <c:pt idx="5504">
                  <c:v>8167</c:v>
                </c:pt>
                <c:pt idx="5505">
                  <c:v>8169</c:v>
                </c:pt>
                <c:pt idx="5506">
                  <c:v>8177</c:v>
                </c:pt>
                <c:pt idx="5507">
                  <c:v>8180</c:v>
                </c:pt>
                <c:pt idx="5508">
                  <c:v>8181</c:v>
                </c:pt>
                <c:pt idx="5509">
                  <c:v>8187</c:v>
                </c:pt>
                <c:pt idx="5510">
                  <c:v>8193</c:v>
                </c:pt>
                <c:pt idx="5511">
                  <c:v>8194</c:v>
                </c:pt>
                <c:pt idx="5512">
                  <c:v>8202</c:v>
                </c:pt>
                <c:pt idx="5513">
                  <c:v>8204</c:v>
                </c:pt>
                <c:pt idx="5514">
                  <c:v>8205</c:v>
                </c:pt>
                <c:pt idx="5515">
                  <c:v>8214</c:v>
                </c:pt>
                <c:pt idx="5516">
                  <c:v>8224</c:v>
                </c:pt>
                <c:pt idx="5517">
                  <c:v>8225</c:v>
                </c:pt>
                <c:pt idx="5518">
                  <c:v>8229</c:v>
                </c:pt>
                <c:pt idx="5519">
                  <c:v>8233</c:v>
                </c:pt>
                <c:pt idx="5520">
                  <c:v>8242</c:v>
                </c:pt>
                <c:pt idx="5521">
                  <c:v>8243</c:v>
                </c:pt>
                <c:pt idx="5522">
                  <c:v>8245</c:v>
                </c:pt>
                <c:pt idx="5523">
                  <c:v>8253</c:v>
                </c:pt>
                <c:pt idx="5524">
                  <c:v>8259</c:v>
                </c:pt>
                <c:pt idx="5525">
                  <c:v>8261</c:v>
                </c:pt>
                <c:pt idx="5526">
                  <c:v>8266</c:v>
                </c:pt>
                <c:pt idx="5527">
                  <c:v>8278</c:v>
                </c:pt>
                <c:pt idx="5528">
                  <c:v>8283</c:v>
                </c:pt>
                <c:pt idx="5529">
                  <c:v>8290</c:v>
                </c:pt>
                <c:pt idx="5530">
                  <c:v>8291</c:v>
                </c:pt>
                <c:pt idx="5531">
                  <c:v>8323</c:v>
                </c:pt>
                <c:pt idx="5532">
                  <c:v>8339</c:v>
                </c:pt>
                <c:pt idx="5533">
                  <c:v>8340</c:v>
                </c:pt>
                <c:pt idx="5534">
                  <c:v>8342</c:v>
                </c:pt>
                <c:pt idx="5535">
                  <c:v>8361</c:v>
                </c:pt>
                <c:pt idx="5536">
                  <c:v>8373</c:v>
                </c:pt>
                <c:pt idx="5537">
                  <c:v>8375</c:v>
                </c:pt>
                <c:pt idx="5538">
                  <c:v>8382</c:v>
                </c:pt>
                <c:pt idx="5539">
                  <c:v>8387</c:v>
                </c:pt>
                <c:pt idx="5540">
                  <c:v>8393</c:v>
                </c:pt>
                <c:pt idx="5541">
                  <c:v>8395</c:v>
                </c:pt>
                <c:pt idx="5542">
                  <c:v>8396</c:v>
                </c:pt>
                <c:pt idx="5543">
                  <c:v>8402</c:v>
                </c:pt>
                <c:pt idx="5544">
                  <c:v>8404</c:v>
                </c:pt>
                <c:pt idx="5545">
                  <c:v>8405</c:v>
                </c:pt>
                <c:pt idx="5546">
                  <c:v>8410</c:v>
                </c:pt>
                <c:pt idx="5547">
                  <c:v>8413</c:v>
                </c:pt>
                <c:pt idx="5548">
                  <c:v>8420</c:v>
                </c:pt>
                <c:pt idx="5549">
                  <c:v>8421</c:v>
                </c:pt>
                <c:pt idx="5550">
                  <c:v>8422</c:v>
                </c:pt>
                <c:pt idx="5551">
                  <c:v>8424</c:v>
                </c:pt>
                <c:pt idx="5552">
                  <c:v>8426</c:v>
                </c:pt>
                <c:pt idx="5553">
                  <c:v>8427</c:v>
                </c:pt>
                <c:pt idx="5554">
                  <c:v>8437</c:v>
                </c:pt>
                <c:pt idx="5555">
                  <c:v>8446</c:v>
                </c:pt>
                <c:pt idx="5556">
                  <c:v>8447</c:v>
                </c:pt>
                <c:pt idx="5557">
                  <c:v>8450</c:v>
                </c:pt>
                <c:pt idx="5558">
                  <c:v>8451</c:v>
                </c:pt>
                <c:pt idx="5559">
                  <c:v>8454</c:v>
                </c:pt>
                <c:pt idx="5560">
                  <c:v>8458</c:v>
                </c:pt>
                <c:pt idx="5561">
                  <c:v>8462</c:v>
                </c:pt>
                <c:pt idx="5562">
                  <c:v>8467</c:v>
                </c:pt>
                <c:pt idx="5563">
                  <c:v>8469</c:v>
                </c:pt>
                <c:pt idx="5564">
                  <c:v>8471</c:v>
                </c:pt>
                <c:pt idx="5565">
                  <c:v>8474</c:v>
                </c:pt>
                <c:pt idx="5566">
                  <c:v>8475</c:v>
                </c:pt>
                <c:pt idx="5567">
                  <c:v>8478</c:v>
                </c:pt>
                <c:pt idx="5568">
                  <c:v>8481</c:v>
                </c:pt>
                <c:pt idx="5569">
                  <c:v>8484</c:v>
                </c:pt>
                <c:pt idx="5570">
                  <c:v>8500</c:v>
                </c:pt>
                <c:pt idx="5571">
                  <c:v>8501</c:v>
                </c:pt>
                <c:pt idx="5572">
                  <c:v>8506</c:v>
                </c:pt>
                <c:pt idx="5573">
                  <c:v>8512</c:v>
                </c:pt>
                <c:pt idx="5574">
                  <c:v>8513</c:v>
                </c:pt>
                <c:pt idx="5575">
                  <c:v>8514</c:v>
                </c:pt>
                <c:pt idx="5576">
                  <c:v>8518</c:v>
                </c:pt>
                <c:pt idx="5577">
                  <c:v>8520</c:v>
                </c:pt>
                <c:pt idx="5578">
                  <c:v>8523</c:v>
                </c:pt>
                <c:pt idx="5579">
                  <c:v>8527</c:v>
                </c:pt>
                <c:pt idx="5580">
                  <c:v>8529</c:v>
                </c:pt>
                <c:pt idx="5581">
                  <c:v>8546</c:v>
                </c:pt>
                <c:pt idx="5582">
                  <c:v>8547</c:v>
                </c:pt>
                <c:pt idx="5583">
                  <c:v>8548</c:v>
                </c:pt>
                <c:pt idx="5584">
                  <c:v>8565</c:v>
                </c:pt>
                <c:pt idx="5585">
                  <c:v>8567</c:v>
                </c:pt>
                <c:pt idx="5586">
                  <c:v>8574</c:v>
                </c:pt>
                <c:pt idx="5587">
                  <c:v>8576</c:v>
                </c:pt>
                <c:pt idx="5588">
                  <c:v>8577</c:v>
                </c:pt>
                <c:pt idx="5589">
                  <c:v>8582</c:v>
                </c:pt>
                <c:pt idx="5590">
                  <c:v>8590</c:v>
                </c:pt>
                <c:pt idx="5591">
                  <c:v>8598</c:v>
                </c:pt>
                <c:pt idx="5592">
                  <c:v>8601</c:v>
                </c:pt>
                <c:pt idx="5593">
                  <c:v>8605</c:v>
                </c:pt>
                <c:pt idx="5594">
                  <c:v>8606</c:v>
                </c:pt>
                <c:pt idx="5595">
                  <c:v>8610</c:v>
                </c:pt>
                <c:pt idx="5596">
                  <c:v>8613</c:v>
                </c:pt>
                <c:pt idx="5597">
                  <c:v>8616</c:v>
                </c:pt>
                <c:pt idx="5598">
                  <c:v>8619</c:v>
                </c:pt>
                <c:pt idx="5599">
                  <c:v>8620</c:v>
                </c:pt>
                <c:pt idx="5600">
                  <c:v>8627</c:v>
                </c:pt>
                <c:pt idx="5601">
                  <c:v>8630</c:v>
                </c:pt>
                <c:pt idx="5602">
                  <c:v>8631</c:v>
                </c:pt>
                <c:pt idx="5603">
                  <c:v>8632</c:v>
                </c:pt>
                <c:pt idx="5604">
                  <c:v>8636</c:v>
                </c:pt>
                <c:pt idx="5605">
                  <c:v>8638</c:v>
                </c:pt>
                <c:pt idx="5606">
                  <c:v>8645</c:v>
                </c:pt>
                <c:pt idx="5607">
                  <c:v>8650</c:v>
                </c:pt>
                <c:pt idx="5608">
                  <c:v>8655</c:v>
                </c:pt>
                <c:pt idx="5609">
                  <c:v>8663</c:v>
                </c:pt>
                <c:pt idx="5610">
                  <c:v>8666</c:v>
                </c:pt>
                <c:pt idx="5611">
                  <c:v>8679</c:v>
                </c:pt>
                <c:pt idx="5612">
                  <c:v>8687</c:v>
                </c:pt>
                <c:pt idx="5613">
                  <c:v>8696</c:v>
                </c:pt>
                <c:pt idx="5614">
                  <c:v>8699</c:v>
                </c:pt>
                <c:pt idx="5615">
                  <c:v>8706</c:v>
                </c:pt>
                <c:pt idx="5616">
                  <c:v>8708</c:v>
                </c:pt>
                <c:pt idx="5617">
                  <c:v>8727</c:v>
                </c:pt>
                <c:pt idx="5618">
                  <c:v>8732</c:v>
                </c:pt>
                <c:pt idx="5619">
                  <c:v>8740</c:v>
                </c:pt>
                <c:pt idx="5620">
                  <c:v>8743</c:v>
                </c:pt>
                <c:pt idx="5621">
                  <c:v>8747</c:v>
                </c:pt>
                <c:pt idx="5622">
                  <c:v>8757</c:v>
                </c:pt>
                <c:pt idx="5623">
                  <c:v>8758</c:v>
                </c:pt>
                <c:pt idx="5624">
                  <c:v>8772</c:v>
                </c:pt>
                <c:pt idx="5625">
                  <c:v>8774</c:v>
                </c:pt>
                <c:pt idx="5626">
                  <c:v>8786</c:v>
                </c:pt>
                <c:pt idx="5627">
                  <c:v>8787</c:v>
                </c:pt>
                <c:pt idx="5628">
                  <c:v>8794</c:v>
                </c:pt>
                <c:pt idx="5629">
                  <c:v>8795</c:v>
                </c:pt>
                <c:pt idx="5630">
                  <c:v>8797</c:v>
                </c:pt>
                <c:pt idx="5631">
                  <c:v>8799</c:v>
                </c:pt>
                <c:pt idx="5632">
                  <c:v>8805</c:v>
                </c:pt>
                <c:pt idx="5633">
                  <c:v>8807</c:v>
                </c:pt>
                <c:pt idx="5634">
                  <c:v>8828</c:v>
                </c:pt>
                <c:pt idx="5635">
                  <c:v>8836</c:v>
                </c:pt>
                <c:pt idx="5636">
                  <c:v>8837</c:v>
                </c:pt>
                <c:pt idx="5637">
                  <c:v>8840</c:v>
                </c:pt>
                <c:pt idx="5638">
                  <c:v>8842</c:v>
                </c:pt>
                <c:pt idx="5639">
                  <c:v>8847</c:v>
                </c:pt>
                <c:pt idx="5640">
                  <c:v>8848</c:v>
                </c:pt>
                <c:pt idx="5641">
                  <c:v>8852</c:v>
                </c:pt>
                <c:pt idx="5642">
                  <c:v>8857</c:v>
                </c:pt>
                <c:pt idx="5643">
                  <c:v>8866</c:v>
                </c:pt>
                <c:pt idx="5644">
                  <c:v>8872</c:v>
                </c:pt>
                <c:pt idx="5645">
                  <c:v>8882</c:v>
                </c:pt>
                <c:pt idx="5646">
                  <c:v>8893</c:v>
                </c:pt>
                <c:pt idx="5647">
                  <c:v>8894</c:v>
                </c:pt>
                <c:pt idx="5648">
                  <c:v>8900</c:v>
                </c:pt>
                <c:pt idx="5649">
                  <c:v>8901</c:v>
                </c:pt>
                <c:pt idx="5650">
                  <c:v>8903</c:v>
                </c:pt>
                <c:pt idx="5651">
                  <c:v>8920</c:v>
                </c:pt>
                <c:pt idx="5652">
                  <c:v>8922</c:v>
                </c:pt>
                <c:pt idx="5653">
                  <c:v>8923</c:v>
                </c:pt>
                <c:pt idx="5654">
                  <c:v>8938</c:v>
                </c:pt>
                <c:pt idx="5655">
                  <c:v>8939</c:v>
                </c:pt>
                <c:pt idx="5656">
                  <c:v>8948</c:v>
                </c:pt>
                <c:pt idx="5657">
                  <c:v>8949</c:v>
                </c:pt>
                <c:pt idx="5658">
                  <c:v>8954</c:v>
                </c:pt>
                <c:pt idx="5659">
                  <c:v>8966</c:v>
                </c:pt>
                <c:pt idx="5660">
                  <c:v>8967</c:v>
                </c:pt>
                <c:pt idx="5661">
                  <c:v>8968</c:v>
                </c:pt>
                <c:pt idx="5662">
                  <c:v>8984</c:v>
                </c:pt>
                <c:pt idx="5663">
                  <c:v>8990</c:v>
                </c:pt>
                <c:pt idx="5664">
                  <c:v>8999</c:v>
                </c:pt>
                <c:pt idx="5665">
                  <c:v>9005</c:v>
                </c:pt>
                <c:pt idx="5666">
                  <c:v>9016</c:v>
                </c:pt>
                <c:pt idx="5667">
                  <c:v>9020</c:v>
                </c:pt>
                <c:pt idx="5668">
                  <c:v>9021</c:v>
                </c:pt>
                <c:pt idx="5669">
                  <c:v>9022</c:v>
                </c:pt>
                <c:pt idx="5670">
                  <c:v>9040</c:v>
                </c:pt>
                <c:pt idx="5671">
                  <c:v>9046</c:v>
                </c:pt>
                <c:pt idx="5672">
                  <c:v>9054</c:v>
                </c:pt>
                <c:pt idx="5673">
                  <c:v>9056</c:v>
                </c:pt>
                <c:pt idx="5674">
                  <c:v>9059</c:v>
                </c:pt>
                <c:pt idx="5675">
                  <c:v>9069</c:v>
                </c:pt>
                <c:pt idx="5676">
                  <c:v>9073</c:v>
                </c:pt>
                <c:pt idx="5677">
                  <c:v>9076</c:v>
                </c:pt>
                <c:pt idx="5678">
                  <c:v>9078</c:v>
                </c:pt>
                <c:pt idx="5679">
                  <c:v>9081</c:v>
                </c:pt>
                <c:pt idx="5680">
                  <c:v>9082</c:v>
                </c:pt>
                <c:pt idx="5681">
                  <c:v>9086</c:v>
                </c:pt>
                <c:pt idx="5682">
                  <c:v>9089</c:v>
                </c:pt>
                <c:pt idx="5683">
                  <c:v>9091</c:v>
                </c:pt>
                <c:pt idx="5684">
                  <c:v>9096</c:v>
                </c:pt>
                <c:pt idx="5685">
                  <c:v>9099</c:v>
                </c:pt>
                <c:pt idx="5686">
                  <c:v>9111</c:v>
                </c:pt>
                <c:pt idx="5687">
                  <c:v>9117</c:v>
                </c:pt>
                <c:pt idx="5688">
                  <c:v>9118</c:v>
                </c:pt>
                <c:pt idx="5689">
                  <c:v>9121</c:v>
                </c:pt>
                <c:pt idx="5690">
                  <c:v>9138</c:v>
                </c:pt>
                <c:pt idx="5691">
                  <c:v>9142</c:v>
                </c:pt>
                <c:pt idx="5692">
                  <c:v>9151</c:v>
                </c:pt>
                <c:pt idx="5693">
                  <c:v>9155</c:v>
                </c:pt>
                <c:pt idx="5694">
                  <c:v>9158</c:v>
                </c:pt>
                <c:pt idx="5695">
                  <c:v>9161</c:v>
                </c:pt>
                <c:pt idx="5696">
                  <c:v>9173</c:v>
                </c:pt>
                <c:pt idx="5697">
                  <c:v>9200</c:v>
                </c:pt>
                <c:pt idx="5698">
                  <c:v>9202</c:v>
                </c:pt>
                <c:pt idx="5699">
                  <c:v>9224</c:v>
                </c:pt>
                <c:pt idx="5700">
                  <c:v>9231</c:v>
                </c:pt>
                <c:pt idx="5701">
                  <c:v>9232</c:v>
                </c:pt>
                <c:pt idx="5702">
                  <c:v>9252</c:v>
                </c:pt>
                <c:pt idx="5703">
                  <c:v>9253</c:v>
                </c:pt>
                <c:pt idx="5704">
                  <c:v>9261</c:v>
                </c:pt>
                <c:pt idx="5705">
                  <c:v>9269</c:v>
                </c:pt>
                <c:pt idx="5706">
                  <c:v>9286</c:v>
                </c:pt>
                <c:pt idx="5707">
                  <c:v>9287</c:v>
                </c:pt>
                <c:pt idx="5708">
                  <c:v>9288</c:v>
                </c:pt>
                <c:pt idx="5709">
                  <c:v>9294</c:v>
                </c:pt>
                <c:pt idx="5710">
                  <c:v>9322</c:v>
                </c:pt>
                <c:pt idx="5711">
                  <c:v>9335</c:v>
                </c:pt>
                <c:pt idx="5712">
                  <c:v>9348</c:v>
                </c:pt>
                <c:pt idx="5713">
                  <c:v>9352</c:v>
                </c:pt>
                <c:pt idx="5714">
                  <c:v>9355</c:v>
                </c:pt>
                <c:pt idx="5715">
                  <c:v>9361</c:v>
                </c:pt>
                <c:pt idx="5716">
                  <c:v>9363</c:v>
                </c:pt>
                <c:pt idx="5717">
                  <c:v>9365</c:v>
                </c:pt>
                <c:pt idx="5718">
                  <c:v>9366</c:v>
                </c:pt>
                <c:pt idx="5719">
                  <c:v>9391</c:v>
                </c:pt>
                <c:pt idx="5720">
                  <c:v>9395</c:v>
                </c:pt>
                <c:pt idx="5721">
                  <c:v>9396</c:v>
                </c:pt>
                <c:pt idx="5722">
                  <c:v>9401</c:v>
                </c:pt>
                <c:pt idx="5723">
                  <c:v>9409</c:v>
                </c:pt>
                <c:pt idx="5724">
                  <c:v>9416</c:v>
                </c:pt>
                <c:pt idx="5725">
                  <c:v>9426</c:v>
                </c:pt>
                <c:pt idx="5726">
                  <c:v>9430</c:v>
                </c:pt>
                <c:pt idx="5727">
                  <c:v>9466</c:v>
                </c:pt>
                <c:pt idx="5728">
                  <c:v>9469</c:v>
                </c:pt>
                <c:pt idx="5729">
                  <c:v>9475</c:v>
                </c:pt>
                <c:pt idx="5730">
                  <c:v>9477</c:v>
                </c:pt>
                <c:pt idx="5731">
                  <c:v>9479</c:v>
                </c:pt>
                <c:pt idx="5732">
                  <c:v>9481</c:v>
                </c:pt>
                <c:pt idx="5733">
                  <c:v>9485</c:v>
                </c:pt>
                <c:pt idx="5734">
                  <c:v>9499</c:v>
                </c:pt>
                <c:pt idx="5735">
                  <c:v>9500</c:v>
                </c:pt>
                <c:pt idx="5736">
                  <c:v>9501</c:v>
                </c:pt>
                <c:pt idx="5737">
                  <c:v>9507</c:v>
                </c:pt>
                <c:pt idx="5738">
                  <c:v>9508</c:v>
                </c:pt>
                <c:pt idx="5739">
                  <c:v>9530</c:v>
                </c:pt>
                <c:pt idx="5740">
                  <c:v>9535</c:v>
                </c:pt>
                <c:pt idx="5741">
                  <c:v>9537</c:v>
                </c:pt>
                <c:pt idx="5742">
                  <c:v>9541</c:v>
                </c:pt>
                <c:pt idx="5743">
                  <c:v>9544</c:v>
                </c:pt>
                <c:pt idx="5744">
                  <c:v>9546</c:v>
                </c:pt>
                <c:pt idx="5745">
                  <c:v>9549</c:v>
                </c:pt>
                <c:pt idx="5746">
                  <c:v>9562</c:v>
                </c:pt>
                <c:pt idx="5747">
                  <c:v>9569</c:v>
                </c:pt>
                <c:pt idx="5748">
                  <c:v>9570</c:v>
                </c:pt>
                <c:pt idx="5749">
                  <c:v>9572</c:v>
                </c:pt>
                <c:pt idx="5750">
                  <c:v>9573</c:v>
                </c:pt>
                <c:pt idx="5751">
                  <c:v>9578</c:v>
                </c:pt>
                <c:pt idx="5752">
                  <c:v>9589</c:v>
                </c:pt>
                <c:pt idx="5753">
                  <c:v>9592</c:v>
                </c:pt>
                <c:pt idx="5754">
                  <c:v>9595</c:v>
                </c:pt>
                <c:pt idx="5755">
                  <c:v>9602</c:v>
                </c:pt>
                <c:pt idx="5756">
                  <c:v>9604</c:v>
                </c:pt>
                <c:pt idx="5757">
                  <c:v>9605</c:v>
                </c:pt>
                <c:pt idx="5758">
                  <c:v>9618</c:v>
                </c:pt>
                <c:pt idx="5759">
                  <c:v>9620</c:v>
                </c:pt>
                <c:pt idx="5760">
                  <c:v>9630</c:v>
                </c:pt>
                <c:pt idx="5761">
                  <c:v>9635</c:v>
                </c:pt>
                <c:pt idx="5762">
                  <c:v>9636</c:v>
                </c:pt>
                <c:pt idx="5763">
                  <c:v>9644</c:v>
                </c:pt>
                <c:pt idx="5764">
                  <c:v>9646</c:v>
                </c:pt>
                <c:pt idx="5765">
                  <c:v>9676</c:v>
                </c:pt>
                <c:pt idx="5766">
                  <c:v>9679</c:v>
                </c:pt>
                <c:pt idx="5767">
                  <c:v>9683</c:v>
                </c:pt>
                <c:pt idx="5768">
                  <c:v>9684</c:v>
                </c:pt>
                <c:pt idx="5769">
                  <c:v>9688</c:v>
                </c:pt>
                <c:pt idx="5770">
                  <c:v>9696</c:v>
                </c:pt>
                <c:pt idx="5771">
                  <c:v>9703</c:v>
                </c:pt>
                <c:pt idx="5772">
                  <c:v>9706</c:v>
                </c:pt>
                <c:pt idx="5773">
                  <c:v>9707</c:v>
                </c:pt>
                <c:pt idx="5774">
                  <c:v>9728</c:v>
                </c:pt>
                <c:pt idx="5775">
                  <c:v>9743</c:v>
                </c:pt>
                <c:pt idx="5776">
                  <c:v>9748</c:v>
                </c:pt>
                <c:pt idx="5777">
                  <c:v>9754</c:v>
                </c:pt>
                <c:pt idx="5778">
                  <c:v>9755</c:v>
                </c:pt>
                <c:pt idx="5779">
                  <c:v>9756</c:v>
                </c:pt>
                <c:pt idx="5780">
                  <c:v>9760</c:v>
                </c:pt>
                <c:pt idx="5781">
                  <c:v>9764</c:v>
                </c:pt>
                <c:pt idx="5782">
                  <c:v>9780</c:v>
                </c:pt>
                <c:pt idx="5783">
                  <c:v>9782</c:v>
                </c:pt>
                <c:pt idx="5784">
                  <c:v>9785</c:v>
                </c:pt>
                <c:pt idx="5785">
                  <c:v>9786</c:v>
                </c:pt>
                <c:pt idx="5786">
                  <c:v>9789</c:v>
                </c:pt>
                <c:pt idx="5787">
                  <c:v>9790</c:v>
                </c:pt>
                <c:pt idx="5788">
                  <c:v>9802</c:v>
                </c:pt>
                <c:pt idx="5789">
                  <c:v>9807</c:v>
                </c:pt>
                <c:pt idx="5790">
                  <c:v>9808</c:v>
                </c:pt>
                <c:pt idx="5791">
                  <c:v>9828</c:v>
                </c:pt>
                <c:pt idx="5792">
                  <c:v>9834</c:v>
                </c:pt>
                <c:pt idx="5793">
                  <c:v>9844</c:v>
                </c:pt>
                <c:pt idx="5794">
                  <c:v>9853</c:v>
                </c:pt>
                <c:pt idx="5795">
                  <c:v>9855</c:v>
                </c:pt>
                <c:pt idx="5796">
                  <c:v>9860</c:v>
                </c:pt>
                <c:pt idx="5797">
                  <c:v>9861</c:v>
                </c:pt>
                <c:pt idx="5798">
                  <c:v>9862</c:v>
                </c:pt>
                <c:pt idx="5799">
                  <c:v>9868</c:v>
                </c:pt>
                <c:pt idx="5800">
                  <c:v>9882</c:v>
                </c:pt>
                <c:pt idx="5801">
                  <c:v>9889</c:v>
                </c:pt>
                <c:pt idx="5802">
                  <c:v>9892</c:v>
                </c:pt>
                <c:pt idx="5803">
                  <c:v>9895</c:v>
                </c:pt>
                <c:pt idx="5804">
                  <c:v>9901</c:v>
                </c:pt>
                <c:pt idx="5805">
                  <c:v>9905</c:v>
                </c:pt>
                <c:pt idx="5806">
                  <c:v>9917</c:v>
                </c:pt>
                <c:pt idx="5807">
                  <c:v>9927</c:v>
                </c:pt>
                <c:pt idx="5808">
                  <c:v>9933</c:v>
                </c:pt>
                <c:pt idx="5809">
                  <c:v>9970</c:v>
                </c:pt>
                <c:pt idx="5810">
                  <c:v>9971</c:v>
                </c:pt>
                <c:pt idx="5811">
                  <c:v>9977</c:v>
                </c:pt>
                <c:pt idx="5812">
                  <c:v>9984</c:v>
                </c:pt>
                <c:pt idx="5813">
                  <c:v>9997</c:v>
                </c:pt>
                <c:pt idx="5814">
                  <c:v>10038</c:v>
                </c:pt>
                <c:pt idx="5815">
                  <c:v>10044</c:v>
                </c:pt>
                <c:pt idx="5816">
                  <c:v>10056</c:v>
                </c:pt>
                <c:pt idx="5817">
                  <c:v>10059</c:v>
                </c:pt>
                <c:pt idx="5818">
                  <c:v>10061</c:v>
                </c:pt>
                <c:pt idx="5819">
                  <c:v>10064</c:v>
                </c:pt>
                <c:pt idx="5820">
                  <c:v>10085</c:v>
                </c:pt>
                <c:pt idx="5821">
                  <c:v>10091</c:v>
                </c:pt>
                <c:pt idx="5822">
                  <c:v>10094</c:v>
                </c:pt>
                <c:pt idx="5823">
                  <c:v>10097</c:v>
                </c:pt>
                <c:pt idx="5824">
                  <c:v>10107</c:v>
                </c:pt>
                <c:pt idx="5825">
                  <c:v>10109</c:v>
                </c:pt>
                <c:pt idx="5826">
                  <c:v>10122</c:v>
                </c:pt>
                <c:pt idx="5827">
                  <c:v>10145</c:v>
                </c:pt>
                <c:pt idx="5828">
                  <c:v>10156</c:v>
                </c:pt>
                <c:pt idx="5829">
                  <c:v>10158</c:v>
                </c:pt>
                <c:pt idx="5830">
                  <c:v>10165</c:v>
                </c:pt>
                <c:pt idx="5831">
                  <c:v>10197</c:v>
                </c:pt>
                <c:pt idx="5832">
                  <c:v>10199</c:v>
                </c:pt>
                <c:pt idx="5833">
                  <c:v>10203</c:v>
                </c:pt>
                <c:pt idx="5834">
                  <c:v>10221</c:v>
                </c:pt>
                <c:pt idx="5835">
                  <c:v>10222</c:v>
                </c:pt>
                <c:pt idx="5836">
                  <c:v>10245</c:v>
                </c:pt>
                <c:pt idx="5837">
                  <c:v>10250</c:v>
                </c:pt>
                <c:pt idx="5838">
                  <c:v>10257</c:v>
                </c:pt>
                <c:pt idx="5839">
                  <c:v>10266</c:v>
                </c:pt>
                <c:pt idx="5840">
                  <c:v>10269</c:v>
                </c:pt>
                <c:pt idx="5841">
                  <c:v>10275</c:v>
                </c:pt>
                <c:pt idx="5842">
                  <c:v>10281</c:v>
                </c:pt>
                <c:pt idx="5843">
                  <c:v>10292</c:v>
                </c:pt>
                <c:pt idx="5844">
                  <c:v>10297</c:v>
                </c:pt>
                <c:pt idx="5845">
                  <c:v>10303</c:v>
                </c:pt>
                <c:pt idx="5846">
                  <c:v>10310</c:v>
                </c:pt>
                <c:pt idx="5847">
                  <c:v>10322</c:v>
                </c:pt>
                <c:pt idx="5848">
                  <c:v>10329</c:v>
                </c:pt>
                <c:pt idx="5849">
                  <c:v>10348</c:v>
                </c:pt>
                <c:pt idx="5850">
                  <c:v>10349</c:v>
                </c:pt>
                <c:pt idx="5851">
                  <c:v>10368</c:v>
                </c:pt>
                <c:pt idx="5852">
                  <c:v>10383</c:v>
                </c:pt>
                <c:pt idx="5853">
                  <c:v>10392</c:v>
                </c:pt>
                <c:pt idx="5854">
                  <c:v>10396</c:v>
                </c:pt>
                <c:pt idx="5855">
                  <c:v>10397</c:v>
                </c:pt>
                <c:pt idx="5856">
                  <c:v>10403</c:v>
                </c:pt>
                <c:pt idx="5857">
                  <c:v>10405</c:v>
                </c:pt>
                <c:pt idx="5858">
                  <c:v>10408</c:v>
                </c:pt>
                <c:pt idx="5859">
                  <c:v>10417</c:v>
                </c:pt>
                <c:pt idx="5860">
                  <c:v>10423</c:v>
                </c:pt>
                <c:pt idx="5861">
                  <c:v>10433</c:v>
                </c:pt>
                <c:pt idx="5862">
                  <c:v>10440</c:v>
                </c:pt>
                <c:pt idx="5863">
                  <c:v>10454</c:v>
                </c:pt>
                <c:pt idx="5864">
                  <c:v>10457</c:v>
                </c:pt>
                <c:pt idx="5865">
                  <c:v>10460</c:v>
                </c:pt>
                <c:pt idx="5866">
                  <c:v>10465</c:v>
                </c:pt>
                <c:pt idx="5867">
                  <c:v>10477</c:v>
                </c:pt>
                <c:pt idx="5868">
                  <c:v>10480</c:v>
                </c:pt>
                <c:pt idx="5869">
                  <c:v>10489</c:v>
                </c:pt>
                <c:pt idx="5870">
                  <c:v>10497</c:v>
                </c:pt>
                <c:pt idx="5871">
                  <c:v>10499</c:v>
                </c:pt>
                <c:pt idx="5872">
                  <c:v>10500</c:v>
                </c:pt>
                <c:pt idx="5873">
                  <c:v>10503</c:v>
                </c:pt>
                <c:pt idx="5874">
                  <c:v>10519</c:v>
                </c:pt>
                <c:pt idx="5875">
                  <c:v>10524</c:v>
                </c:pt>
                <c:pt idx="5876">
                  <c:v>10540</c:v>
                </c:pt>
                <c:pt idx="5877">
                  <c:v>10581</c:v>
                </c:pt>
                <c:pt idx="5878">
                  <c:v>10591</c:v>
                </c:pt>
                <c:pt idx="5879">
                  <c:v>10606</c:v>
                </c:pt>
                <c:pt idx="5880">
                  <c:v>10611</c:v>
                </c:pt>
                <c:pt idx="5881">
                  <c:v>10615</c:v>
                </c:pt>
                <c:pt idx="5882">
                  <c:v>10617</c:v>
                </c:pt>
                <c:pt idx="5883">
                  <c:v>10619</c:v>
                </c:pt>
                <c:pt idx="5884">
                  <c:v>10624</c:v>
                </c:pt>
                <c:pt idx="5885">
                  <c:v>10639</c:v>
                </c:pt>
                <c:pt idx="5886">
                  <c:v>10640</c:v>
                </c:pt>
                <c:pt idx="5887">
                  <c:v>10647</c:v>
                </c:pt>
                <c:pt idx="5888">
                  <c:v>10662</c:v>
                </c:pt>
                <c:pt idx="5889">
                  <c:v>10668</c:v>
                </c:pt>
                <c:pt idx="5890">
                  <c:v>10673</c:v>
                </c:pt>
                <c:pt idx="5891">
                  <c:v>10686</c:v>
                </c:pt>
                <c:pt idx="5892">
                  <c:v>10703</c:v>
                </c:pt>
                <c:pt idx="5893">
                  <c:v>10709</c:v>
                </c:pt>
                <c:pt idx="5894">
                  <c:v>10714</c:v>
                </c:pt>
                <c:pt idx="5895">
                  <c:v>10716</c:v>
                </c:pt>
                <c:pt idx="5896">
                  <c:v>10720</c:v>
                </c:pt>
                <c:pt idx="5897">
                  <c:v>10731</c:v>
                </c:pt>
                <c:pt idx="5898">
                  <c:v>10733</c:v>
                </c:pt>
                <c:pt idx="5899">
                  <c:v>10736</c:v>
                </c:pt>
                <c:pt idx="5900">
                  <c:v>10742</c:v>
                </c:pt>
                <c:pt idx="5901">
                  <c:v>10743</c:v>
                </c:pt>
                <c:pt idx="5902">
                  <c:v>10749</c:v>
                </c:pt>
                <c:pt idx="5903">
                  <c:v>10753</c:v>
                </c:pt>
                <c:pt idx="5904">
                  <c:v>10765</c:v>
                </c:pt>
                <c:pt idx="5905">
                  <c:v>10768</c:v>
                </c:pt>
                <c:pt idx="5906">
                  <c:v>10777</c:v>
                </c:pt>
                <c:pt idx="5907">
                  <c:v>10778</c:v>
                </c:pt>
                <c:pt idx="5908">
                  <c:v>10837</c:v>
                </c:pt>
                <c:pt idx="5909">
                  <c:v>10850</c:v>
                </c:pt>
                <c:pt idx="5910">
                  <c:v>10861</c:v>
                </c:pt>
                <c:pt idx="5911">
                  <c:v>10866</c:v>
                </c:pt>
                <c:pt idx="5912">
                  <c:v>10898</c:v>
                </c:pt>
                <c:pt idx="5913">
                  <c:v>10907</c:v>
                </c:pt>
                <c:pt idx="5914">
                  <c:v>10926</c:v>
                </c:pt>
                <c:pt idx="5915">
                  <c:v>10937</c:v>
                </c:pt>
                <c:pt idx="5916">
                  <c:v>10955</c:v>
                </c:pt>
                <c:pt idx="5917">
                  <c:v>10996</c:v>
                </c:pt>
                <c:pt idx="5918">
                  <c:v>11004</c:v>
                </c:pt>
                <c:pt idx="5919">
                  <c:v>11070</c:v>
                </c:pt>
                <c:pt idx="5920">
                  <c:v>11085</c:v>
                </c:pt>
                <c:pt idx="5921">
                  <c:v>11113</c:v>
                </c:pt>
                <c:pt idx="5922">
                  <c:v>11115</c:v>
                </c:pt>
                <c:pt idx="5923">
                  <c:v>11117</c:v>
                </c:pt>
                <c:pt idx="5924">
                  <c:v>11124</c:v>
                </c:pt>
                <c:pt idx="5925">
                  <c:v>11143</c:v>
                </c:pt>
                <c:pt idx="5926">
                  <c:v>11149</c:v>
                </c:pt>
                <c:pt idx="5927">
                  <c:v>11154</c:v>
                </c:pt>
                <c:pt idx="5928">
                  <c:v>11156</c:v>
                </c:pt>
                <c:pt idx="5929">
                  <c:v>11180</c:v>
                </c:pt>
                <c:pt idx="5930">
                  <c:v>11189</c:v>
                </c:pt>
                <c:pt idx="5931">
                  <c:v>11190</c:v>
                </c:pt>
                <c:pt idx="5932">
                  <c:v>11236</c:v>
                </c:pt>
                <c:pt idx="5933">
                  <c:v>11237</c:v>
                </c:pt>
                <c:pt idx="5934">
                  <c:v>11245</c:v>
                </c:pt>
                <c:pt idx="5935">
                  <c:v>11246</c:v>
                </c:pt>
                <c:pt idx="5936">
                  <c:v>11255</c:v>
                </c:pt>
                <c:pt idx="5937">
                  <c:v>11267</c:v>
                </c:pt>
                <c:pt idx="5938">
                  <c:v>11270</c:v>
                </c:pt>
                <c:pt idx="5939">
                  <c:v>11286</c:v>
                </c:pt>
                <c:pt idx="5940">
                  <c:v>11317</c:v>
                </c:pt>
                <c:pt idx="5941">
                  <c:v>11337</c:v>
                </c:pt>
                <c:pt idx="5942">
                  <c:v>11342</c:v>
                </c:pt>
                <c:pt idx="5943">
                  <c:v>11345</c:v>
                </c:pt>
                <c:pt idx="5944">
                  <c:v>11353</c:v>
                </c:pt>
                <c:pt idx="5945">
                  <c:v>11355</c:v>
                </c:pt>
                <c:pt idx="5946">
                  <c:v>11370</c:v>
                </c:pt>
                <c:pt idx="5947">
                  <c:v>11376</c:v>
                </c:pt>
                <c:pt idx="5948">
                  <c:v>11439</c:v>
                </c:pt>
                <c:pt idx="5949">
                  <c:v>11447</c:v>
                </c:pt>
                <c:pt idx="5950">
                  <c:v>11456</c:v>
                </c:pt>
                <c:pt idx="5951">
                  <c:v>11491</c:v>
                </c:pt>
                <c:pt idx="5952">
                  <c:v>11559</c:v>
                </c:pt>
                <c:pt idx="5953">
                  <c:v>11597</c:v>
                </c:pt>
                <c:pt idx="5954">
                  <c:v>11665</c:v>
                </c:pt>
                <c:pt idx="5955">
                  <c:v>11668</c:v>
                </c:pt>
                <c:pt idx="5956">
                  <c:v>11678</c:v>
                </c:pt>
                <c:pt idx="5957">
                  <c:v>11685</c:v>
                </c:pt>
                <c:pt idx="5958">
                  <c:v>11691</c:v>
                </c:pt>
                <c:pt idx="5959">
                  <c:v>11701</c:v>
                </c:pt>
                <c:pt idx="5960">
                  <c:v>11752</c:v>
                </c:pt>
                <c:pt idx="5961">
                  <c:v>11781</c:v>
                </c:pt>
                <c:pt idx="5962">
                  <c:v>11800</c:v>
                </c:pt>
                <c:pt idx="5963">
                  <c:v>11805</c:v>
                </c:pt>
                <c:pt idx="5964">
                  <c:v>11818</c:v>
                </c:pt>
                <c:pt idx="5965">
                  <c:v>11839</c:v>
                </c:pt>
                <c:pt idx="5966">
                  <c:v>11851</c:v>
                </c:pt>
                <c:pt idx="5967">
                  <c:v>11891</c:v>
                </c:pt>
                <c:pt idx="5968">
                  <c:v>11920</c:v>
                </c:pt>
                <c:pt idx="5969">
                  <c:v>11924</c:v>
                </c:pt>
                <c:pt idx="5970">
                  <c:v>11932</c:v>
                </c:pt>
                <c:pt idx="5971">
                  <c:v>11940</c:v>
                </c:pt>
                <c:pt idx="5972">
                  <c:v>11941</c:v>
                </c:pt>
                <c:pt idx="5973">
                  <c:v>12024</c:v>
                </c:pt>
                <c:pt idx="5974">
                  <c:v>12036</c:v>
                </c:pt>
                <c:pt idx="5975">
                  <c:v>12086</c:v>
                </c:pt>
                <c:pt idx="5976">
                  <c:v>12103</c:v>
                </c:pt>
                <c:pt idx="5977">
                  <c:v>12170</c:v>
                </c:pt>
                <c:pt idx="5978">
                  <c:v>12185</c:v>
                </c:pt>
                <c:pt idx="5979">
                  <c:v>12188</c:v>
                </c:pt>
                <c:pt idx="5980">
                  <c:v>12191</c:v>
                </c:pt>
                <c:pt idx="5981">
                  <c:v>12216</c:v>
                </c:pt>
                <c:pt idx="5982">
                  <c:v>12219</c:v>
                </c:pt>
                <c:pt idx="5983">
                  <c:v>12224</c:v>
                </c:pt>
                <c:pt idx="5984">
                  <c:v>12239</c:v>
                </c:pt>
                <c:pt idx="5985">
                  <c:v>12259</c:v>
                </c:pt>
                <c:pt idx="5986">
                  <c:v>12260</c:v>
                </c:pt>
                <c:pt idx="5987">
                  <c:v>12279</c:v>
                </c:pt>
                <c:pt idx="5988">
                  <c:v>12282</c:v>
                </c:pt>
                <c:pt idx="5989">
                  <c:v>12284</c:v>
                </c:pt>
                <c:pt idx="5990">
                  <c:v>12288</c:v>
                </c:pt>
                <c:pt idx="5991">
                  <c:v>12306</c:v>
                </c:pt>
                <c:pt idx="5992">
                  <c:v>12316</c:v>
                </c:pt>
                <c:pt idx="5993">
                  <c:v>12326</c:v>
                </c:pt>
                <c:pt idx="5994">
                  <c:v>12343</c:v>
                </c:pt>
                <c:pt idx="5995">
                  <c:v>12352</c:v>
                </c:pt>
                <c:pt idx="5996">
                  <c:v>12377</c:v>
                </c:pt>
                <c:pt idx="5997">
                  <c:v>12382</c:v>
                </c:pt>
                <c:pt idx="5998">
                  <c:v>12413</c:v>
                </c:pt>
                <c:pt idx="5999">
                  <c:v>12430</c:v>
                </c:pt>
                <c:pt idx="6000">
                  <c:v>12435</c:v>
                </c:pt>
                <c:pt idx="6001">
                  <c:v>12440</c:v>
                </c:pt>
                <c:pt idx="6002">
                  <c:v>12481</c:v>
                </c:pt>
                <c:pt idx="6003">
                  <c:v>12511</c:v>
                </c:pt>
                <c:pt idx="6004">
                  <c:v>12512</c:v>
                </c:pt>
                <c:pt idx="6005">
                  <c:v>12515</c:v>
                </c:pt>
                <c:pt idx="6006">
                  <c:v>12541</c:v>
                </c:pt>
                <c:pt idx="6007">
                  <c:v>12559</c:v>
                </c:pt>
                <c:pt idx="6008">
                  <c:v>12580</c:v>
                </c:pt>
                <c:pt idx="6009">
                  <c:v>12606</c:v>
                </c:pt>
                <c:pt idx="6010">
                  <c:v>12706</c:v>
                </c:pt>
                <c:pt idx="6011">
                  <c:v>12750</c:v>
                </c:pt>
                <c:pt idx="6012">
                  <c:v>12758</c:v>
                </c:pt>
                <c:pt idx="6013">
                  <c:v>12781</c:v>
                </c:pt>
                <c:pt idx="6014">
                  <c:v>12829</c:v>
                </c:pt>
                <c:pt idx="6015">
                  <c:v>12833</c:v>
                </c:pt>
                <c:pt idx="6016">
                  <c:v>12883</c:v>
                </c:pt>
                <c:pt idx="6017">
                  <c:v>12893</c:v>
                </c:pt>
                <c:pt idx="6018">
                  <c:v>12904</c:v>
                </c:pt>
                <c:pt idx="6019">
                  <c:v>12907</c:v>
                </c:pt>
                <c:pt idx="6020">
                  <c:v>12911</c:v>
                </c:pt>
                <c:pt idx="6021">
                  <c:v>12919</c:v>
                </c:pt>
                <c:pt idx="6022">
                  <c:v>12940</c:v>
                </c:pt>
                <c:pt idx="6023">
                  <c:v>13068</c:v>
                </c:pt>
                <c:pt idx="6024">
                  <c:v>13091</c:v>
                </c:pt>
                <c:pt idx="6025">
                  <c:v>13126</c:v>
                </c:pt>
                <c:pt idx="6026">
                  <c:v>13132</c:v>
                </c:pt>
                <c:pt idx="6027">
                  <c:v>13151</c:v>
                </c:pt>
                <c:pt idx="6028">
                  <c:v>13161</c:v>
                </c:pt>
                <c:pt idx="6029">
                  <c:v>13195</c:v>
                </c:pt>
                <c:pt idx="6030">
                  <c:v>13244</c:v>
                </c:pt>
                <c:pt idx="6031">
                  <c:v>13268</c:v>
                </c:pt>
                <c:pt idx="6032">
                  <c:v>13290</c:v>
                </c:pt>
                <c:pt idx="6033">
                  <c:v>13295</c:v>
                </c:pt>
                <c:pt idx="6034">
                  <c:v>13307</c:v>
                </c:pt>
                <c:pt idx="6035">
                  <c:v>13332</c:v>
                </c:pt>
                <c:pt idx="6036">
                  <c:v>13334</c:v>
                </c:pt>
                <c:pt idx="6037">
                  <c:v>13343</c:v>
                </c:pt>
                <c:pt idx="6038">
                  <c:v>13351</c:v>
                </c:pt>
                <c:pt idx="6039">
                  <c:v>13394</c:v>
                </c:pt>
                <c:pt idx="6040">
                  <c:v>13427</c:v>
                </c:pt>
                <c:pt idx="6041">
                  <c:v>13446</c:v>
                </c:pt>
                <c:pt idx="6042">
                  <c:v>13461</c:v>
                </c:pt>
                <c:pt idx="6043">
                  <c:v>13482</c:v>
                </c:pt>
                <c:pt idx="6044">
                  <c:v>13519</c:v>
                </c:pt>
                <c:pt idx="6045">
                  <c:v>13525</c:v>
                </c:pt>
                <c:pt idx="6046">
                  <c:v>13549</c:v>
                </c:pt>
                <c:pt idx="6047">
                  <c:v>13559</c:v>
                </c:pt>
                <c:pt idx="6048">
                  <c:v>13560</c:v>
                </c:pt>
                <c:pt idx="6049">
                  <c:v>13589</c:v>
                </c:pt>
                <c:pt idx="6050">
                  <c:v>13606</c:v>
                </c:pt>
                <c:pt idx="6051">
                  <c:v>13612</c:v>
                </c:pt>
                <c:pt idx="6052">
                  <c:v>13683</c:v>
                </c:pt>
                <c:pt idx="6053">
                  <c:v>13685</c:v>
                </c:pt>
                <c:pt idx="6054">
                  <c:v>13697</c:v>
                </c:pt>
                <c:pt idx="6055">
                  <c:v>13719</c:v>
                </c:pt>
                <c:pt idx="6056">
                  <c:v>13808</c:v>
                </c:pt>
                <c:pt idx="6057">
                  <c:v>13819</c:v>
                </c:pt>
                <c:pt idx="6058">
                  <c:v>13891</c:v>
                </c:pt>
                <c:pt idx="6059">
                  <c:v>13894</c:v>
                </c:pt>
                <c:pt idx="6060">
                  <c:v>13945</c:v>
                </c:pt>
                <c:pt idx="6061">
                  <c:v>14027</c:v>
                </c:pt>
                <c:pt idx="6062">
                  <c:v>14038</c:v>
                </c:pt>
                <c:pt idx="6063">
                  <c:v>14049</c:v>
                </c:pt>
                <c:pt idx="6064">
                  <c:v>14059</c:v>
                </c:pt>
                <c:pt idx="6065">
                  <c:v>14071</c:v>
                </c:pt>
                <c:pt idx="6066">
                  <c:v>14087</c:v>
                </c:pt>
                <c:pt idx="6067">
                  <c:v>14100</c:v>
                </c:pt>
                <c:pt idx="6068">
                  <c:v>14115</c:v>
                </c:pt>
                <c:pt idx="6069">
                  <c:v>14145</c:v>
                </c:pt>
                <c:pt idx="6070">
                  <c:v>14297</c:v>
                </c:pt>
                <c:pt idx="6071">
                  <c:v>14338</c:v>
                </c:pt>
                <c:pt idx="6072">
                  <c:v>14352</c:v>
                </c:pt>
                <c:pt idx="6073">
                  <c:v>14357</c:v>
                </c:pt>
                <c:pt idx="6074">
                  <c:v>14369</c:v>
                </c:pt>
                <c:pt idx="6075">
                  <c:v>14374</c:v>
                </c:pt>
                <c:pt idx="6076">
                  <c:v>14379</c:v>
                </c:pt>
                <c:pt idx="6077">
                  <c:v>14387</c:v>
                </c:pt>
                <c:pt idx="6078">
                  <c:v>14402</c:v>
                </c:pt>
                <c:pt idx="6079">
                  <c:v>14447</c:v>
                </c:pt>
                <c:pt idx="6080">
                  <c:v>14456</c:v>
                </c:pt>
                <c:pt idx="6081">
                  <c:v>14482</c:v>
                </c:pt>
                <c:pt idx="6082">
                  <c:v>14548</c:v>
                </c:pt>
                <c:pt idx="6083">
                  <c:v>14554</c:v>
                </c:pt>
                <c:pt idx="6084">
                  <c:v>14585</c:v>
                </c:pt>
                <c:pt idx="6085">
                  <c:v>14610</c:v>
                </c:pt>
                <c:pt idx="6086">
                  <c:v>14618</c:v>
                </c:pt>
                <c:pt idx="6087">
                  <c:v>14641</c:v>
                </c:pt>
                <c:pt idx="6088">
                  <c:v>14725</c:v>
                </c:pt>
                <c:pt idx="6089">
                  <c:v>14735</c:v>
                </c:pt>
                <c:pt idx="6090">
                  <c:v>14739</c:v>
                </c:pt>
                <c:pt idx="6091">
                  <c:v>14765</c:v>
                </c:pt>
                <c:pt idx="6092">
                  <c:v>14792</c:v>
                </c:pt>
                <c:pt idx="6093">
                  <c:v>14880</c:v>
                </c:pt>
                <c:pt idx="6094">
                  <c:v>14904</c:v>
                </c:pt>
                <c:pt idx="6095">
                  <c:v>14918</c:v>
                </c:pt>
                <c:pt idx="6096">
                  <c:v>15004</c:v>
                </c:pt>
                <c:pt idx="6097">
                  <c:v>15006</c:v>
                </c:pt>
                <c:pt idx="6098">
                  <c:v>15007</c:v>
                </c:pt>
                <c:pt idx="6099">
                  <c:v>15019</c:v>
                </c:pt>
                <c:pt idx="6100">
                  <c:v>15021</c:v>
                </c:pt>
                <c:pt idx="6101">
                  <c:v>15078</c:v>
                </c:pt>
                <c:pt idx="6102">
                  <c:v>15192</c:v>
                </c:pt>
                <c:pt idx="6103">
                  <c:v>15302</c:v>
                </c:pt>
                <c:pt idx="6104">
                  <c:v>15530</c:v>
                </c:pt>
                <c:pt idx="6105">
                  <c:v>15532</c:v>
                </c:pt>
                <c:pt idx="6106">
                  <c:v>15567</c:v>
                </c:pt>
                <c:pt idx="6107">
                  <c:v>15583</c:v>
                </c:pt>
                <c:pt idx="6108">
                  <c:v>15741</c:v>
                </c:pt>
                <c:pt idx="6109">
                  <c:v>15773</c:v>
                </c:pt>
                <c:pt idx="6110">
                  <c:v>15837</c:v>
                </c:pt>
                <c:pt idx="6111">
                  <c:v>15884</c:v>
                </c:pt>
                <c:pt idx="6112">
                  <c:v>15915</c:v>
                </c:pt>
                <c:pt idx="6113">
                  <c:v>16048</c:v>
                </c:pt>
                <c:pt idx="6114">
                  <c:v>16087</c:v>
                </c:pt>
                <c:pt idx="6115">
                  <c:v>16109</c:v>
                </c:pt>
                <c:pt idx="6116">
                  <c:v>16132</c:v>
                </c:pt>
                <c:pt idx="6117">
                  <c:v>16133</c:v>
                </c:pt>
                <c:pt idx="6118">
                  <c:v>16326</c:v>
                </c:pt>
                <c:pt idx="6119">
                  <c:v>16353</c:v>
                </c:pt>
                <c:pt idx="6120">
                  <c:v>16362</c:v>
                </c:pt>
                <c:pt idx="6121">
                  <c:v>16396</c:v>
                </c:pt>
                <c:pt idx="6122">
                  <c:v>16510</c:v>
                </c:pt>
                <c:pt idx="6123">
                  <c:v>16552</c:v>
                </c:pt>
                <c:pt idx="6124">
                  <c:v>16553</c:v>
                </c:pt>
                <c:pt idx="6125">
                  <c:v>16566</c:v>
                </c:pt>
                <c:pt idx="6126">
                  <c:v>16621</c:v>
                </c:pt>
                <c:pt idx="6127">
                  <c:v>16645</c:v>
                </c:pt>
                <c:pt idx="6128">
                  <c:v>16742</c:v>
                </c:pt>
                <c:pt idx="6129">
                  <c:v>16765</c:v>
                </c:pt>
                <c:pt idx="6130">
                  <c:v>16808</c:v>
                </c:pt>
                <c:pt idx="6131">
                  <c:v>16854</c:v>
                </c:pt>
                <c:pt idx="6132">
                  <c:v>16858</c:v>
                </c:pt>
                <c:pt idx="6133">
                  <c:v>16913</c:v>
                </c:pt>
                <c:pt idx="6134">
                  <c:v>16917</c:v>
                </c:pt>
                <c:pt idx="6135">
                  <c:v>16958</c:v>
                </c:pt>
                <c:pt idx="6136">
                  <c:v>16978</c:v>
                </c:pt>
                <c:pt idx="6137">
                  <c:v>17112</c:v>
                </c:pt>
                <c:pt idx="6138">
                  <c:v>17154</c:v>
                </c:pt>
                <c:pt idx="6139">
                  <c:v>17307</c:v>
                </c:pt>
                <c:pt idx="6140">
                  <c:v>17308</c:v>
                </c:pt>
                <c:pt idx="6141">
                  <c:v>17311</c:v>
                </c:pt>
                <c:pt idx="6142">
                  <c:v>17368</c:v>
                </c:pt>
                <c:pt idx="6143">
                  <c:v>17377</c:v>
                </c:pt>
                <c:pt idx="6144">
                  <c:v>17395</c:v>
                </c:pt>
                <c:pt idx="6145">
                  <c:v>17401</c:v>
                </c:pt>
                <c:pt idx="6146">
                  <c:v>17459</c:v>
                </c:pt>
                <c:pt idx="6147">
                  <c:v>17497</c:v>
                </c:pt>
                <c:pt idx="6148">
                  <c:v>17506</c:v>
                </c:pt>
                <c:pt idx="6149">
                  <c:v>17548</c:v>
                </c:pt>
                <c:pt idx="6150">
                  <c:v>17629</c:v>
                </c:pt>
                <c:pt idx="6151">
                  <c:v>17689</c:v>
                </c:pt>
                <c:pt idx="6152">
                  <c:v>17694</c:v>
                </c:pt>
                <c:pt idx="6153">
                  <c:v>17702</c:v>
                </c:pt>
                <c:pt idx="6154">
                  <c:v>17777</c:v>
                </c:pt>
                <c:pt idx="6155">
                  <c:v>17795</c:v>
                </c:pt>
                <c:pt idx="6156">
                  <c:v>17802</c:v>
                </c:pt>
                <c:pt idx="6157">
                  <c:v>17849</c:v>
                </c:pt>
                <c:pt idx="6158">
                  <c:v>17861</c:v>
                </c:pt>
                <c:pt idx="6159">
                  <c:v>17911</c:v>
                </c:pt>
                <c:pt idx="6160">
                  <c:v>17920</c:v>
                </c:pt>
                <c:pt idx="6161">
                  <c:v>17978</c:v>
                </c:pt>
                <c:pt idx="6162">
                  <c:v>18022</c:v>
                </c:pt>
                <c:pt idx="6163">
                  <c:v>18120</c:v>
                </c:pt>
                <c:pt idx="6164">
                  <c:v>18616</c:v>
                </c:pt>
                <c:pt idx="6165">
                  <c:v>18633</c:v>
                </c:pt>
                <c:pt idx="6166">
                  <c:v>18685</c:v>
                </c:pt>
                <c:pt idx="6167">
                  <c:v>18701</c:v>
                </c:pt>
                <c:pt idx="6168">
                  <c:v>18827</c:v>
                </c:pt>
                <c:pt idx="6169">
                  <c:v>18884</c:v>
                </c:pt>
                <c:pt idx="6170">
                  <c:v>18937</c:v>
                </c:pt>
                <c:pt idx="6171">
                  <c:v>18950</c:v>
                </c:pt>
                <c:pt idx="6172">
                  <c:v>19040</c:v>
                </c:pt>
                <c:pt idx="6173">
                  <c:v>19093</c:v>
                </c:pt>
                <c:pt idx="6174">
                  <c:v>19274</c:v>
                </c:pt>
                <c:pt idx="6175">
                  <c:v>19292</c:v>
                </c:pt>
                <c:pt idx="6176">
                  <c:v>19527</c:v>
                </c:pt>
                <c:pt idx="6177">
                  <c:v>19679</c:v>
                </c:pt>
                <c:pt idx="6178">
                  <c:v>19739</c:v>
                </c:pt>
                <c:pt idx="6179">
                  <c:v>19817</c:v>
                </c:pt>
                <c:pt idx="6180">
                  <c:v>19861</c:v>
                </c:pt>
                <c:pt idx="6181">
                  <c:v>19956</c:v>
                </c:pt>
                <c:pt idx="6182">
                  <c:v>20548</c:v>
                </c:pt>
                <c:pt idx="6183">
                  <c:v>20783</c:v>
                </c:pt>
                <c:pt idx="6184">
                  <c:v>20906</c:v>
                </c:pt>
                <c:pt idx="6185">
                  <c:v>20991</c:v>
                </c:pt>
                <c:pt idx="6186">
                  <c:v>21081</c:v>
                </c:pt>
                <c:pt idx="6187">
                  <c:v>21103</c:v>
                </c:pt>
                <c:pt idx="6188">
                  <c:v>21134</c:v>
                </c:pt>
                <c:pt idx="6189">
                  <c:v>21140</c:v>
                </c:pt>
                <c:pt idx="6190">
                  <c:v>21370</c:v>
                </c:pt>
                <c:pt idx="6191">
                  <c:v>21419</c:v>
                </c:pt>
                <c:pt idx="6192">
                  <c:v>21480</c:v>
                </c:pt>
                <c:pt idx="6193">
                  <c:v>21582</c:v>
                </c:pt>
                <c:pt idx="6194">
                  <c:v>21620</c:v>
                </c:pt>
                <c:pt idx="6195">
                  <c:v>21641</c:v>
                </c:pt>
                <c:pt idx="6196">
                  <c:v>21731</c:v>
                </c:pt>
                <c:pt idx="6197">
                  <c:v>21791</c:v>
                </c:pt>
                <c:pt idx="6198">
                  <c:v>21823</c:v>
                </c:pt>
                <c:pt idx="6199">
                  <c:v>21856</c:v>
                </c:pt>
                <c:pt idx="6200">
                  <c:v>21874</c:v>
                </c:pt>
                <c:pt idx="6201">
                  <c:v>21913</c:v>
                </c:pt>
                <c:pt idx="6202">
                  <c:v>22132</c:v>
                </c:pt>
                <c:pt idx="6203">
                  <c:v>22144</c:v>
                </c:pt>
                <c:pt idx="6204">
                  <c:v>22250</c:v>
                </c:pt>
                <c:pt idx="6205">
                  <c:v>22323</c:v>
                </c:pt>
                <c:pt idx="6206">
                  <c:v>22493</c:v>
                </c:pt>
                <c:pt idx="6207">
                  <c:v>23056</c:v>
                </c:pt>
                <c:pt idx="6208">
                  <c:v>23063</c:v>
                </c:pt>
                <c:pt idx="6209">
                  <c:v>23196</c:v>
                </c:pt>
                <c:pt idx="6210">
                  <c:v>23218</c:v>
                </c:pt>
                <c:pt idx="6211">
                  <c:v>23332</c:v>
                </c:pt>
                <c:pt idx="6212">
                  <c:v>23532</c:v>
                </c:pt>
                <c:pt idx="6213">
                  <c:v>23557</c:v>
                </c:pt>
                <c:pt idx="6214">
                  <c:v>23569</c:v>
                </c:pt>
                <c:pt idx="6215">
                  <c:v>23644</c:v>
                </c:pt>
                <c:pt idx="6216">
                  <c:v>23844</c:v>
                </c:pt>
                <c:pt idx="6217">
                  <c:v>24037</c:v>
                </c:pt>
                <c:pt idx="6218">
                  <c:v>24039</c:v>
                </c:pt>
                <c:pt idx="6219">
                  <c:v>24063</c:v>
                </c:pt>
                <c:pt idx="6220">
                  <c:v>24098</c:v>
                </c:pt>
                <c:pt idx="6221">
                  <c:v>24110</c:v>
                </c:pt>
                <c:pt idx="6222">
                  <c:v>24356</c:v>
                </c:pt>
                <c:pt idx="6223">
                  <c:v>24433</c:v>
                </c:pt>
                <c:pt idx="6224">
                  <c:v>24588</c:v>
                </c:pt>
                <c:pt idx="6225">
                  <c:v>24851</c:v>
                </c:pt>
                <c:pt idx="6226">
                  <c:v>24895</c:v>
                </c:pt>
                <c:pt idx="6227">
                  <c:v>25132</c:v>
                </c:pt>
                <c:pt idx="6228">
                  <c:v>25157</c:v>
                </c:pt>
                <c:pt idx="6229">
                  <c:v>25356</c:v>
                </c:pt>
                <c:pt idx="6230">
                  <c:v>25562</c:v>
                </c:pt>
                <c:pt idx="6231">
                  <c:v>25577</c:v>
                </c:pt>
                <c:pt idx="6232">
                  <c:v>25617</c:v>
                </c:pt>
                <c:pt idx="6233">
                  <c:v>25644</c:v>
                </c:pt>
                <c:pt idx="6234">
                  <c:v>25691</c:v>
                </c:pt>
                <c:pt idx="6235">
                  <c:v>25756</c:v>
                </c:pt>
                <c:pt idx="6236">
                  <c:v>26115</c:v>
                </c:pt>
                <c:pt idx="6237">
                  <c:v>26509</c:v>
                </c:pt>
                <c:pt idx="6238">
                  <c:v>26591</c:v>
                </c:pt>
                <c:pt idx="6239">
                  <c:v>26749</c:v>
                </c:pt>
                <c:pt idx="6240">
                  <c:v>26898</c:v>
                </c:pt>
                <c:pt idx="6241">
                  <c:v>27269</c:v>
                </c:pt>
                <c:pt idx="6242">
                  <c:v>27433</c:v>
                </c:pt>
                <c:pt idx="6243">
                  <c:v>27491</c:v>
                </c:pt>
                <c:pt idx="6244">
                  <c:v>27549</c:v>
                </c:pt>
                <c:pt idx="6245">
                  <c:v>27585</c:v>
                </c:pt>
                <c:pt idx="6246">
                  <c:v>27589</c:v>
                </c:pt>
                <c:pt idx="6247">
                  <c:v>27812</c:v>
                </c:pt>
                <c:pt idx="6248">
                  <c:v>27915</c:v>
                </c:pt>
                <c:pt idx="6249">
                  <c:v>27952</c:v>
                </c:pt>
                <c:pt idx="6250">
                  <c:v>28132</c:v>
                </c:pt>
                <c:pt idx="6251">
                  <c:v>28351</c:v>
                </c:pt>
                <c:pt idx="6252">
                  <c:v>28697</c:v>
                </c:pt>
                <c:pt idx="6253">
                  <c:v>28744</c:v>
                </c:pt>
                <c:pt idx="6254">
                  <c:v>28787</c:v>
                </c:pt>
                <c:pt idx="6255">
                  <c:v>28868</c:v>
                </c:pt>
                <c:pt idx="6256">
                  <c:v>29065</c:v>
                </c:pt>
                <c:pt idx="6257">
                  <c:v>29317</c:v>
                </c:pt>
                <c:pt idx="6258">
                  <c:v>29372</c:v>
                </c:pt>
                <c:pt idx="6259">
                  <c:v>29651</c:v>
                </c:pt>
                <c:pt idx="6260">
                  <c:v>29901</c:v>
                </c:pt>
                <c:pt idx="6261">
                  <c:v>29923</c:v>
                </c:pt>
                <c:pt idx="6262">
                  <c:v>30072</c:v>
                </c:pt>
                <c:pt idx="6263">
                  <c:v>30089</c:v>
                </c:pt>
                <c:pt idx="6264">
                  <c:v>30139</c:v>
                </c:pt>
                <c:pt idx="6265">
                  <c:v>30189</c:v>
                </c:pt>
                <c:pt idx="6266">
                  <c:v>30368</c:v>
                </c:pt>
                <c:pt idx="6267">
                  <c:v>30440</c:v>
                </c:pt>
                <c:pt idx="6268">
                  <c:v>30485</c:v>
                </c:pt>
                <c:pt idx="6269">
                  <c:v>30664</c:v>
                </c:pt>
                <c:pt idx="6270">
                  <c:v>30793</c:v>
                </c:pt>
                <c:pt idx="6271">
                  <c:v>30998</c:v>
                </c:pt>
                <c:pt idx="6272">
                  <c:v>31292</c:v>
                </c:pt>
                <c:pt idx="6273">
                  <c:v>31321</c:v>
                </c:pt>
                <c:pt idx="6274">
                  <c:v>31329</c:v>
                </c:pt>
                <c:pt idx="6275">
                  <c:v>31632</c:v>
                </c:pt>
                <c:pt idx="6276">
                  <c:v>31698</c:v>
                </c:pt>
                <c:pt idx="6277">
                  <c:v>31752</c:v>
                </c:pt>
                <c:pt idx="6278">
                  <c:v>31900</c:v>
                </c:pt>
                <c:pt idx="6279">
                  <c:v>31914</c:v>
                </c:pt>
                <c:pt idx="6280">
                  <c:v>31961</c:v>
                </c:pt>
                <c:pt idx="6281">
                  <c:v>32310</c:v>
                </c:pt>
                <c:pt idx="6282">
                  <c:v>32438</c:v>
                </c:pt>
                <c:pt idx="6283">
                  <c:v>32541</c:v>
                </c:pt>
                <c:pt idx="6284">
                  <c:v>32842</c:v>
                </c:pt>
                <c:pt idx="6285">
                  <c:v>33068</c:v>
                </c:pt>
                <c:pt idx="6286">
                  <c:v>33089</c:v>
                </c:pt>
                <c:pt idx="6287">
                  <c:v>33745</c:v>
                </c:pt>
                <c:pt idx="6288">
                  <c:v>33859</c:v>
                </c:pt>
                <c:pt idx="6289">
                  <c:v>33872</c:v>
                </c:pt>
                <c:pt idx="6290">
                  <c:v>33969</c:v>
                </c:pt>
                <c:pt idx="6291">
                  <c:v>34278</c:v>
                </c:pt>
                <c:pt idx="6292">
                  <c:v>34345</c:v>
                </c:pt>
                <c:pt idx="6293">
                  <c:v>34430</c:v>
                </c:pt>
                <c:pt idx="6294">
                  <c:v>34507</c:v>
                </c:pt>
                <c:pt idx="6295">
                  <c:v>34596</c:v>
                </c:pt>
                <c:pt idx="6296">
                  <c:v>34800</c:v>
                </c:pt>
                <c:pt idx="6297">
                  <c:v>34817</c:v>
                </c:pt>
                <c:pt idx="6298">
                  <c:v>34854</c:v>
                </c:pt>
                <c:pt idx="6299">
                  <c:v>35223</c:v>
                </c:pt>
                <c:pt idx="6300">
                  <c:v>35318</c:v>
                </c:pt>
                <c:pt idx="6301">
                  <c:v>35368</c:v>
                </c:pt>
                <c:pt idx="6302">
                  <c:v>35541</c:v>
                </c:pt>
                <c:pt idx="6303">
                  <c:v>35709</c:v>
                </c:pt>
                <c:pt idx="6304">
                  <c:v>36097</c:v>
                </c:pt>
                <c:pt idx="6305">
                  <c:v>36546</c:v>
                </c:pt>
                <c:pt idx="6306">
                  <c:v>36667</c:v>
                </c:pt>
                <c:pt idx="6307">
                  <c:v>36718</c:v>
                </c:pt>
                <c:pt idx="6308">
                  <c:v>36755</c:v>
                </c:pt>
                <c:pt idx="6309">
                  <c:v>36820</c:v>
                </c:pt>
                <c:pt idx="6310">
                  <c:v>37201</c:v>
                </c:pt>
                <c:pt idx="6311">
                  <c:v>37612</c:v>
                </c:pt>
                <c:pt idx="6312">
                  <c:v>37758</c:v>
                </c:pt>
                <c:pt idx="6313">
                  <c:v>38069</c:v>
                </c:pt>
                <c:pt idx="6314">
                  <c:v>38688</c:v>
                </c:pt>
                <c:pt idx="6315">
                  <c:v>39053</c:v>
                </c:pt>
                <c:pt idx="6316">
                  <c:v>39635</c:v>
                </c:pt>
                <c:pt idx="6317">
                  <c:v>40074</c:v>
                </c:pt>
                <c:pt idx="6318">
                  <c:v>40118</c:v>
                </c:pt>
                <c:pt idx="6319">
                  <c:v>40319</c:v>
                </c:pt>
                <c:pt idx="6320">
                  <c:v>40540</c:v>
                </c:pt>
                <c:pt idx="6321">
                  <c:v>40802</c:v>
                </c:pt>
                <c:pt idx="6322">
                  <c:v>41046</c:v>
                </c:pt>
                <c:pt idx="6323">
                  <c:v>41531</c:v>
                </c:pt>
                <c:pt idx="6324">
                  <c:v>41622</c:v>
                </c:pt>
                <c:pt idx="6325">
                  <c:v>41728</c:v>
                </c:pt>
                <c:pt idx="6326">
                  <c:v>41875</c:v>
                </c:pt>
                <c:pt idx="6327">
                  <c:v>42173</c:v>
                </c:pt>
                <c:pt idx="6328">
                  <c:v>42311</c:v>
                </c:pt>
                <c:pt idx="6329">
                  <c:v>42683</c:v>
                </c:pt>
                <c:pt idx="6330">
                  <c:v>43002</c:v>
                </c:pt>
                <c:pt idx="6331">
                  <c:v>43430</c:v>
                </c:pt>
                <c:pt idx="6332">
                  <c:v>43900</c:v>
                </c:pt>
                <c:pt idx="6333">
                  <c:v>43923</c:v>
                </c:pt>
                <c:pt idx="6334">
                  <c:v>44280</c:v>
                </c:pt>
                <c:pt idx="6335">
                  <c:v>44293</c:v>
                </c:pt>
                <c:pt idx="6336">
                  <c:v>44387</c:v>
                </c:pt>
                <c:pt idx="6337">
                  <c:v>44552</c:v>
                </c:pt>
                <c:pt idx="6338">
                  <c:v>44730</c:v>
                </c:pt>
                <c:pt idx="6339">
                  <c:v>44863</c:v>
                </c:pt>
                <c:pt idx="6340">
                  <c:v>45549</c:v>
                </c:pt>
                <c:pt idx="6341">
                  <c:v>46761</c:v>
                </c:pt>
                <c:pt idx="6342">
                  <c:v>47565</c:v>
                </c:pt>
                <c:pt idx="6343">
                  <c:v>47638</c:v>
                </c:pt>
                <c:pt idx="6344">
                  <c:v>47649</c:v>
                </c:pt>
                <c:pt idx="6345">
                  <c:v>47679</c:v>
                </c:pt>
                <c:pt idx="6346">
                  <c:v>47692</c:v>
                </c:pt>
                <c:pt idx="6347">
                  <c:v>47734</c:v>
                </c:pt>
                <c:pt idx="6348">
                  <c:v>48031</c:v>
                </c:pt>
                <c:pt idx="6349">
                  <c:v>48362</c:v>
                </c:pt>
                <c:pt idx="6350">
                  <c:v>49234</c:v>
                </c:pt>
                <c:pt idx="6351">
                  <c:v>49360</c:v>
                </c:pt>
                <c:pt idx="6352">
                  <c:v>49380</c:v>
                </c:pt>
                <c:pt idx="6353">
                  <c:v>49435</c:v>
                </c:pt>
                <c:pt idx="6354">
                  <c:v>49574</c:v>
                </c:pt>
                <c:pt idx="6355">
                  <c:v>49643</c:v>
                </c:pt>
                <c:pt idx="6356">
                  <c:v>50226</c:v>
                </c:pt>
                <c:pt idx="6357">
                  <c:v>50297</c:v>
                </c:pt>
                <c:pt idx="6358">
                  <c:v>50419</c:v>
                </c:pt>
                <c:pt idx="6359">
                  <c:v>50730</c:v>
                </c:pt>
                <c:pt idx="6360">
                  <c:v>50732</c:v>
                </c:pt>
                <c:pt idx="6361">
                  <c:v>50761</c:v>
                </c:pt>
                <c:pt idx="6362">
                  <c:v>50966</c:v>
                </c:pt>
                <c:pt idx="6363">
                  <c:v>51618</c:v>
                </c:pt>
                <c:pt idx="6364">
                  <c:v>52178</c:v>
                </c:pt>
                <c:pt idx="6365">
                  <c:v>52749</c:v>
                </c:pt>
                <c:pt idx="6366">
                  <c:v>52929</c:v>
                </c:pt>
                <c:pt idx="6367">
                  <c:v>53326</c:v>
                </c:pt>
                <c:pt idx="6368">
                  <c:v>53674</c:v>
                </c:pt>
                <c:pt idx="6369">
                  <c:v>54712</c:v>
                </c:pt>
                <c:pt idx="6370">
                  <c:v>54766</c:v>
                </c:pt>
                <c:pt idx="6371">
                  <c:v>54858</c:v>
                </c:pt>
                <c:pt idx="6372">
                  <c:v>55104</c:v>
                </c:pt>
                <c:pt idx="6373">
                  <c:v>55140</c:v>
                </c:pt>
                <c:pt idx="6374">
                  <c:v>55146</c:v>
                </c:pt>
                <c:pt idx="6375">
                  <c:v>56047</c:v>
                </c:pt>
                <c:pt idx="6376">
                  <c:v>56211</c:v>
                </c:pt>
                <c:pt idx="6377">
                  <c:v>56337</c:v>
                </c:pt>
                <c:pt idx="6378">
                  <c:v>56401</c:v>
                </c:pt>
                <c:pt idx="6379">
                  <c:v>56422</c:v>
                </c:pt>
                <c:pt idx="6380">
                  <c:v>56637</c:v>
                </c:pt>
                <c:pt idx="6381">
                  <c:v>56663</c:v>
                </c:pt>
                <c:pt idx="6382">
                  <c:v>57022</c:v>
                </c:pt>
                <c:pt idx="6383">
                  <c:v>57948</c:v>
                </c:pt>
                <c:pt idx="6384">
                  <c:v>58048</c:v>
                </c:pt>
                <c:pt idx="6385">
                  <c:v>58159</c:v>
                </c:pt>
                <c:pt idx="6386">
                  <c:v>58316</c:v>
                </c:pt>
                <c:pt idx="6387">
                  <c:v>58625</c:v>
                </c:pt>
                <c:pt idx="6388">
                  <c:v>58819</c:v>
                </c:pt>
                <c:pt idx="6389">
                  <c:v>59321</c:v>
                </c:pt>
                <c:pt idx="6390">
                  <c:v>60363</c:v>
                </c:pt>
                <c:pt idx="6391">
                  <c:v>60434</c:v>
                </c:pt>
                <c:pt idx="6392">
                  <c:v>60447</c:v>
                </c:pt>
                <c:pt idx="6393">
                  <c:v>61492</c:v>
                </c:pt>
                <c:pt idx="6394">
                  <c:v>62308</c:v>
                </c:pt>
                <c:pt idx="6395">
                  <c:v>62456</c:v>
                </c:pt>
                <c:pt idx="6396">
                  <c:v>62783</c:v>
                </c:pt>
                <c:pt idx="6397">
                  <c:v>62784</c:v>
                </c:pt>
                <c:pt idx="6398">
                  <c:v>63143</c:v>
                </c:pt>
                <c:pt idx="6399">
                  <c:v>63150</c:v>
                </c:pt>
                <c:pt idx="6400">
                  <c:v>63594</c:v>
                </c:pt>
                <c:pt idx="6401">
                  <c:v>63956</c:v>
                </c:pt>
                <c:pt idx="6402">
                  <c:v>64483</c:v>
                </c:pt>
                <c:pt idx="6403">
                  <c:v>64646</c:v>
                </c:pt>
                <c:pt idx="6404">
                  <c:v>65418</c:v>
                </c:pt>
                <c:pt idx="6405">
                  <c:v>65806</c:v>
                </c:pt>
                <c:pt idx="6406">
                  <c:v>66089</c:v>
                </c:pt>
                <c:pt idx="6407">
                  <c:v>66259</c:v>
                </c:pt>
                <c:pt idx="6408">
                  <c:v>66344</c:v>
                </c:pt>
                <c:pt idx="6409">
                  <c:v>66622</c:v>
                </c:pt>
                <c:pt idx="6410">
                  <c:v>66739</c:v>
                </c:pt>
                <c:pt idx="6411">
                  <c:v>66929</c:v>
                </c:pt>
                <c:pt idx="6412">
                  <c:v>67440</c:v>
                </c:pt>
                <c:pt idx="6413">
                  <c:v>68032</c:v>
                </c:pt>
                <c:pt idx="6414">
                  <c:v>68089</c:v>
                </c:pt>
                <c:pt idx="6415">
                  <c:v>68145</c:v>
                </c:pt>
                <c:pt idx="6416">
                  <c:v>68348</c:v>
                </c:pt>
                <c:pt idx="6417">
                  <c:v>68415</c:v>
                </c:pt>
                <c:pt idx="6418">
                  <c:v>68699</c:v>
                </c:pt>
                <c:pt idx="6419">
                  <c:v>68791</c:v>
                </c:pt>
                <c:pt idx="6420">
                  <c:v>68828</c:v>
                </c:pt>
                <c:pt idx="6421">
                  <c:v>68986</c:v>
                </c:pt>
                <c:pt idx="6422">
                  <c:v>69154</c:v>
                </c:pt>
                <c:pt idx="6423">
                  <c:v>69362</c:v>
                </c:pt>
                <c:pt idx="6424">
                  <c:v>69791</c:v>
                </c:pt>
                <c:pt idx="6425">
                  <c:v>70459</c:v>
                </c:pt>
                <c:pt idx="6426">
                  <c:v>70552</c:v>
                </c:pt>
                <c:pt idx="6427">
                  <c:v>70842</c:v>
                </c:pt>
                <c:pt idx="6428">
                  <c:v>71012</c:v>
                </c:pt>
                <c:pt idx="6429">
                  <c:v>71094</c:v>
                </c:pt>
                <c:pt idx="6430">
                  <c:v>71380</c:v>
                </c:pt>
                <c:pt idx="6431">
                  <c:v>71645</c:v>
                </c:pt>
                <c:pt idx="6432">
                  <c:v>71768</c:v>
                </c:pt>
                <c:pt idx="6433">
                  <c:v>72024</c:v>
                </c:pt>
                <c:pt idx="6434">
                  <c:v>72609</c:v>
                </c:pt>
                <c:pt idx="6435">
                  <c:v>72758</c:v>
                </c:pt>
                <c:pt idx="6436">
                  <c:v>74330</c:v>
                </c:pt>
                <c:pt idx="6437">
                  <c:v>74565</c:v>
                </c:pt>
                <c:pt idx="6438">
                  <c:v>74852</c:v>
                </c:pt>
                <c:pt idx="6439">
                  <c:v>75174</c:v>
                </c:pt>
                <c:pt idx="6440">
                  <c:v>75675</c:v>
                </c:pt>
                <c:pt idx="6441">
                  <c:v>76232</c:v>
                </c:pt>
                <c:pt idx="6442">
                  <c:v>76350</c:v>
                </c:pt>
                <c:pt idx="6443">
                  <c:v>76971</c:v>
                </c:pt>
                <c:pt idx="6444">
                  <c:v>77001</c:v>
                </c:pt>
                <c:pt idx="6445">
                  <c:v>77175</c:v>
                </c:pt>
                <c:pt idx="6446">
                  <c:v>77185</c:v>
                </c:pt>
                <c:pt idx="6447">
                  <c:v>77665</c:v>
                </c:pt>
                <c:pt idx="6448">
                  <c:v>78008</c:v>
                </c:pt>
                <c:pt idx="6449">
                  <c:v>78058</c:v>
                </c:pt>
                <c:pt idx="6450">
                  <c:v>78113</c:v>
                </c:pt>
                <c:pt idx="6451">
                  <c:v>78599</c:v>
                </c:pt>
                <c:pt idx="6452">
                  <c:v>78730</c:v>
                </c:pt>
                <c:pt idx="6453">
                  <c:v>79027</c:v>
                </c:pt>
                <c:pt idx="6454">
                  <c:v>79055</c:v>
                </c:pt>
                <c:pt idx="6455">
                  <c:v>79211</c:v>
                </c:pt>
                <c:pt idx="6456">
                  <c:v>79253</c:v>
                </c:pt>
                <c:pt idx="6457">
                  <c:v>79326</c:v>
                </c:pt>
                <c:pt idx="6458">
                  <c:v>79397</c:v>
                </c:pt>
                <c:pt idx="6459">
                  <c:v>80884</c:v>
                </c:pt>
                <c:pt idx="6460">
                  <c:v>80946</c:v>
                </c:pt>
                <c:pt idx="6461">
                  <c:v>81483</c:v>
                </c:pt>
                <c:pt idx="6462">
                  <c:v>81680</c:v>
                </c:pt>
                <c:pt idx="6463">
                  <c:v>81860</c:v>
                </c:pt>
                <c:pt idx="6464">
                  <c:v>81973</c:v>
                </c:pt>
                <c:pt idx="6465">
                  <c:v>82613</c:v>
                </c:pt>
                <c:pt idx="6466">
                  <c:v>83133</c:v>
                </c:pt>
                <c:pt idx="6467">
                  <c:v>83376</c:v>
                </c:pt>
                <c:pt idx="6468">
                  <c:v>83485</c:v>
                </c:pt>
                <c:pt idx="6469">
                  <c:v>84002</c:v>
                </c:pt>
                <c:pt idx="6470">
                  <c:v>84589</c:v>
                </c:pt>
                <c:pt idx="6471">
                  <c:v>84721</c:v>
                </c:pt>
                <c:pt idx="6472">
                  <c:v>85554</c:v>
                </c:pt>
                <c:pt idx="6473">
                  <c:v>85984</c:v>
                </c:pt>
                <c:pt idx="6474">
                  <c:v>86990</c:v>
                </c:pt>
                <c:pt idx="6475">
                  <c:v>87258</c:v>
                </c:pt>
                <c:pt idx="6476">
                  <c:v>87387</c:v>
                </c:pt>
                <c:pt idx="6477">
                  <c:v>87494</c:v>
                </c:pt>
                <c:pt idx="6478">
                  <c:v>87576</c:v>
                </c:pt>
                <c:pt idx="6479">
                  <c:v>87660</c:v>
                </c:pt>
                <c:pt idx="6480">
                  <c:v>87678</c:v>
                </c:pt>
                <c:pt idx="6481">
                  <c:v>87775</c:v>
                </c:pt>
                <c:pt idx="6482">
                  <c:v>87797</c:v>
                </c:pt>
                <c:pt idx="6483">
                  <c:v>87891</c:v>
                </c:pt>
                <c:pt idx="6484">
                  <c:v>87977</c:v>
                </c:pt>
                <c:pt idx="6485">
                  <c:v>88026</c:v>
                </c:pt>
                <c:pt idx="6486">
                  <c:v>88177</c:v>
                </c:pt>
                <c:pt idx="6487">
                  <c:v>88529</c:v>
                </c:pt>
                <c:pt idx="6488">
                  <c:v>88573</c:v>
                </c:pt>
                <c:pt idx="6489">
                  <c:v>88924</c:v>
                </c:pt>
                <c:pt idx="6490">
                  <c:v>88937</c:v>
                </c:pt>
                <c:pt idx="6491">
                  <c:v>89074</c:v>
                </c:pt>
                <c:pt idx="6492">
                  <c:v>89180</c:v>
                </c:pt>
                <c:pt idx="6493">
                  <c:v>89237</c:v>
                </c:pt>
                <c:pt idx="6494">
                  <c:v>89280</c:v>
                </c:pt>
                <c:pt idx="6495">
                  <c:v>89307</c:v>
                </c:pt>
                <c:pt idx="6496">
                  <c:v>89458</c:v>
                </c:pt>
                <c:pt idx="6497">
                  <c:v>89649</c:v>
                </c:pt>
                <c:pt idx="6498">
                  <c:v>89760</c:v>
                </c:pt>
                <c:pt idx="6499">
                  <c:v>89936</c:v>
                </c:pt>
                <c:pt idx="6500">
                  <c:v>90546</c:v>
                </c:pt>
                <c:pt idx="6501">
                  <c:v>90575</c:v>
                </c:pt>
                <c:pt idx="6502">
                  <c:v>90629</c:v>
                </c:pt>
                <c:pt idx="6503">
                  <c:v>91180</c:v>
                </c:pt>
                <c:pt idx="6504">
                  <c:v>92133</c:v>
                </c:pt>
                <c:pt idx="6505">
                  <c:v>92235</c:v>
                </c:pt>
                <c:pt idx="6506">
                  <c:v>92454</c:v>
                </c:pt>
                <c:pt idx="6507">
                  <c:v>92528</c:v>
                </c:pt>
                <c:pt idx="6508">
                  <c:v>92586</c:v>
                </c:pt>
                <c:pt idx="6509">
                  <c:v>92628</c:v>
                </c:pt>
                <c:pt idx="6510">
                  <c:v>92695</c:v>
                </c:pt>
                <c:pt idx="6511">
                  <c:v>92768</c:v>
                </c:pt>
                <c:pt idx="6512">
                  <c:v>92792</c:v>
                </c:pt>
                <c:pt idx="6513">
                  <c:v>93724</c:v>
                </c:pt>
                <c:pt idx="6514">
                  <c:v>93876</c:v>
                </c:pt>
                <c:pt idx="6515">
                  <c:v>93958</c:v>
                </c:pt>
                <c:pt idx="6516">
                  <c:v>94402</c:v>
                </c:pt>
                <c:pt idx="6517">
                  <c:v>94613</c:v>
                </c:pt>
                <c:pt idx="6518">
                  <c:v>94747</c:v>
                </c:pt>
                <c:pt idx="6519">
                  <c:v>95430</c:v>
                </c:pt>
                <c:pt idx="6520">
                  <c:v>95950</c:v>
                </c:pt>
                <c:pt idx="6521">
                  <c:v>96453</c:v>
                </c:pt>
                <c:pt idx="6522">
                  <c:v>96772</c:v>
                </c:pt>
                <c:pt idx="6523">
                  <c:v>97496</c:v>
                </c:pt>
                <c:pt idx="6524">
                  <c:v>97627</c:v>
                </c:pt>
                <c:pt idx="6525">
                  <c:v>98329</c:v>
                </c:pt>
                <c:pt idx="6526">
                  <c:v>98348</c:v>
                </c:pt>
                <c:pt idx="6527">
                  <c:v>99124</c:v>
                </c:pt>
                <c:pt idx="6528">
                  <c:v>99346</c:v>
                </c:pt>
                <c:pt idx="6529">
                  <c:v>99679</c:v>
                </c:pt>
                <c:pt idx="6530">
                  <c:v>100412</c:v>
                </c:pt>
                <c:pt idx="6531">
                  <c:v>100592</c:v>
                </c:pt>
                <c:pt idx="6532">
                  <c:v>100850</c:v>
                </c:pt>
                <c:pt idx="6533">
                  <c:v>101046</c:v>
                </c:pt>
                <c:pt idx="6534">
                  <c:v>101518</c:v>
                </c:pt>
                <c:pt idx="6535">
                  <c:v>101649</c:v>
                </c:pt>
                <c:pt idx="6536">
                  <c:v>102126</c:v>
                </c:pt>
                <c:pt idx="6537">
                  <c:v>102900</c:v>
                </c:pt>
                <c:pt idx="6538">
                  <c:v>102959</c:v>
                </c:pt>
                <c:pt idx="6539">
                  <c:v>103200</c:v>
                </c:pt>
                <c:pt idx="6540">
                  <c:v>104135</c:v>
                </c:pt>
                <c:pt idx="6541">
                  <c:v>105173</c:v>
                </c:pt>
                <c:pt idx="6542">
                  <c:v>105210</c:v>
                </c:pt>
                <c:pt idx="6543">
                  <c:v>106152</c:v>
                </c:pt>
                <c:pt idx="6544">
                  <c:v>108691</c:v>
                </c:pt>
                <c:pt idx="6545">
                  <c:v>112014</c:v>
                </c:pt>
                <c:pt idx="6546">
                  <c:v>112466</c:v>
                </c:pt>
                <c:pt idx="6547">
                  <c:v>116728</c:v>
                </c:pt>
                <c:pt idx="6548">
                  <c:v>122889</c:v>
                </c:pt>
                <c:pt idx="6549">
                  <c:v>124487</c:v>
                </c:pt>
                <c:pt idx="6550">
                  <c:v>125705</c:v>
                </c:pt>
                <c:pt idx="6551">
                  <c:v>127846</c:v>
                </c:pt>
                <c:pt idx="6552">
                  <c:v>129033</c:v>
                </c:pt>
                <c:pt idx="6553">
                  <c:v>131354</c:v>
                </c:pt>
                <c:pt idx="6554">
                  <c:v>132150</c:v>
                </c:pt>
                <c:pt idx="6555">
                  <c:v>133155</c:v>
                </c:pt>
                <c:pt idx="6556">
                  <c:v>137123</c:v>
                </c:pt>
                <c:pt idx="6557">
                  <c:v>137795</c:v>
                </c:pt>
                <c:pt idx="6558">
                  <c:v>138512</c:v>
                </c:pt>
                <c:pt idx="6559">
                  <c:v>141362</c:v>
                </c:pt>
                <c:pt idx="6560">
                  <c:v>143379</c:v>
                </c:pt>
                <c:pt idx="6561">
                  <c:v>146189</c:v>
                </c:pt>
                <c:pt idx="6562">
                  <c:v>146302</c:v>
                </c:pt>
                <c:pt idx="6563">
                  <c:v>147407</c:v>
                </c:pt>
                <c:pt idx="6564">
                  <c:v>147465</c:v>
                </c:pt>
                <c:pt idx="6565">
                  <c:v>149088</c:v>
                </c:pt>
                <c:pt idx="6566">
                  <c:v>149350</c:v>
                </c:pt>
                <c:pt idx="6567">
                  <c:v>149354</c:v>
                </c:pt>
                <c:pt idx="6568">
                  <c:v>149634</c:v>
                </c:pt>
                <c:pt idx="6569">
                  <c:v>149812</c:v>
                </c:pt>
                <c:pt idx="6570">
                  <c:v>150836</c:v>
                </c:pt>
                <c:pt idx="6571">
                  <c:v>151382</c:v>
                </c:pt>
                <c:pt idx="6572">
                  <c:v>152096</c:v>
                </c:pt>
                <c:pt idx="6573">
                  <c:v>152371</c:v>
                </c:pt>
                <c:pt idx="6574">
                  <c:v>154026</c:v>
                </c:pt>
                <c:pt idx="6575">
                  <c:v>154275</c:v>
                </c:pt>
                <c:pt idx="6576">
                  <c:v>154301</c:v>
                </c:pt>
                <c:pt idx="6577">
                  <c:v>155519</c:v>
                </c:pt>
                <c:pt idx="6578">
                  <c:v>155949</c:v>
                </c:pt>
                <c:pt idx="6579">
                  <c:v>157204</c:v>
                </c:pt>
                <c:pt idx="6580">
                  <c:v>158510</c:v>
                </c:pt>
                <c:pt idx="6581">
                  <c:v>160586</c:v>
                </c:pt>
                <c:pt idx="6582">
                  <c:v>161043</c:v>
                </c:pt>
                <c:pt idx="6583">
                  <c:v>162556</c:v>
                </c:pt>
                <c:pt idx="6584">
                  <c:v>162786</c:v>
                </c:pt>
                <c:pt idx="6585">
                  <c:v>162957</c:v>
                </c:pt>
                <c:pt idx="6586">
                  <c:v>164414</c:v>
                </c:pt>
                <c:pt idx="6587">
                  <c:v>166260</c:v>
                </c:pt>
                <c:pt idx="6588">
                  <c:v>167352</c:v>
                </c:pt>
                <c:pt idx="6589">
                  <c:v>167805</c:v>
                </c:pt>
                <c:pt idx="6590">
                  <c:v>171017</c:v>
                </c:pt>
                <c:pt idx="6591">
                  <c:v>174293</c:v>
                </c:pt>
                <c:pt idx="6592">
                  <c:v>178948</c:v>
                </c:pt>
                <c:pt idx="6593">
                  <c:v>178966</c:v>
                </c:pt>
                <c:pt idx="6594">
                  <c:v>180042</c:v>
                </c:pt>
                <c:pt idx="6595">
                  <c:v>183414</c:v>
                </c:pt>
                <c:pt idx="6596">
                  <c:v>183673</c:v>
                </c:pt>
                <c:pt idx="6597">
                  <c:v>206622</c:v>
                </c:pt>
                <c:pt idx="6598">
                  <c:v>209356</c:v>
                </c:pt>
                <c:pt idx="6599">
                  <c:v>217669</c:v>
                </c:pt>
                <c:pt idx="6600">
                  <c:v>221656</c:v>
                </c:pt>
                <c:pt idx="6601">
                  <c:v>225695</c:v>
                </c:pt>
                <c:pt idx="6602">
                  <c:v>232674</c:v>
                </c:pt>
                <c:pt idx="6603">
                  <c:v>237997</c:v>
                </c:pt>
                <c:pt idx="6604">
                  <c:v>241708</c:v>
                </c:pt>
                <c:pt idx="6605">
                  <c:v>246665</c:v>
                </c:pt>
                <c:pt idx="6606">
                  <c:v>249014</c:v>
                </c:pt>
                <c:pt idx="6607">
                  <c:v>257016</c:v>
                </c:pt>
                <c:pt idx="6608">
                  <c:v>257358</c:v>
                </c:pt>
                <c:pt idx="6609">
                  <c:v>262635</c:v>
                </c:pt>
                <c:pt idx="6610">
                  <c:v>262823</c:v>
                </c:pt>
                <c:pt idx="6611">
                  <c:v>273627</c:v>
                </c:pt>
                <c:pt idx="6612">
                  <c:v>274780</c:v>
                </c:pt>
                <c:pt idx="6613">
                  <c:v>282910</c:v>
                </c:pt>
                <c:pt idx="6614">
                  <c:v>288983</c:v>
                </c:pt>
                <c:pt idx="6615">
                  <c:v>289709</c:v>
                </c:pt>
                <c:pt idx="6616">
                  <c:v>313510</c:v>
                </c:pt>
                <c:pt idx="6617">
                  <c:v>315569</c:v>
                </c:pt>
                <c:pt idx="6618">
                  <c:v>315974</c:v>
                </c:pt>
                <c:pt idx="6619">
                  <c:v>319919</c:v>
                </c:pt>
                <c:pt idx="6620">
                  <c:v>330888</c:v>
                </c:pt>
                <c:pt idx="6621">
                  <c:v>335251</c:v>
                </c:pt>
                <c:pt idx="6622">
                  <c:v>340203</c:v>
                </c:pt>
                <c:pt idx="6623">
                  <c:v>378974</c:v>
                </c:pt>
                <c:pt idx="6624">
                  <c:v>389591</c:v>
                </c:pt>
                <c:pt idx="6625">
                  <c:v>419112</c:v>
                </c:pt>
                <c:pt idx="6626">
                  <c:v>424680</c:v>
                </c:pt>
                <c:pt idx="6627">
                  <c:v>429263</c:v>
                </c:pt>
                <c:pt idx="6628">
                  <c:v>431874</c:v>
                </c:pt>
                <c:pt idx="6629">
                  <c:v>440069</c:v>
                </c:pt>
                <c:pt idx="6630">
                  <c:v>455202</c:v>
                </c:pt>
                <c:pt idx="6631">
                  <c:v>466867</c:v>
                </c:pt>
                <c:pt idx="6632">
                  <c:v>477724</c:v>
                </c:pt>
                <c:pt idx="6633">
                  <c:v>484192</c:v>
                </c:pt>
                <c:pt idx="6634">
                  <c:v>493353</c:v>
                </c:pt>
                <c:pt idx="6635">
                  <c:v>518435</c:v>
                </c:pt>
                <c:pt idx="6636">
                  <c:v>610041</c:v>
                </c:pt>
                <c:pt idx="6637">
                  <c:v>610185</c:v>
                </c:pt>
                <c:pt idx="6638">
                  <c:v>619929</c:v>
                </c:pt>
                <c:pt idx="6639">
                  <c:v>647770</c:v>
                </c:pt>
                <c:pt idx="6640">
                  <c:v>665816</c:v>
                </c:pt>
                <c:pt idx="6641">
                  <c:v>666650</c:v>
                </c:pt>
                <c:pt idx="6642">
                  <c:v>706404</c:v>
                </c:pt>
                <c:pt idx="6643">
                  <c:v>735375</c:v>
                </c:pt>
                <c:pt idx="6644">
                  <c:v>759546</c:v>
                </c:pt>
                <c:pt idx="6645">
                  <c:v>783705</c:v>
                </c:pt>
                <c:pt idx="6646">
                  <c:v>809697</c:v>
                </c:pt>
                <c:pt idx="6647">
                  <c:v>819486</c:v>
                </c:pt>
                <c:pt idx="6648">
                  <c:v>928986</c:v>
                </c:pt>
                <c:pt idx="6649">
                  <c:v>940780</c:v>
                </c:pt>
                <c:pt idx="6650">
                  <c:v>959086</c:v>
                </c:pt>
                <c:pt idx="6651">
                  <c:v>1195680</c:v>
                </c:pt>
                <c:pt idx="6652">
                  <c:v>1231180</c:v>
                </c:pt>
                <c:pt idx="6653">
                  <c:v>1368310</c:v>
                </c:pt>
                <c:pt idx="6654">
                  <c:v>1609620</c:v>
                </c:pt>
                <c:pt idx="6655">
                  <c:v>1764840</c:v>
                </c:pt>
                <c:pt idx="6656">
                  <c:v>1887870</c:v>
                </c:pt>
                <c:pt idx="6657">
                  <c:v>2358950</c:v>
                </c:pt>
                <c:pt idx="6658">
                  <c:v>2592880</c:v>
                </c:pt>
                <c:pt idx="6659">
                  <c:v>3095670</c:v>
                </c:pt>
                <c:pt idx="6660">
                  <c:v>3406960</c:v>
                </c:pt>
                <c:pt idx="6661">
                  <c:v>3926850</c:v>
                </c:pt>
                <c:pt idx="6662">
                  <c:v>4859470</c:v>
                </c:pt>
                <c:pt idx="6663">
                  <c:v>5646180</c:v>
                </c:pt>
                <c:pt idx="6664">
                  <c:v>6096430</c:v>
                </c:pt>
                <c:pt idx="6665">
                  <c:v>10628400</c:v>
                </c:pt>
              </c:strCache>
            </c:strRef>
          </c:cat>
          <c:val>
            <c:numRef>
              <c:f>Sheet8!$B$5:$B$6671</c:f>
              <c:numCache>
                <c:formatCode>General</c:formatCode>
                <c:ptCount val="6666"/>
                <c:pt idx="0">
                  <c:v>7</c:v>
                </c:pt>
                <c:pt idx="1">
                  <c:v>6</c:v>
                </c:pt>
                <c:pt idx="2">
                  <c:v>8</c:v>
                </c:pt>
                <c:pt idx="3">
                  <c:v>3</c:v>
                </c:pt>
                <c:pt idx="4">
                  <c:v>2</c:v>
                </c:pt>
                <c:pt idx="5">
                  <c:v>9</c:v>
                </c:pt>
                <c:pt idx="6">
                  <c:v>4</c:v>
                </c:pt>
                <c:pt idx="7">
                  <c:v>7</c:v>
                </c:pt>
                <c:pt idx="8">
                  <c:v>5</c:v>
                </c:pt>
                <c:pt idx="9">
                  <c:v>1</c:v>
                </c:pt>
                <c:pt idx="10">
                  <c:v>7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1</c:v>
                </c:pt>
                <c:pt idx="15">
                  <c:v>7</c:v>
                </c:pt>
                <c:pt idx="16">
                  <c:v>1</c:v>
                </c:pt>
                <c:pt idx="17">
                  <c:v>5</c:v>
                </c:pt>
                <c:pt idx="18">
                  <c:v>8</c:v>
                </c:pt>
                <c:pt idx="19">
                  <c:v>6</c:v>
                </c:pt>
                <c:pt idx="20">
                  <c:v>8</c:v>
                </c:pt>
                <c:pt idx="21">
                  <c:v>5</c:v>
                </c:pt>
                <c:pt idx="22">
                  <c:v>3</c:v>
                </c:pt>
                <c:pt idx="23">
                  <c:v>8</c:v>
                </c:pt>
                <c:pt idx="24">
                  <c:v>3</c:v>
                </c:pt>
                <c:pt idx="25">
                  <c:v>6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10</c:v>
                </c:pt>
                <c:pt idx="30">
                  <c:v>4</c:v>
                </c:pt>
                <c:pt idx="31">
                  <c:v>7</c:v>
                </c:pt>
                <c:pt idx="32">
                  <c:v>5</c:v>
                </c:pt>
                <c:pt idx="33">
                  <c:v>6</c:v>
                </c:pt>
                <c:pt idx="34">
                  <c:v>7</c:v>
                </c:pt>
                <c:pt idx="35">
                  <c:v>7</c:v>
                </c:pt>
                <c:pt idx="36">
                  <c:v>11</c:v>
                </c:pt>
                <c:pt idx="37">
                  <c:v>13</c:v>
                </c:pt>
                <c:pt idx="38">
                  <c:v>5</c:v>
                </c:pt>
                <c:pt idx="39">
                  <c:v>15</c:v>
                </c:pt>
                <c:pt idx="40">
                  <c:v>12</c:v>
                </c:pt>
                <c:pt idx="41">
                  <c:v>6</c:v>
                </c:pt>
                <c:pt idx="42">
                  <c:v>14</c:v>
                </c:pt>
                <c:pt idx="43">
                  <c:v>13</c:v>
                </c:pt>
                <c:pt idx="44">
                  <c:v>9</c:v>
                </c:pt>
                <c:pt idx="45">
                  <c:v>10</c:v>
                </c:pt>
                <c:pt idx="46">
                  <c:v>16</c:v>
                </c:pt>
                <c:pt idx="47">
                  <c:v>15</c:v>
                </c:pt>
                <c:pt idx="48">
                  <c:v>20</c:v>
                </c:pt>
                <c:pt idx="49">
                  <c:v>13</c:v>
                </c:pt>
                <c:pt idx="50">
                  <c:v>21</c:v>
                </c:pt>
                <c:pt idx="51">
                  <c:v>14</c:v>
                </c:pt>
                <c:pt idx="52">
                  <c:v>16</c:v>
                </c:pt>
                <c:pt idx="53">
                  <c:v>24</c:v>
                </c:pt>
                <c:pt idx="54">
                  <c:v>21</c:v>
                </c:pt>
                <c:pt idx="55">
                  <c:v>17</c:v>
                </c:pt>
                <c:pt idx="56">
                  <c:v>17</c:v>
                </c:pt>
                <c:pt idx="57">
                  <c:v>34</c:v>
                </c:pt>
                <c:pt idx="58">
                  <c:v>22</c:v>
                </c:pt>
                <c:pt idx="59">
                  <c:v>22</c:v>
                </c:pt>
                <c:pt idx="60">
                  <c:v>23</c:v>
                </c:pt>
                <c:pt idx="61">
                  <c:v>27</c:v>
                </c:pt>
                <c:pt idx="62">
                  <c:v>29</c:v>
                </c:pt>
                <c:pt idx="63">
                  <c:v>22</c:v>
                </c:pt>
                <c:pt idx="64">
                  <c:v>22</c:v>
                </c:pt>
                <c:pt idx="65">
                  <c:v>21</c:v>
                </c:pt>
                <c:pt idx="66">
                  <c:v>26</c:v>
                </c:pt>
                <c:pt idx="67">
                  <c:v>26</c:v>
                </c:pt>
                <c:pt idx="68">
                  <c:v>24</c:v>
                </c:pt>
                <c:pt idx="69">
                  <c:v>27</c:v>
                </c:pt>
                <c:pt idx="70">
                  <c:v>27</c:v>
                </c:pt>
                <c:pt idx="71">
                  <c:v>24</c:v>
                </c:pt>
                <c:pt idx="72">
                  <c:v>35</c:v>
                </c:pt>
                <c:pt idx="73">
                  <c:v>33</c:v>
                </c:pt>
                <c:pt idx="74">
                  <c:v>29</c:v>
                </c:pt>
                <c:pt idx="75">
                  <c:v>33</c:v>
                </c:pt>
                <c:pt idx="76">
                  <c:v>31</c:v>
                </c:pt>
                <c:pt idx="77">
                  <c:v>39</c:v>
                </c:pt>
                <c:pt idx="78">
                  <c:v>38</c:v>
                </c:pt>
                <c:pt idx="79">
                  <c:v>23</c:v>
                </c:pt>
                <c:pt idx="80">
                  <c:v>40</c:v>
                </c:pt>
                <c:pt idx="81">
                  <c:v>30</c:v>
                </c:pt>
                <c:pt idx="82">
                  <c:v>30</c:v>
                </c:pt>
                <c:pt idx="83">
                  <c:v>31</c:v>
                </c:pt>
                <c:pt idx="84">
                  <c:v>43</c:v>
                </c:pt>
                <c:pt idx="85">
                  <c:v>33</c:v>
                </c:pt>
                <c:pt idx="86">
                  <c:v>34</c:v>
                </c:pt>
                <c:pt idx="87">
                  <c:v>32</c:v>
                </c:pt>
                <c:pt idx="88">
                  <c:v>39</c:v>
                </c:pt>
                <c:pt idx="89">
                  <c:v>35</c:v>
                </c:pt>
                <c:pt idx="90">
                  <c:v>44</c:v>
                </c:pt>
                <c:pt idx="91">
                  <c:v>37</c:v>
                </c:pt>
                <c:pt idx="92">
                  <c:v>32</c:v>
                </c:pt>
                <c:pt idx="93">
                  <c:v>42</c:v>
                </c:pt>
                <c:pt idx="94">
                  <c:v>38</c:v>
                </c:pt>
                <c:pt idx="95">
                  <c:v>38</c:v>
                </c:pt>
                <c:pt idx="96">
                  <c:v>46</c:v>
                </c:pt>
                <c:pt idx="97">
                  <c:v>37</c:v>
                </c:pt>
                <c:pt idx="98">
                  <c:v>42</c:v>
                </c:pt>
                <c:pt idx="99">
                  <c:v>46</c:v>
                </c:pt>
                <c:pt idx="100">
                  <c:v>46</c:v>
                </c:pt>
                <c:pt idx="101">
                  <c:v>52</c:v>
                </c:pt>
                <c:pt idx="102">
                  <c:v>50</c:v>
                </c:pt>
                <c:pt idx="103">
                  <c:v>32</c:v>
                </c:pt>
                <c:pt idx="104">
                  <c:v>40</c:v>
                </c:pt>
                <c:pt idx="105">
                  <c:v>51</c:v>
                </c:pt>
                <c:pt idx="106">
                  <c:v>47</c:v>
                </c:pt>
                <c:pt idx="107">
                  <c:v>35</c:v>
                </c:pt>
                <c:pt idx="108">
                  <c:v>43</c:v>
                </c:pt>
                <c:pt idx="109">
                  <c:v>58</c:v>
                </c:pt>
                <c:pt idx="110">
                  <c:v>45</c:v>
                </c:pt>
                <c:pt idx="111">
                  <c:v>40</c:v>
                </c:pt>
                <c:pt idx="112">
                  <c:v>36</c:v>
                </c:pt>
                <c:pt idx="113">
                  <c:v>49</c:v>
                </c:pt>
                <c:pt idx="114">
                  <c:v>55</c:v>
                </c:pt>
                <c:pt idx="115">
                  <c:v>45</c:v>
                </c:pt>
                <c:pt idx="116">
                  <c:v>50</c:v>
                </c:pt>
                <c:pt idx="117">
                  <c:v>60</c:v>
                </c:pt>
                <c:pt idx="118">
                  <c:v>49</c:v>
                </c:pt>
                <c:pt idx="119">
                  <c:v>53</c:v>
                </c:pt>
                <c:pt idx="120">
                  <c:v>50</c:v>
                </c:pt>
                <c:pt idx="121">
                  <c:v>48</c:v>
                </c:pt>
                <c:pt idx="122">
                  <c:v>63</c:v>
                </c:pt>
                <c:pt idx="123">
                  <c:v>59</c:v>
                </c:pt>
                <c:pt idx="124">
                  <c:v>50</c:v>
                </c:pt>
                <c:pt idx="125">
                  <c:v>71</c:v>
                </c:pt>
                <c:pt idx="126">
                  <c:v>55</c:v>
                </c:pt>
                <c:pt idx="127">
                  <c:v>67</c:v>
                </c:pt>
                <c:pt idx="128">
                  <c:v>51</c:v>
                </c:pt>
                <c:pt idx="129">
                  <c:v>58</c:v>
                </c:pt>
                <c:pt idx="130">
                  <c:v>61</c:v>
                </c:pt>
                <c:pt idx="131">
                  <c:v>60</c:v>
                </c:pt>
                <c:pt idx="132">
                  <c:v>54</c:v>
                </c:pt>
                <c:pt idx="133">
                  <c:v>62</c:v>
                </c:pt>
                <c:pt idx="134">
                  <c:v>58</c:v>
                </c:pt>
                <c:pt idx="135">
                  <c:v>60</c:v>
                </c:pt>
                <c:pt idx="136">
                  <c:v>58</c:v>
                </c:pt>
                <c:pt idx="137">
                  <c:v>67</c:v>
                </c:pt>
                <c:pt idx="138">
                  <c:v>74</c:v>
                </c:pt>
                <c:pt idx="139">
                  <c:v>70</c:v>
                </c:pt>
                <c:pt idx="140">
                  <c:v>77</c:v>
                </c:pt>
                <c:pt idx="141">
                  <c:v>49</c:v>
                </c:pt>
                <c:pt idx="142">
                  <c:v>82</c:v>
                </c:pt>
                <c:pt idx="143">
                  <c:v>72</c:v>
                </c:pt>
                <c:pt idx="144">
                  <c:v>77</c:v>
                </c:pt>
                <c:pt idx="145">
                  <c:v>59</c:v>
                </c:pt>
                <c:pt idx="146">
                  <c:v>70</c:v>
                </c:pt>
                <c:pt idx="147">
                  <c:v>77</c:v>
                </c:pt>
                <c:pt idx="148">
                  <c:v>71</c:v>
                </c:pt>
                <c:pt idx="149">
                  <c:v>71</c:v>
                </c:pt>
                <c:pt idx="150">
                  <c:v>70</c:v>
                </c:pt>
                <c:pt idx="151">
                  <c:v>68</c:v>
                </c:pt>
                <c:pt idx="152">
                  <c:v>79</c:v>
                </c:pt>
                <c:pt idx="153">
                  <c:v>59</c:v>
                </c:pt>
                <c:pt idx="154">
                  <c:v>67</c:v>
                </c:pt>
                <c:pt idx="155">
                  <c:v>73</c:v>
                </c:pt>
                <c:pt idx="156">
                  <c:v>65</c:v>
                </c:pt>
                <c:pt idx="157">
                  <c:v>79</c:v>
                </c:pt>
                <c:pt idx="158">
                  <c:v>69</c:v>
                </c:pt>
                <c:pt idx="159">
                  <c:v>60</c:v>
                </c:pt>
                <c:pt idx="160">
                  <c:v>55</c:v>
                </c:pt>
                <c:pt idx="161">
                  <c:v>79</c:v>
                </c:pt>
                <c:pt idx="162">
                  <c:v>83</c:v>
                </c:pt>
                <c:pt idx="163">
                  <c:v>75</c:v>
                </c:pt>
                <c:pt idx="164">
                  <c:v>64</c:v>
                </c:pt>
                <c:pt idx="165">
                  <c:v>76</c:v>
                </c:pt>
                <c:pt idx="166">
                  <c:v>79</c:v>
                </c:pt>
                <c:pt idx="167">
                  <c:v>69</c:v>
                </c:pt>
                <c:pt idx="168">
                  <c:v>71</c:v>
                </c:pt>
                <c:pt idx="169">
                  <c:v>64</c:v>
                </c:pt>
                <c:pt idx="170">
                  <c:v>68</c:v>
                </c:pt>
                <c:pt idx="171">
                  <c:v>67</c:v>
                </c:pt>
                <c:pt idx="172">
                  <c:v>73</c:v>
                </c:pt>
                <c:pt idx="173">
                  <c:v>74</c:v>
                </c:pt>
                <c:pt idx="174">
                  <c:v>72</c:v>
                </c:pt>
                <c:pt idx="175">
                  <c:v>81</c:v>
                </c:pt>
                <c:pt idx="176">
                  <c:v>87</c:v>
                </c:pt>
                <c:pt idx="177">
                  <c:v>69</c:v>
                </c:pt>
                <c:pt idx="178">
                  <c:v>90</c:v>
                </c:pt>
                <c:pt idx="179">
                  <c:v>69</c:v>
                </c:pt>
                <c:pt idx="180">
                  <c:v>82</c:v>
                </c:pt>
                <c:pt idx="181">
                  <c:v>78</c:v>
                </c:pt>
                <c:pt idx="182">
                  <c:v>74</c:v>
                </c:pt>
                <c:pt idx="183">
                  <c:v>88</c:v>
                </c:pt>
                <c:pt idx="184">
                  <c:v>87</c:v>
                </c:pt>
                <c:pt idx="185">
                  <c:v>87</c:v>
                </c:pt>
                <c:pt idx="186">
                  <c:v>66</c:v>
                </c:pt>
                <c:pt idx="187">
                  <c:v>84</c:v>
                </c:pt>
                <c:pt idx="188">
                  <c:v>99</c:v>
                </c:pt>
                <c:pt idx="189">
                  <c:v>75</c:v>
                </c:pt>
                <c:pt idx="190">
                  <c:v>70</c:v>
                </c:pt>
                <c:pt idx="191">
                  <c:v>82</c:v>
                </c:pt>
                <c:pt idx="192">
                  <c:v>73</c:v>
                </c:pt>
                <c:pt idx="193">
                  <c:v>102</c:v>
                </c:pt>
                <c:pt idx="194">
                  <c:v>85</c:v>
                </c:pt>
                <c:pt idx="195">
                  <c:v>91</c:v>
                </c:pt>
                <c:pt idx="196">
                  <c:v>80</c:v>
                </c:pt>
                <c:pt idx="197">
                  <c:v>67</c:v>
                </c:pt>
                <c:pt idx="198">
                  <c:v>80</c:v>
                </c:pt>
                <c:pt idx="199">
                  <c:v>84</c:v>
                </c:pt>
                <c:pt idx="200">
                  <c:v>68</c:v>
                </c:pt>
                <c:pt idx="201">
                  <c:v>88</c:v>
                </c:pt>
                <c:pt idx="202">
                  <c:v>98</c:v>
                </c:pt>
                <c:pt idx="203">
                  <c:v>81</c:v>
                </c:pt>
                <c:pt idx="204">
                  <c:v>93</c:v>
                </c:pt>
                <c:pt idx="205">
                  <c:v>87</c:v>
                </c:pt>
                <c:pt idx="206">
                  <c:v>92</c:v>
                </c:pt>
                <c:pt idx="207">
                  <c:v>84</c:v>
                </c:pt>
                <c:pt idx="208">
                  <c:v>83</c:v>
                </c:pt>
                <c:pt idx="209">
                  <c:v>93</c:v>
                </c:pt>
                <c:pt idx="210">
                  <c:v>90</c:v>
                </c:pt>
                <c:pt idx="211">
                  <c:v>90</c:v>
                </c:pt>
                <c:pt idx="212">
                  <c:v>90</c:v>
                </c:pt>
                <c:pt idx="213">
                  <c:v>81</c:v>
                </c:pt>
                <c:pt idx="214">
                  <c:v>85</c:v>
                </c:pt>
                <c:pt idx="215">
                  <c:v>80</c:v>
                </c:pt>
                <c:pt idx="216">
                  <c:v>63</c:v>
                </c:pt>
                <c:pt idx="217">
                  <c:v>81</c:v>
                </c:pt>
                <c:pt idx="218">
                  <c:v>74</c:v>
                </c:pt>
                <c:pt idx="219">
                  <c:v>83</c:v>
                </c:pt>
                <c:pt idx="220">
                  <c:v>60</c:v>
                </c:pt>
                <c:pt idx="221">
                  <c:v>87</c:v>
                </c:pt>
                <c:pt idx="222">
                  <c:v>93</c:v>
                </c:pt>
                <c:pt idx="223">
                  <c:v>77</c:v>
                </c:pt>
                <c:pt idx="224">
                  <c:v>85</c:v>
                </c:pt>
                <c:pt idx="225">
                  <c:v>80</c:v>
                </c:pt>
                <c:pt idx="226">
                  <c:v>79</c:v>
                </c:pt>
                <c:pt idx="227">
                  <c:v>70</c:v>
                </c:pt>
                <c:pt idx="228">
                  <c:v>91</c:v>
                </c:pt>
                <c:pt idx="229">
                  <c:v>92</c:v>
                </c:pt>
                <c:pt idx="230">
                  <c:v>84</c:v>
                </c:pt>
                <c:pt idx="231">
                  <c:v>87</c:v>
                </c:pt>
                <c:pt idx="232">
                  <c:v>103</c:v>
                </c:pt>
                <c:pt idx="233">
                  <c:v>97</c:v>
                </c:pt>
                <c:pt idx="234">
                  <c:v>88</c:v>
                </c:pt>
                <c:pt idx="235">
                  <c:v>80</c:v>
                </c:pt>
                <c:pt idx="236">
                  <c:v>83</c:v>
                </c:pt>
                <c:pt idx="237">
                  <c:v>92</c:v>
                </c:pt>
                <c:pt idx="238">
                  <c:v>104</c:v>
                </c:pt>
                <c:pt idx="239">
                  <c:v>94</c:v>
                </c:pt>
                <c:pt idx="240">
                  <c:v>100</c:v>
                </c:pt>
                <c:pt idx="241">
                  <c:v>76</c:v>
                </c:pt>
                <c:pt idx="242">
                  <c:v>96</c:v>
                </c:pt>
                <c:pt idx="243">
                  <c:v>73</c:v>
                </c:pt>
                <c:pt idx="244">
                  <c:v>87</c:v>
                </c:pt>
                <c:pt idx="245">
                  <c:v>76</c:v>
                </c:pt>
                <c:pt idx="246">
                  <c:v>92</c:v>
                </c:pt>
                <c:pt idx="247">
                  <c:v>94</c:v>
                </c:pt>
                <c:pt idx="248">
                  <c:v>95</c:v>
                </c:pt>
                <c:pt idx="249">
                  <c:v>87</c:v>
                </c:pt>
                <c:pt idx="250">
                  <c:v>96</c:v>
                </c:pt>
                <c:pt idx="251">
                  <c:v>90</c:v>
                </c:pt>
                <c:pt idx="252">
                  <c:v>98</c:v>
                </c:pt>
                <c:pt idx="253">
                  <c:v>101</c:v>
                </c:pt>
                <c:pt idx="254">
                  <c:v>80</c:v>
                </c:pt>
                <c:pt idx="255">
                  <c:v>86</c:v>
                </c:pt>
                <c:pt idx="256">
                  <c:v>97</c:v>
                </c:pt>
                <c:pt idx="257">
                  <c:v>98</c:v>
                </c:pt>
                <c:pt idx="258">
                  <c:v>101</c:v>
                </c:pt>
                <c:pt idx="259">
                  <c:v>88</c:v>
                </c:pt>
                <c:pt idx="260">
                  <c:v>76</c:v>
                </c:pt>
                <c:pt idx="261">
                  <c:v>81</c:v>
                </c:pt>
                <c:pt idx="262">
                  <c:v>90</c:v>
                </c:pt>
                <c:pt idx="263">
                  <c:v>91</c:v>
                </c:pt>
                <c:pt idx="264">
                  <c:v>81</c:v>
                </c:pt>
                <c:pt idx="265">
                  <c:v>66</c:v>
                </c:pt>
                <c:pt idx="266">
                  <c:v>87</c:v>
                </c:pt>
                <c:pt idx="267">
                  <c:v>85</c:v>
                </c:pt>
                <c:pt idx="268">
                  <c:v>96</c:v>
                </c:pt>
                <c:pt idx="269">
                  <c:v>93</c:v>
                </c:pt>
                <c:pt idx="270">
                  <c:v>92</c:v>
                </c:pt>
                <c:pt idx="271">
                  <c:v>93</c:v>
                </c:pt>
                <c:pt idx="272">
                  <c:v>74</c:v>
                </c:pt>
                <c:pt idx="273">
                  <c:v>83</c:v>
                </c:pt>
                <c:pt idx="274">
                  <c:v>99</c:v>
                </c:pt>
                <c:pt idx="275">
                  <c:v>93</c:v>
                </c:pt>
                <c:pt idx="276">
                  <c:v>83</c:v>
                </c:pt>
                <c:pt idx="277">
                  <c:v>82</c:v>
                </c:pt>
                <c:pt idx="278">
                  <c:v>95</c:v>
                </c:pt>
                <c:pt idx="279">
                  <c:v>93</c:v>
                </c:pt>
                <c:pt idx="280">
                  <c:v>86</c:v>
                </c:pt>
                <c:pt idx="281">
                  <c:v>106</c:v>
                </c:pt>
                <c:pt idx="282">
                  <c:v>89</c:v>
                </c:pt>
                <c:pt idx="283">
                  <c:v>82</c:v>
                </c:pt>
                <c:pt idx="284">
                  <c:v>81</c:v>
                </c:pt>
                <c:pt idx="285">
                  <c:v>86</c:v>
                </c:pt>
                <c:pt idx="286">
                  <c:v>106</c:v>
                </c:pt>
                <c:pt idx="287">
                  <c:v>90</c:v>
                </c:pt>
                <c:pt idx="288">
                  <c:v>90</c:v>
                </c:pt>
                <c:pt idx="289">
                  <c:v>85</c:v>
                </c:pt>
                <c:pt idx="290">
                  <c:v>93</c:v>
                </c:pt>
                <c:pt idx="291">
                  <c:v>95</c:v>
                </c:pt>
                <c:pt idx="292">
                  <c:v>87</c:v>
                </c:pt>
                <c:pt idx="293">
                  <c:v>93</c:v>
                </c:pt>
                <c:pt idx="294">
                  <c:v>109</c:v>
                </c:pt>
                <c:pt idx="295">
                  <c:v>84</c:v>
                </c:pt>
                <c:pt idx="296">
                  <c:v>88</c:v>
                </c:pt>
                <c:pt idx="297">
                  <c:v>96</c:v>
                </c:pt>
                <c:pt idx="298">
                  <c:v>92</c:v>
                </c:pt>
                <c:pt idx="299">
                  <c:v>111</c:v>
                </c:pt>
                <c:pt idx="300">
                  <c:v>92</c:v>
                </c:pt>
                <c:pt idx="301">
                  <c:v>84</c:v>
                </c:pt>
                <c:pt idx="302">
                  <c:v>94</c:v>
                </c:pt>
                <c:pt idx="303">
                  <c:v>90</c:v>
                </c:pt>
                <c:pt idx="304">
                  <c:v>91</c:v>
                </c:pt>
                <c:pt idx="305">
                  <c:v>97</c:v>
                </c:pt>
                <c:pt idx="306">
                  <c:v>90</c:v>
                </c:pt>
                <c:pt idx="307">
                  <c:v>95</c:v>
                </c:pt>
                <c:pt idx="308">
                  <c:v>92</c:v>
                </c:pt>
                <c:pt idx="309">
                  <c:v>87</c:v>
                </c:pt>
                <c:pt idx="310">
                  <c:v>87</c:v>
                </c:pt>
                <c:pt idx="311">
                  <c:v>83</c:v>
                </c:pt>
                <c:pt idx="312">
                  <c:v>94</c:v>
                </c:pt>
                <c:pt idx="313">
                  <c:v>76</c:v>
                </c:pt>
                <c:pt idx="314">
                  <c:v>100</c:v>
                </c:pt>
                <c:pt idx="315">
                  <c:v>107</c:v>
                </c:pt>
                <c:pt idx="316">
                  <c:v>83</c:v>
                </c:pt>
                <c:pt idx="317">
                  <c:v>99</c:v>
                </c:pt>
                <c:pt idx="318">
                  <c:v>97</c:v>
                </c:pt>
                <c:pt idx="319">
                  <c:v>91</c:v>
                </c:pt>
                <c:pt idx="320">
                  <c:v>83</c:v>
                </c:pt>
                <c:pt idx="321">
                  <c:v>82</c:v>
                </c:pt>
                <c:pt idx="322">
                  <c:v>105</c:v>
                </c:pt>
                <c:pt idx="323">
                  <c:v>82</c:v>
                </c:pt>
                <c:pt idx="324">
                  <c:v>91</c:v>
                </c:pt>
                <c:pt idx="325">
                  <c:v>88</c:v>
                </c:pt>
                <c:pt idx="326">
                  <c:v>99</c:v>
                </c:pt>
                <c:pt idx="327">
                  <c:v>85</c:v>
                </c:pt>
                <c:pt idx="328">
                  <c:v>80</c:v>
                </c:pt>
                <c:pt idx="329">
                  <c:v>68</c:v>
                </c:pt>
                <c:pt idx="330">
                  <c:v>90</c:v>
                </c:pt>
                <c:pt idx="331">
                  <c:v>102</c:v>
                </c:pt>
                <c:pt idx="332">
                  <c:v>98</c:v>
                </c:pt>
                <c:pt idx="333">
                  <c:v>84</c:v>
                </c:pt>
                <c:pt idx="334">
                  <c:v>89</c:v>
                </c:pt>
                <c:pt idx="335">
                  <c:v>85</c:v>
                </c:pt>
                <c:pt idx="336">
                  <c:v>89</c:v>
                </c:pt>
                <c:pt idx="337">
                  <c:v>105</c:v>
                </c:pt>
                <c:pt idx="338">
                  <c:v>78</c:v>
                </c:pt>
                <c:pt idx="339">
                  <c:v>100</c:v>
                </c:pt>
                <c:pt idx="340">
                  <c:v>90</c:v>
                </c:pt>
                <c:pt idx="341">
                  <c:v>86</c:v>
                </c:pt>
                <c:pt idx="342">
                  <c:v>106</c:v>
                </c:pt>
                <c:pt idx="343">
                  <c:v>98</c:v>
                </c:pt>
                <c:pt idx="344">
                  <c:v>80</c:v>
                </c:pt>
                <c:pt idx="345">
                  <c:v>90</c:v>
                </c:pt>
                <c:pt idx="346">
                  <c:v>100</c:v>
                </c:pt>
                <c:pt idx="347">
                  <c:v>71</c:v>
                </c:pt>
                <c:pt idx="348">
                  <c:v>96</c:v>
                </c:pt>
                <c:pt idx="349">
                  <c:v>102</c:v>
                </c:pt>
                <c:pt idx="350">
                  <c:v>81</c:v>
                </c:pt>
                <c:pt idx="351">
                  <c:v>95</c:v>
                </c:pt>
                <c:pt idx="352">
                  <c:v>96</c:v>
                </c:pt>
                <c:pt idx="353">
                  <c:v>79</c:v>
                </c:pt>
                <c:pt idx="354">
                  <c:v>88</c:v>
                </c:pt>
                <c:pt idx="355">
                  <c:v>80</c:v>
                </c:pt>
                <c:pt idx="356">
                  <c:v>86</c:v>
                </c:pt>
                <c:pt idx="357">
                  <c:v>79</c:v>
                </c:pt>
                <c:pt idx="358">
                  <c:v>96</c:v>
                </c:pt>
                <c:pt idx="359">
                  <c:v>87</c:v>
                </c:pt>
                <c:pt idx="360">
                  <c:v>80</c:v>
                </c:pt>
                <c:pt idx="361">
                  <c:v>96</c:v>
                </c:pt>
                <c:pt idx="362">
                  <c:v>78</c:v>
                </c:pt>
                <c:pt idx="363">
                  <c:v>64</c:v>
                </c:pt>
                <c:pt idx="364">
                  <c:v>100</c:v>
                </c:pt>
                <c:pt idx="365">
                  <c:v>91</c:v>
                </c:pt>
                <c:pt idx="366">
                  <c:v>87</c:v>
                </c:pt>
                <c:pt idx="367">
                  <c:v>83</c:v>
                </c:pt>
                <c:pt idx="368">
                  <c:v>86</c:v>
                </c:pt>
                <c:pt idx="369">
                  <c:v>83</c:v>
                </c:pt>
                <c:pt idx="370">
                  <c:v>86</c:v>
                </c:pt>
                <c:pt idx="371">
                  <c:v>83</c:v>
                </c:pt>
                <c:pt idx="372">
                  <c:v>101</c:v>
                </c:pt>
                <c:pt idx="373">
                  <c:v>75</c:v>
                </c:pt>
                <c:pt idx="374">
                  <c:v>98</c:v>
                </c:pt>
                <c:pt idx="375">
                  <c:v>89</c:v>
                </c:pt>
                <c:pt idx="376">
                  <c:v>78</c:v>
                </c:pt>
                <c:pt idx="377">
                  <c:v>91</c:v>
                </c:pt>
                <c:pt idx="378">
                  <c:v>98</c:v>
                </c:pt>
                <c:pt idx="379">
                  <c:v>85</c:v>
                </c:pt>
                <c:pt idx="380">
                  <c:v>80</c:v>
                </c:pt>
                <c:pt idx="381">
                  <c:v>92</c:v>
                </c:pt>
                <c:pt idx="382">
                  <c:v>85</c:v>
                </c:pt>
                <c:pt idx="383">
                  <c:v>77</c:v>
                </c:pt>
                <c:pt idx="384">
                  <c:v>102</c:v>
                </c:pt>
                <c:pt idx="385">
                  <c:v>79</c:v>
                </c:pt>
                <c:pt idx="386">
                  <c:v>90</c:v>
                </c:pt>
                <c:pt idx="387">
                  <c:v>74</c:v>
                </c:pt>
                <c:pt idx="388">
                  <c:v>79</c:v>
                </c:pt>
                <c:pt idx="389">
                  <c:v>82</c:v>
                </c:pt>
                <c:pt idx="390">
                  <c:v>77</c:v>
                </c:pt>
                <c:pt idx="391">
                  <c:v>101</c:v>
                </c:pt>
                <c:pt idx="392">
                  <c:v>78</c:v>
                </c:pt>
                <c:pt idx="393">
                  <c:v>71</c:v>
                </c:pt>
                <c:pt idx="394">
                  <c:v>81</c:v>
                </c:pt>
                <c:pt idx="395">
                  <c:v>101</c:v>
                </c:pt>
                <c:pt idx="396">
                  <c:v>68</c:v>
                </c:pt>
                <c:pt idx="397">
                  <c:v>79</c:v>
                </c:pt>
                <c:pt idx="398">
                  <c:v>88</c:v>
                </c:pt>
                <c:pt idx="399">
                  <c:v>76</c:v>
                </c:pt>
                <c:pt idx="400">
                  <c:v>100</c:v>
                </c:pt>
                <c:pt idx="401">
                  <c:v>74</c:v>
                </c:pt>
                <c:pt idx="402">
                  <c:v>80</c:v>
                </c:pt>
                <c:pt idx="403">
                  <c:v>88</c:v>
                </c:pt>
                <c:pt idx="404">
                  <c:v>89</c:v>
                </c:pt>
                <c:pt idx="405">
                  <c:v>54</c:v>
                </c:pt>
                <c:pt idx="406">
                  <c:v>87</c:v>
                </c:pt>
                <c:pt idx="407">
                  <c:v>74</c:v>
                </c:pt>
                <c:pt idx="408">
                  <c:v>93</c:v>
                </c:pt>
                <c:pt idx="409">
                  <c:v>56</c:v>
                </c:pt>
                <c:pt idx="410">
                  <c:v>80</c:v>
                </c:pt>
                <c:pt idx="411">
                  <c:v>68</c:v>
                </c:pt>
                <c:pt idx="412">
                  <c:v>98</c:v>
                </c:pt>
                <c:pt idx="413">
                  <c:v>87</c:v>
                </c:pt>
                <c:pt idx="414">
                  <c:v>87</c:v>
                </c:pt>
                <c:pt idx="415">
                  <c:v>82</c:v>
                </c:pt>
                <c:pt idx="416">
                  <c:v>71</c:v>
                </c:pt>
                <c:pt idx="417">
                  <c:v>74</c:v>
                </c:pt>
                <c:pt idx="418">
                  <c:v>83</c:v>
                </c:pt>
                <c:pt idx="419">
                  <c:v>90</c:v>
                </c:pt>
                <c:pt idx="420">
                  <c:v>78</c:v>
                </c:pt>
                <c:pt idx="421">
                  <c:v>78</c:v>
                </c:pt>
                <c:pt idx="422">
                  <c:v>81</c:v>
                </c:pt>
                <c:pt idx="423">
                  <c:v>76</c:v>
                </c:pt>
                <c:pt idx="424">
                  <c:v>95</c:v>
                </c:pt>
                <c:pt idx="425">
                  <c:v>88</c:v>
                </c:pt>
                <c:pt idx="426">
                  <c:v>73</c:v>
                </c:pt>
                <c:pt idx="427">
                  <c:v>94</c:v>
                </c:pt>
                <c:pt idx="428">
                  <c:v>54</c:v>
                </c:pt>
                <c:pt idx="429">
                  <c:v>84</c:v>
                </c:pt>
                <c:pt idx="430">
                  <c:v>80</c:v>
                </c:pt>
                <c:pt idx="431">
                  <c:v>88</c:v>
                </c:pt>
                <c:pt idx="432">
                  <c:v>66</c:v>
                </c:pt>
                <c:pt idx="433">
                  <c:v>77</c:v>
                </c:pt>
                <c:pt idx="434">
                  <c:v>75</c:v>
                </c:pt>
                <c:pt idx="435">
                  <c:v>79</c:v>
                </c:pt>
                <c:pt idx="436">
                  <c:v>87</c:v>
                </c:pt>
                <c:pt idx="437">
                  <c:v>73</c:v>
                </c:pt>
                <c:pt idx="438">
                  <c:v>76</c:v>
                </c:pt>
                <c:pt idx="439">
                  <c:v>94</c:v>
                </c:pt>
                <c:pt idx="440">
                  <c:v>77</c:v>
                </c:pt>
                <c:pt idx="441">
                  <c:v>91</c:v>
                </c:pt>
                <c:pt idx="442">
                  <c:v>78</c:v>
                </c:pt>
                <c:pt idx="443">
                  <c:v>85</c:v>
                </c:pt>
                <c:pt idx="444">
                  <c:v>88</c:v>
                </c:pt>
                <c:pt idx="445">
                  <c:v>73</c:v>
                </c:pt>
                <c:pt idx="446">
                  <c:v>72</c:v>
                </c:pt>
                <c:pt idx="447">
                  <c:v>81</c:v>
                </c:pt>
                <c:pt idx="448">
                  <c:v>70</c:v>
                </c:pt>
                <c:pt idx="449">
                  <c:v>74</c:v>
                </c:pt>
                <c:pt idx="450">
                  <c:v>62</c:v>
                </c:pt>
                <c:pt idx="451">
                  <c:v>73</c:v>
                </c:pt>
                <c:pt idx="452">
                  <c:v>72</c:v>
                </c:pt>
                <c:pt idx="453">
                  <c:v>89</c:v>
                </c:pt>
                <c:pt idx="454">
                  <c:v>86</c:v>
                </c:pt>
                <c:pt idx="455">
                  <c:v>73</c:v>
                </c:pt>
                <c:pt idx="456">
                  <c:v>67</c:v>
                </c:pt>
                <c:pt idx="457">
                  <c:v>66</c:v>
                </c:pt>
                <c:pt idx="458">
                  <c:v>77</c:v>
                </c:pt>
                <c:pt idx="459">
                  <c:v>86</c:v>
                </c:pt>
                <c:pt idx="460">
                  <c:v>76</c:v>
                </c:pt>
                <c:pt idx="461">
                  <c:v>62</c:v>
                </c:pt>
                <c:pt idx="462">
                  <c:v>75</c:v>
                </c:pt>
                <c:pt idx="463">
                  <c:v>68</c:v>
                </c:pt>
                <c:pt idx="464">
                  <c:v>69</c:v>
                </c:pt>
                <c:pt idx="465">
                  <c:v>69</c:v>
                </c:pt>
                <c:pt idx="466">
                  <c:v>61</c:v>
                </c:pt>
                <c:pt idx="467">
                  <c:v>63</c:v>
                </c:pt>
                <c:pt idx="468">
                  <c:v>63</c:v>
                </c:pt>
                <c:pt idx="469">
                  <c:v>82</c:v>
                </c:pt>
                <c:pt idx="470">
                  <c:v>67</c:v>
                </c:pt>
                <c:pt idx="471">
                  <c:v>77</c:v>
                </c:pt>
                <c:pt idx="472">
                  <c:v>71</c:v>
                </c:pt>
                <c:pt idx="473">
                  <c:v>64</c:v>
                </c:pt>
                <c:pt idx="474">
                  <c:v>72</c:v>
                </c:pt>
                <c:pt idx="475">
                  <c:v>86</c:v>
                </c:pt>
                <c:pt idx="476">
                  <c:v>76</c:v>
                </c:pt>
                <c:pt idx="477">
                  <c:v>65</c:v>
                </c:pt>
                <c:pt idx="478">
                  <c:v>93</c:v>
                </c:pt>
                <c:pt idx="479">
                  <c:v>74</c:v>
                </c:pt>
                <c:pt idx="480">
                  <c:v>72</c:v>
                </c:pt>
                <c:pt idx="481">
                  <c:v>73</c:v>
                </c:pt>
                <c:pt idx="482">
                  <c:v>72</c:v>
                </c:pt>
                <c:pt idx="483">
                  <c:v>68</c:v>
                </c:pt>
                <c:pt idx="484">
                  <c:v>53</c:v>
                </c:pt>
                <c:pt idx="485">
                  <c:v>68</c:v>
                </c:pt>
                <c:pt idx="486">
                  <c:v>65</c:v>
                </c:pt>
                <c:pt idx="487">
                  <c:v>69</c:v>
                </c:pt>
                <c:pt idx="488">
                  <c:v>74</c:v>
                </c:pt>
                <c:pt idx="489">
                  <c:v>76</c:v>
                </c:pt>
                <c:pt idx="490">
                  <c:v>77</c:v>
                </c:pt>
                <c:pt idx="491">
                  <c:v>73</c:v>
                </c:pt>
                <c:pt idx="492">
                  <c:v>65</c:v>
                </c:pt>
                <c:pt idx="493">
                  <c:v>70</c:v>
                </c:pt>
                <c:pt idx="494">
                  <c:v>69</c:v>
                </c:pt>
                <c:pt idx="495">
                  <c:v>68</c:v>
                </c:pt>
                <c:pt idx="496">
                  <c:v>73</c:v>
                </c:pt>
                <c:pt idx="497">
                  <c:v>85</c:v>
                </c:pt>
                <c:pt idx="498">
                  <c:v>74</c:v>
                </c:pt>
                <c:pt idx="499">
                  <c:v>70</c:v>
                </c:pt>
                <c:pt idx="500">
                  <c:v>55</c:v>
                </c:pt>
                <c:pt idx="501">
                  <c:v>67</c:v>
                </c:pt>
                <c:pt idx="502">
                  <c:v>77</c:v>
                </c:pt>
                <c:pt idx="503">
                  <c:v>65</c:v>
                </c:pt>
                <c:pt idx="504">
                  <c:v>92</c:v>
                </c:pt>
                <c:pt idx="505">
                  <c:v>60</c:v>
                </c:pt>
                <c:pt idx="506">
                  <c:v>74</c:v>
                </c:pt>
                <c:pt idx="507">
                  <c:v>76</c:v>
                </c:pt>
                <c:pt idx="508">
                  <c:v>82</c:v>
                </c:pt>
                <c:pt idx="509">
                  <c:v>73</c:v>
                </c:pt>
                <c:pt idx="510">
                  <c:v>63</c:v>
                </c:pt>
                <c:pt idx="511">
                  <c:v>73</c:v>
                </c:pt>
                <c:pt idx="512">
                  <c:v>83</c:v>
                </c:pt>
                <c:pt idx="513">
                  <c:v>72</c:v>
                </c:pt>
                <c:pt idx="514">
                  <c:v>64</c:v>
                </c:pt>
                <c:pt idx="515">
                  <c:v>57</c:v>
                </c:pt>
                <c:pt idx="516">
                  <c:v>58</c:v>
                </c:pt>
                <c:pt idx="517">
                  <c:v>71</c:v>
                </c:pt>
                <c:pt idx="518">
                  <c:v>75</c:v>
                </c:pt>
                <c:pt idx="519">
                  <c:v>72</c:v>
                </c:pt>
                <c:pt idx="520">
                  <c:v>65</c:v>
                </c:pt>
                <c:pt idx="521">
                  <c:v>81</c:v>
                </c:pt>
                <c:pt idx="522">
                  <c:v>66</c:v>
                </c:pt>
                <c:pt idx="523">
                  <c:v>69</c:v>
                </c:pt>
                <c:pt idx="524">
                  <c:v>79</c:v>
                </c:pt>
                <c:pt idx="525">
                  <c:v>66</c:v>
                </c:pt>
                <c:pt idx="526">
                  <c:v>68</c:v>
                </c:pt>
                <c:pt idx="527">
                  <c:v>64</c:v>
                </c:pt>
                <c:pt idx="528">
                  <c:v>66</c:v>
                </c:pt>
                <c:pt idx="529">
                  <c:v>70</c:v>
                </c:pt>
                <c:pt idx="530">
                  <c:v>64</c:v>
                </c:pt>
                <c:pt idx="531">
                  <c:v>62</c:v>
                </c:pt>
                <c:pt idx="532">
                  <c:v>64</c:v>
                </c:pt>
                <c:pt idx="533">
                  <c:v>55</c:v>
                </c:pt>
                <c:pt idx="534">
                  <c:v>66</c:v>
                </c:pt>
                <c:pt idx="535">
                  <c:v>65</c:v>
                </c:pt>
                <c:pt idx="536">
                  <c:v>73</c:v>
                </c:pt>
                <c:pt idx="537">
                  <c:v>62</c:v>
                </c:pt>
                <c:pt idx="538">
                  <c:v>49</c:v>
                </c:pt>
                <c:pt idx="539">
                  <c:v>67</c:v>
                </c:pt>
                <c:pt idx="540">
                  <c:v>60</c:v>
                </c:pt>
                <c:pt idx="541">
                  <c:v>74</c:v>
                </c:pt>
                <c:pt idx="542">
                  <c:v>74</c:v>
                </c:pt>
                <c:pt idx="543">
                  <c:v>67</c:v>
                </c:pt>
                <c:pt idx="544">
                  <c:v>80</c:v>
                </c:pt>
                <c:pt idx="545">
                  <c:v>68</c:v>
                </c:pt>
                <c:pt idx="546">
                  <c:v>51</c:v>
                </c:pt>
                <c:pt idx="547">
                  <c:v>56</c:v>
                </c:pt>
                <c:pt idx="548">
                  <c:v>73</c:v>
                </c:pt>
                <c:pt idx="549">
                  <c:v>80</c:v>
                </c:pt>
                <c:pt idx="550">
                  <c:v>69</c:v>
                </c:pt>
                <c:pt idx="551">
                  <c:v>61</c:v>
                </c:pt>
                <c:pt idx="552">
                  <c:v>64</c:v>
                </c:pt>
                <c:pt idx="553">
                  <c:v>65</c:v>
                </c:pt>
                <c:pt idx="554">
                  <c:v>70</c:v>
                </c:pt>
                <c:pt idx="555">
                  <c:v>51</c:v>
                </c:pt>
                <c:pt idx="556">
                  <c:v>72</c:v>
                </c:pt>
                <c:pt idx="557">
                  <c:v>65</c:v>
                </c:pt>
                <c:pt idx="558">
                  <c:v>74</c:v>
                </c:pt>
                <c:pt idx="559">
                  <c:v>55</c:v>
                </c:pt>
                <c:pt idx="560">
                  <c:v>70</c:v>
                </c:pt>
                <c:pt idx="561">
                  <c:v>61</c:v>
                </c:pt>
                <c:pt idx="562">
                  <c:v>50</c:v>
                </c:pt>
                <c:pt idx="563">
                  <c:v>63</c:v>
                </c:pt>
                <c:pt idx="564">
                  <c:v>68</c:v>
                </c:pt>
                <c:pt idx="565">
                  <c:v>58</c:v>
                </c:pt>
                <c:pt idx="566">
                  <c:v>72</c:v>
                </c:pt>
                <c:pt idx="567">
                  <c:v>58</c:v>
                </c:pt>
                <c:pt idx="568">
                  <c:v>62</c:v>
                </c:pt>
                <c:pt idx="569">
                  <c:v>58</c:v>
                </c:pt>
                <c:pt idx="570">
                  <c:v>63</c:v>
                </c:pt>
                <c:pt idx="571">
                  <c:v>52</c:v>
                </c:pt>
                <c:pt idx="572">
                  <c:v>68</c:v>
                </c:pt>
                <c:pt idx="573">
                  <c:v>54</c:v>
                </c:pt>
                <c:pt idx="574">
                  <c:v>58</c:v>
                </c:pt>
                <c:pt idx="575">
                  <c:v>59</c:v>
                </c:pt>
                <c:pt idx="576">
                  <c:v>56</c:v>
                </c:pt>
                <c:pt idx="577">
                  <c:v>69</c:v>
                </c:pt>
                <c:pt idx="578">
                  <c:v>75</c:v>
                </c:pt>
                <c:pt idx="579">
                  <c:v>59</c:v>
                </c:pt>
                <c:pt idx="580">
                  <c:v>52</c:v>
                </c:pt>
                <c:pt idx="581">
                  <c:v>54</c:v>
                </c:pt>
                <c:pt idx="582">
                  <c:v>64</c:v>
                </c:pt>
                <c:pt idx="583">
                  <c:v>54</c:v>
                </c:pt>
                <c:pt idx="584">
                  <c:v>52</c:v>
                </c:pt>
                <c:pt idx="585">
                  <c:v>55</c:v>
                </c:pt>
                <c:pt idx="586">
                  <c:v>56</c:v>
                </c:pt>
                <c:pt idx="587">
                  <c:v>46</c:v>
                </c:pt>
                <c:pt idx="588">
                  <c:v>63</c:v>
                </c:pt>
                <c:pt idx="589">
                  <c:v>52</c:v>
                </c:pt>
                <c:pt idx="590">
                  <c:v>57</c:v>
                </c:pt>
                <c:pt idx="591">
                  <c:v>59</c:v>
                </c:pt>
                <c:pt idx="592">
                  <c:v>54</c:v>
                </c:pt>
                <c:pt idx="593">
                  <c:v>56</c:v>
                </c:pt>
                <c:pt idx="594">
                  <c:v>57</c:v>
                </c:pt>
                <c:pt idx="595">
                  <c:v>51</c:v>
                </c:pt>
                <c:pt idx="596">
                  <c:v>45</c:v>
                </c:pt>
                <c:pt idx="597">
                  <c:v>45</c:v>
                </c:pt>
                <c:pt idx="598">
                  <c:v>61</c:v>
                </c:pt>
                <c:pt idx="599">
                  <c:v>61</c:v>
                </c:pt>
                <c:pt idx="600">
                  <c:v>52</c:v>
                </c:pt>
                <c:pt idx="601">
                  <c:v>62</c:v>
                </c:pt>
                <c:pt idx="602">
                  <c:v>66</c:v>
                </c:pt>
                <c:pt idx="603">
                  <c:v>72</c:v>
                </c:pt>
                <c:pt idx="604">
                  <c:v>53</c:v>
                </c:pt>
                <c:pt idx="605">
                  <c:v>51</c:v>
                </c:pt>
                <c:pt idx="606">
                  <c:v>47</c:v>
                </c:pt>
                <c:pt idx="607">
                  <c:v>63</c:v>
                </c:pt>
                <c:pt idx="608">
                  <c:v>43</c:v>
                </c:pt>
                <c:pt idx="609">
                  <c:v>62</c:v>
                </c:pt>
                <c:pt idx="610">
                  <c:v>51</c:v>
                </c:pt>
                <c:pt idx="611">
                  <c:v>52</c:v>
                </c:pt>
                <c:pt idx="612">
                  <c:v>51</c:v>
                </c:pt>
                <c:pt idx="613">
                  <c:v>63</c:v>
                </c:pt>
                <c:pt idx="614">
                  <c:v>59</c:v>
                </c:pt>
                <c:pt idx="615">
                  <c:v>59</c:v>
                </c:pt>
                <c:pt idx="616">
                  <c:v>53</c:v>
                </c:pt>
                <c:pt idx="617">
                  <c:v>55</c:v>
                </c:pt>
                <c:pt idx="618">
                  <c:v>55</c:v>
                </c:pt>
                <c:pt idx="619">
                  <c:v>48</c:v>
                </c:pt>
                <c:pt idx="620">
                  <c:v>62</c:v>
                </c:pt>
                <c:pt idx="621">
                  <c:v>57</c:v>
                </c:pt>
                <c:pt idx="622">
                  <c:v>67</c:v>
                </c:pt>
                <c:pt idx="623">
                  <c:v>50</c:v>
                </c:pt>
                <c:pt idx="624">
                  <c:v>44</c:v>
                </c:pt>
                <c:pt idx="625">
                  <c:v>40</c:v>
                </c:pt>
                <c:pt idx="626">
                  <c:v>48</c:v>
                </c:pt>
                <c:pt idx="627">
                  <c:v>55</c:v>
                </c:pt>
                <c:pt idx="628">
                  <c:v>70</c:v>
                </c:pt>
                <c:pt idx="629">
                  <c:v>47</c:v>
                </c:pt>
                <c:pt idx="630">
                  <c:v>45</c:v>
                </c:pt>
                <c:pt idx="631">
                  <c:v>57</c:v>
                </c:pt>
                <c:pt idx="632">
                  <c:v>46</c:v>
                </c:pt>
                <c:pt idx="633">
                  <c:v>39</c:v>
                </c:pt>
                <c:pt idx="634">
                  <c:v>56</c:v>
                </c:pt>
                <c:pt idx="635">
                  <c:v>47</c:v>
                </c:pt>
                <c:pt idx="636">
                  <c:v>48</c:v>
                </c:pt>
                <c:pt idx="637">
                  <c:v>50</c:v>
                </c:pt>
                <c:pt idx="638">
                  <c:v>61</c:v>
                </c:pt>
                <c:pt idx="639">
                  <c:v>45</c:v>
                </c:pt>
                <c:pt idx="640">
                  <c:v>52</c:v>
                </c:pt>
                <c:pt idx="641">
                  <c:v>46</c:v>
                </c:pt>
                <c:pt idx="642">
                  <c:v>35</c:v>
                </c:pt>
                <c:pt idx="643">
                  <c:v>46</c:v>
                </c:pt>
                <c:pt idx="644">
                  <c:v>47</c:v>
                </c:pt>
                <c:pt idx="645">
                  <c:v>51</c:v>
                </c:pt>
                <c:pt idx="646">
                  <c:v>52</c:v>
                </c:pt>
                <c:pt idx="647">
                  <c:v>45</c:v>
                </c:pt>
                <c:pt idx="648">
                  <c:v>47</c:v>
                </c:pt>
                <c:pt idx="649">
                  <c:v>48</c:v>
                </c:pt>
                <c:pt idx="650">
                  <c:v>60</c:v>
                </c:pt>
                <c:pt idx="651">
                  <c:v>54</c:v>
                </c:pt>
                <c:pt idx="652">
                  <c:v>53</c:v>
                </c:pt>
                <c:pt idx="653">
                  <c:v>40</c:v>
                </c:pt>
                <c:pt idx="654">
                  <c:v>44</c:v>
                </c:pt>
                <c:pt idx="655">
                  <c:v>50</c:v>
                </c:pt>
                <c:pt idx="656">
                  <c:v>51</c:v>
                </c:pt>
                <c:pt idx="657">
                  <c:v>51</c:v>
                </c:pt>
                <c:pt idx="658">
                  <c:v>49</c:v>
                </c:pt>
                <c:pt idx="659">
                  <c:v>47</c:v>
                </c:pt>
                <c:pt idx="660">
                  <c:v>56</c:v>
                </c:pt>
                <c:pt idx="661">
                  <c:v>49</c:v>
                </c:pt>
                <c:pt idx="662">
                  <c:v>44</c:v>
                </c:pt>
                <c:pt idx="663">
                  <c:v>35</c:v>
                </c:pt>
                <c:pt idx="664">
                  <c:v>42</c:v>
                </c:pt>
                <c:pt idx="665">
                  <c:v>52</c:v>
                </c:pt>
                <c:pt idx="666">
                  <c:v>53</c:v>
                </c:pt>
                <c:pt idx="667">
                  <c:v>48</c:v>
                </c:pt>
                <c:pt idx="668">
                  <c:v>45</c:v>
                </c:pt>
                <c:pt idx="669">
                  <c:v>57</c:v>
                </c:pt>
                <c:pt idx="670">
                  <c:v>42</c:v>
                </c:pt>
                <c:pt idx="671">
                  <c:v>59</c:v>
                </c:pt>
                <c:pt idx="672">
                  <c:v>38</c:v>
                </c:pt>
                <c:pt idx="673">
                  <c:v>45</c:v>
                </c:pt>
                <c:pt idx="674">
                  <c:v>51</c:v>
                </c:pt>
                <c:pt idx="675">
                  <c:v>62</c:v>
                </c:pt>
                <c:pt idx="676">
                  <c:v>39</c:v>
                </c:pt>
                <c:pt idx="677">
                  <c:v>39</c:v>
                </c:pt>
                <c:pt idx="678">
                  <c:v>39</c:v>
                </c:pt>
                <c:pt idx="679">
                  <c:v>45</c:v>
                </c:pt>
                <c:pt idx="680">
                  <c:v>37</c:v>
                </c:pt>
                <c:pt idx="681">
                  <c:v>45</c:v>
                </c:pt>
                <c:pt idx="682">
                  <c:v>53</c:v>
                </c:pt>
                <c:pt idx="683">
                  <c:v>37</c:v>
                </c:pt>
                <c:pt idx="684">
                  <c:v>46</c:v>
                </c:pt>
                <c:pt idx="685">
                  <c:v>42</c:v>
                </c:pt>
                <c:pt idx="686">
                  <c:v>52</c:v>
                </c:pt>
                <c:pt idx="687">
                  <c:v>43</c:v>
                </c:pt>
                <c:pt idx="688">
                  <c:v>39</c:v>
                </c:pt>
                <c:pt idx="689">
                  <c:v>32</c:v>
                </c:pt>
                <c:pt idx="690">
                  <c:v>57</c:v>
                </c:pt>
                <c:pt idx="691">
                  <c:v>54</c:v>
                </c:pt>
                <c:pt idx="692">
                  <c:v>57</c:v>
                </c:pt>
                <c:pt idx="693">
                  <c:v>40</c:v>
                </c:pt>
                <c:pt idx="694">
                  <c:v>53</c:v>
                </c:pt>
                <c:pt idx="695">
                  <c:v>50</c:v>
                </c:pt>
                <c:pt idx="696">
                  <c:v>34</c:v>
                </c:pt>
                <c:pt idx="697">
                  <c:v>60</c:v>
                </c:pt>
                <c:pt idx="698">
                  <c:v>50</c:v>
                </c:pt>
                <c:pt idx="699">
                  <c:v>36</c:v>
                </c:pt>
                <c:pt idx="700">
                  <c:v>58</c:v>
                </c:pt>
                <c:pt idx="701">
                  <c:v>48</c:v>
                </c:pt>
                <c:pt idx="702">
                  <c:v>47</c:v>
                </c:pt>
                <c:pt idx="703">
                  <c:v>50</c:v>
                </c:pt>
                <c:pt idx="704">
                  <c:v>46</c:v>
                </c:pt>
                <c:pt idx="705">
                  <c:v>41</c:v>
                </c:pt>
                <c:pt idx="706">
                  <c:v>43</c:v>
                </c:pt>
                <c:pt idx="707">
                  <c:v>42</c:v>
                </c:pt>
                <c:pt idx="708">
                  <c:v>52</c:v>
                </c:pt>
                <c:pt idx="709">
                  <c:v>56</c:v>
                </c:pt>
                <c:pt idx="710">
                  <c:v>39</c:v>
                </c:pt>
                <c:pt idx="711">
                  <c:v>41</c:v>
                </c:pt>
                <c:pt idx="712">
                  <c:v>47</c:v>
                </c:pt>
                <c:pt idx="713">
                  <c:v>34</c:v>
                </c:pt>
                <c:pt idx="714">
                  <c:v>44</c:v>
                </c:pt>
                <c:pt idx="715">
                  <c:v>39</c:v>
                </c:pt>
                <c:pt idx="716">
                  <c:v>48</c:v>
                </c:pt>
                <c:pt idx="717">
                  <c:v>52</c:v>
                </c:pt>
                <c:pt idx="718">
                  <c:v>51</c:v>
                </c:pt>
                <c:pt idx="719">
                  <c:v>38</c:v>
                </c:pt>
                <c:pt idx="720">
                  <c:v>50</c:v>
                </c:pt>
                <c:pt idx="721">
                  <c:v>52</c:v>
                </c:pt>
                <c:pt idx="722">
                  <c:v>43</c:v>
                </c:pt>
                <c:pt idx="723">
                  <c:v>48</c:v>
                </c:pt>
                <c:pt idx="724">
                  <c:v>53</c:v>
                </c:pt>
                <c:pt idx="725">
                  <c:v>37</c:v>
                </c:pt>
                <c:pt idx="726">
                  <c:v>35</c:v>
                </c:pt>
                <c:pt idx="727">
                  <c:v>47</c:v>
                </c:pt>
                <c:pt idx="728">
                  <c:v>51</c:v>
                </c:pt>
                <c:pt idx="729">
                  <c:v>45</c:v>
                </c:pt>
                <c:pt idx="730">
                  <c:v>48</c:v>
                </c:pt>
                <c:pt idx="731">
                  <c:v>48</c:v>
                </c:pt>
                <c:pt idx="732">
                  <c:v>43</c:v>
                </c:pt>
                <c:pt idx="733">
                  <c:v>44</c:v>
                </c:pt>
                <c:pt idx="734">
                  <c:v>40</c:v>
                </c:pt>
                <c:pt idx="735">
                  <c:v>44</c:v>
                </c:pt>
                <c:pt idx="736">
                  <c:v>49</c:v>
                </c:pt>
                <c:pt idx="737">
                  <c:v>41</c:v>
                </c:pt>
                <c:pt idx="738">
                  <c:v>44</c:v>
                </c:pt>
                <c:pt idx="739">
                  <c:v>46</c:v>
                </c:pt>
                <c:pt idx="740">
                  <c:v>33</c:v>
                </c:pt>
                <c:pt idx="741">
                  <c:v>50</c:v>
                </c:pt>
                <c:pt idx="742">
                  <c:v>42</c:v>
                </c:pt>
                <c:pt idx="743">
                  <c:v>37</c:v>
                </c:pt>
                <c:pt idx="744">
                  <c:v>47</c:v>
                </c:pt>
                <c:pt idx="745">
                  <c:v>43</c:v>
                </c:pt>
                <c:pt idx="746">
                  <c:v>52</c:v>
                </c:pt>
                <c:pt idx="747">
                  <c:v>33</c:v>
                </c:pt>
                <c:pt idx="748">
                  <c:v>36</c:v>
                </c:pt>
                <c:pt idx="749">
                  <c:v>44</c:v>
                </c:pt>
                <c:pt idx="750">
                  <c:v>46</c:v>
                </c:pt>
                <c:pt idx="751">
                  <c:v>40</c:v>
                </c:pt>
                <c:pt idx="752">
                  <c:v>50</c:v>
                </c:pt>
                <c:pt idx="753">
                  <c:v>43</c:v>
                </c:pt>
                <c:pt idx="754">
                  <c:v>48</c:v>
                </c:pt>
                <c:pt idx="755">
                  <c:v>44</c:v>
                </c:pt>
                <c:pt idx="756">
                  <c:v>48</c:v>
                </c:pt>
                <c:pt idx="757">
                  <c:v>47</c:v>
                </c:pt>
                <c:pt idx="758">
                  <c:v>48</c:v>
                </c:pt>
                <c:pt idx="759">
                  <c:v>46</c:v>
                </c:pt>
                <c:pt idx="760">
                  <c:v>47</c:v>
                </c:pt>
                <c:pt idx="761">
                  <c:v>34</c:v>
                </c:pt>
                <c:pt idx="762">
                  <c:v>35</c:v>
                </c:pt>
                <c:pt idx="763">
                  <c:v>41</c:v>
                </c:pt>
                <c:pt idx="764">
                  <c:v>38</c:v>
                </c:pt>
                <c:pt idx="765">
                  <c:v>36</c:v>
                </c:pt>
                <c:pt idx="766">
                  <c:v>39</c:v>
                </c:pt>
                <c:pt idx="767">
                  <c:v>40</c:v>
                </c:pt>
                <c:pt idx="768">
                  <c:v>44</c:v>
                </c:pt>
                <c:pt idx="769">
                  <c:v>33</c:v>
                </c:pt>
                <c:pt idx="770">
                  <c:v>47</c:v>
                </c:pt>
                <c:pt idx="771">
                  <c:v>33</c:v>
                </c:pt>
                <c:pt idx="772">
                  <c:v>43</c:v>
                </c:pt>
                <c:pt idx="773">
                  <c:v>35</c:v>
                </c:pt>
                <c:pt idx="774">
                  <c:v>39</c:v>
                </c:pt>
                <c:pt idx="775">
                  <c:v>36</c:v>
                </c:pt>
                <c:pt idx="776">
                  <c:v>37</c:v>
                </c:pt>
                <c:pt idx="777">
                  <c:v>40</c:v>
                </c:pt>
                <c:pt idx="778">
                  <c:v>39</c:v>
                </c:pt>
                <c:pt idx="779">
                  <c:v>41</c:v>
                </c:pt>
                <c:pt idx="780">
                  <c:v>34</c:v>
                </c:pt>
                <c:pt idx="781">
                  <c:v>47</c:v>
                </c:pt>
                <c:pt idx="782">
                  <c:v>37</c:v>
                </c:pt>
                <c:pt idx="783">
                  <c:v>34</c:v>
                </c:pt>
                <c:pt idx="784">
                  <c:v>41</c:v>
                </c:pt>
                <c:pt idx="785">
                  <c:v>33</c:v>
                </c:pt>
                <c:pt idx="786">
                  <c:v>45</c:v>
                </c:pt>
                <c:pt idx="787">
                  <c:v>43</c:v>
                </c:pt>
                <c:pt idx="788">
                  <c:v>38</c:v>
                </c:pt>
                <c:pt idx="789">
                  <c:v>33</c:v>
                </c:pt>
                <c:pt idx="790">
                  <c:v>38</c:v>
                </c:pt>
                <c:pt idx="791">
                  <c:v>42</c:v>
                </c:pt>
                <c:pt idx="792">
                  <c:v>14</c:v>
                </c:pt>
                <c:pt idx="793">
                  <c:v>37</c:v>
                </c:pt>
                <c:pt idx="794">
                  <c:v>33</c:v>
                </c:pt>
                <c:pt idx="795">
                  <c:v>34</c:v>
                </c:pt>
                <c:pt idx="796">
                  <c:v>38</c:v>
                </c:pt>
                <c:pt idx="797">
                  <c:v>34</c:v>
                </c:pt>
                <c:pt idx="798">
                  <c:v>35</c:v>
                </c:pt>
                <c:pt idx="799">
                  <c:v>39</c:v>
                </c:pt>
                <c:pt idx="800">
                  <c:v>31</c:v>
                </c:pt>
                <c:pt idx="801">
                  <c:v>30</c:v>
                </c:pt>
                <c:pt idx="802">
                  <c:v>37</c:v>
                </c:pt>
                <c:pt idx="803">
                  <c:v>35</c:v>
                </c:pt>
                <c:pt idx="804">
                  <c:v>31</c:v>
                </c:pt>
                <c:pt idx="805">
                  <c:v>30</c:v>
                </c:pt>
                <c:pt idx="806">
                  <c:v>34</c:v>
                </c:pt>
                <c:pt idx="807">
                  <c:v>33</c:v>
                </c:pt>
                <c:pt idx="808">
                  <c:v>41</c:v>
                </c:pt>
                <c:pt idx="809">
                  <c:v>32</c:v>
                </c:pt>
                <c:pt idx="810">
                  <c:v>31</c:v>
                </c:pt>
                <c:pt idx="811">
                  <c:v>31</c:v>
                </c:pt>
                <c:pt idx="812">
                  <c:v>33</c:v>
                </c:pt>
                <c:pt idx="813">
                  <c:v>36</c:v>
                </c:pt>
                <c:pt idx="814">
                  <c:v>36</c:v>
                </c:pt>
                <c:pt idx="815">
                  <c:v>38</c:v>
                </c:pt>
                <c:pt idx="816">
                  <c:v>25</c:v>
                </c:pt>
                <c:pt idx="817">
                  <c:v>35</c:v>
                </c:pt>
                <c:pt idx="818">
                  <c:v>34</c:v>
                </c:pt>
                <c:pt idx="819">
                  <c:v>38</c:v>
                </c:pt>
                <c:pt idx="820">
                  <c:v>34</c:v>
                </c:pt>
                <c:pt idx="821">
                  <c:v>30</c:v>
                </c:pt>
                <c:pt idx="822">
                  <c:v>32</c:v>
                </c:pt>
                <c:pt idx="823">
                  <c:v>28</c:v>
                </c:pt>
                <c:pt idx="824">
                  <c:v>24</c:v>
                </c:pt>
                <c:pt idx="825">
                  <c:v>35</c:v>
                </c:pt>
                <c:pt idx="826">
                  <c:v>24</c:v>
                </c:pt>
                <c:pt idx="827">
                  <c:v>30</c:v>
                </c:pt>
                <c:pt idx="828">
                  <c:v>32</c:v>
                </c:pt>
                <c:pt idx="829">
                  <c:v>34</c:v>
                </c:pt>
                <c:pt idx="830">
                  <c:v>39</c:v>
                </c:pt>
                <c:pt idx="831">
                  <c:v>32</c:v>
                </c:pt>
                <c:pt idx="832">
                  <c:v>34</c:v>
                </c:pt>
                <c:pt idx="833">
                  <c:v>31</c:v>
                </c:pt>
                <c:pt idx="834">
                  <c:v>32</c:v>
                </c:pt>
                <c:pt idx="835">
                  <c:v>28</c:v>
                </c:pt>
                <c:pt idx="836">
                  <c:v>37</c:v>
                </c:pt>
                <c:pt idx="837">
                  <c:v>37</c:v>
                </c:pt>
                <c:pt idx="838">
                  <c:v>34</c:v>
                </c:pt>
                <c:pt idx="839">
                  <c:v>25</c:v>
                </c:pt>
                <c:pt idx="840">
                  <c:v>30</c:v>
                </c:pt>
                <c:pt idx="841">
                  <c:v>36</c:v>
                </c:pt>
                <c:pt idx="842">
                  <c:v>27</c:v>
                </c:pt>
                <c:pt idx="843">
                  <c:v>37</c:v>
                </c:pt>
                <c:pt idx="844">
                  <c:v>29</c:v>
                </c:pt>
                <c:pt idx="845">
                  <c:v>28</c:v>
                </c:pt>
                <c:pt idx="846">
                  <c:v>29</c:v>
                </c:pt>
                <c:pt idx="847">
                  <c:v>44</c:v>
                </c:pt>
                <c:pt idx="848">
                  <c:v>39</c:v>
                </c:pt>
                <c:pt idx="849">
                  <c:v>35</c:v>
                </c:pt>
                <c:pt idx="850">
                  <c:v>34</c:v>
                </c:pt>
                <c:pt idx="851">
                  <c:v>42</c:v>
                </c:pt>
                <c:pt idx="852">
                  <c:v>22</c:v>
                </c:pt>
                <c:pt idx="853">
                  <c:v>35</c:v>
                </c:pt>
                <c:pt idx="854">
                  <c:v>28</c:v>
                </c:pt>
                <c:pt idx="855">
                  <c:v>32</c:v>
                </c:pt>
                <c:pt idx="856">
                  <c:v>38</c:v>
                </c:pt>
                <c:pt idx="857">
                  <c:v>33</c:v>
                </c:pt>
                <c:pt idx="858">
                  <c:v>34</c:v>
                </c:pt>
                <c:pt idx="859">
                  <c:v>36</c:v>
                </c:pt>
                <c:pt idx="860">
                  <c:v>39</c:v>
                </c:pt>
                <c:pt idx="861">
                  <c:v>27</c:v>
                </c:pt>
                <c:pt idx="862">
                  <c:v>27</c:v>
                </c:pt>
                <c:pt idx="863">
                  <c:v>26</c:v>
                </c:pt>
                <c:pt idx="864">
                  <c:v>38</c:v>
                </c:pt>
                <c:pt idx="865">
                  <c:v>34</c:v>
                </c:pt>
                <c:pt idx="866">
                  <c:v>37</c:v>
                </c:pt>
                <c:pt idx="867">
                  <c:v>34</c:v>
                </c:pt>
                <c:pt idx="868">
                  <c:v>38</c:v>
                </c:pt>
                <c:pt idx="869">
                  <c:v>33</c:v>
                </c:pt>
                <c:pt idx="870">
                  <c:v>27</c:v>
                </c:pt>
                <c:pt idx="871">
                  <c:v>30</c:v>
                </c:pt>
                <c:pt idx="872">
                  <c:v>27</c:v>
                </c:pt>
                <c:pt idx="873">
                  <c:v>27</c:v>
                </c:pt>
                <c:pt idx="874">
                  <c:v>42</c:v>
                </c:pt>
                <c:pt idx="875">
                  <c:v>41</c:v>
                </c:pt>
                <c:pt idx="876">
                  <c:v>31</c:v>
                </c:pt>
                <c:pt idx="877">
                  <c:v>43</c:v>
                </c:pt>
                <c:pt idx="878">
                  <c:v>43</c:v>
                </c:pt>
                <c:pt idx="879">
                  <c:v>39</c:v>
                </c:pt>
                <c:pt idx="880">
                  <c:v>21</c:v>
                </c:pt>
                <c:pt idx="881">
                  <c:v>34</c:v>
                </c:pt>
                <c:pt idx="882">
                  <c:v>21</c:v>
                </c:pt>
                <c:pt idx="883">
                  <c:v>24</c:v>
                </c:pt>
                <c:pt idx="884">
                  <c:v>25</c:v>
                </c:pt>
                <c:pt idx="885">
                  <c:v>25</c:v>
                </c:pt>
                <c:pt idx="886">
                  <c:v>33</c:v>
                </c:pt>
                <c:pt idx="887">
                  <c:v>39</c:v>
                </c:pt>
                <c:pt idx="888">
                  <c:v>42</c:v>
                </c:pt>
                <c:pt idx="889">
                  <c:v>34</c:v>
                </c:pt>
                <c:pt idx="890">
                  <c:v>39</c:v>
                </c:pt>
                <c:pt idx="891">
                  <c:v>29</c:v>
                </c:pt>
                <c:pt idx="892">
                  <c:v>38</c:v>
                </c:pt>
                <c:pt idx="893">
                  <c:v>25</c:v>
                </c:pt>
                <c:pt idx="894">
                  <c:v>30</c:v>
                </c:pt>
                <c:pt idx="895">
                  <c:v>32</c:v>
                </c:pt>
                <c:pt idx="896">
                  <c:v>24</c:v>
                </c:pt>
                <c:pt idx="897">
                  <c:v>28</c:v>
                </c:pt>
                <c:pt idx="898">
                  <c:v>35</c:v>
                </c:pt>
                <c:pt idx="899">
                  <c:v>37</c:v>
                </c:pt>
                <c:pt idx="900">
                  <c:v>26</c:v>
                </c:pt>
                <c:pt idx="901">
                  <c:v>34</c:v>
                </c:pt>
                <c:pt idx="902">
                  <c:v>36</c:v>
                </c:pt>
                <c:pt idx="903">
                  <c:v>28</c:v>
                </c:pt>
                <c:pt idx="904">
                  <c:v>36</c:v>
                </c:pt>
                <c:pt idx="905">
                  <c:v>28</c:v>
                </c:pt>
                <c:pt idx="906">
                  <c:v>41</c:v>
                </c:pt>
                <c:pt idx="907">
                  <c:v>28</c:v>
                </c:pt>
                <c:pt idx="908">
                  <c:v>41</c:v>
                </c:pt>
                <c:pt idx="909">
                  <c:v>38</c:v>
                </c:pt>
                <c:pt idx="910">
                  <c:v>28</c:v>
                </c:pt>
                <c:pt idx="911">
                  <c:v>31</c:v>
                </c:pt>
                <c:pt idx="912">
                  <c:v>29</c:v>
                </c:pt>
                <c:pt idx="913">
                  <c:v>33</c:v>
                </c:pt>
                <c:pt idx="914">
                  <c:v>25</c:v>
                </c:pt>
                <c:pt idx="915">
                  <c:v>22</c:v>
                </c:pt>
                <c:pt idx="916">
                  <c:v>32</c:v>
                </c:pt>
                <c:pt idx="917">
                  <c:v>16</c:v>
                </c:pt>
                <c:pt idx="918">
                  <c:v>24</c:v>
                </c:pt>
                <c:pt idx="919">
                  <c:v>32</c:v>
                </c:pt>
                <c:pt idx="920">
                  <c:v>28</c:v>
                </c:pt>
                <c:pt idx="921">
                  <c:v>34</c:v>
                </c:pt>
                <c:pt idx="922">
                  <c:v>26</c:v>
                </c:pt>
                <c:pt idx="923">
                  <c:v>33</c:v>
                </c:pt>
                <c:pt idx="924">
                  <c:v>22</c:v>
                </c:pt>
                <c:pt idx="925">
                  <c:v>32</c:v>
                </c:pt>
                <c:pt idx="926">
                  <c:v>30</c:v>
                </c:pt>
                <c:pt idx="927">
                  <c:v>32</c:v>
                </c:pt>
                <c:pt idx="928">
                  <c:v>28</c:v>
                </c:pt>
                <c:pt idx="929">
                  <c:v>28</c:v>
                </c:pt>
                <c:pt idx="930">
                  <c:v>32</c:v>
                </c:pt>
                <c:pt idx="931">
                  <c:v>22</c:v>
                </c:pt>
                <c:pt idx="932">
                  <c:v>35</c:v>
                </c:pt>
                <c:pt idx="933">
                  <c:v>37</c:v>
                </c:pt>
                <c:pt idx="934">
                  <c:v>24</c:v>
                </c:pt>
                <c:pt idx="935">
                  <c:v>26</c:v>
                </c:pt>
                <c:pt idx="936">
                  <c:v>21</c:v>
                </c:pt>
                <c:pt idx="937">
                  <c:v>29</c:v>
                </c:pt>
                <c:pt idx="938">
                  <c:v>29</c:v>
                </c:pt>
                <c:pt idx="939">
                  <c:v>35</c:v>
                </c:pt>
                <c:pt idx="940">
                  <c:v>25</c:v>
                </c:pt>
                <c:pt idx="941">
                  <c:v>23</c:v>
                </c:pt>
                <c:pt idx="942">
                  <c:v>29</c:v>
                </c:pt>
                <c:pt idx="943">
                  <c:v>26</c:v>
                </c:pt>
                <c:pt idx="944">
                  <c:v>34</c:v>
                </c:pt>
                <c:pt idx="945">
                  <c:v>25</c:v>
                </c:pt>
                <c:pt idx="946">
                  <c:v>22</c:v>
                </c:pt>
                <c:pt idx="947">
                  <c:v>21</c:v>
                </c:pt>
                <c:pt idx="948">
                  <c:v>26</c:v>
                </c:pt>
                <c:pt idx="949">
                  <c:v>25</c:v>
                </c:pt>
                <c:pt idx="950">
                  <c:v>30</c:v>
                </c:pt>
                <c:pt idx="951">
                  <c:v>21</c:v>
                </c:pt>
                <c:pt idx="952">
                  <c:v>32</c:v>
                </c:pt>
                <c:pt idx="953">
                  <c:v>31</c:v>
                </c:pt>
                <c:pt idx="954">
                  <c:v>27</c:v>
                </c:pt>
                <c:pt idx="955">
                  <c:v>23</c:v>
                </c:pt>
                <c:pt idx="956">
                  <c:v>27</c:v>
                </c:pt>
                <c:pt idx="957">
                  <c:v>26</c:v>
                </c:pt>
                <c:pt idx="958">
                  <c:v>29</c:v>
                </c:pt>
                <c:pt idx="959">
                  <c:v>29</c:v>
                </c:pt>
                <c:pt idx="960">
                  <c:v>30</c:v>
                </c:pt>
                <c:pt idx="961">
                  <c:v>28</c:v>
                </c:pt>
                <c:pt idx="962">
                  <c:v>30</c:v>
                </c:pt>
                <c:pt idx="963">
                  <c:v>25</c:v>
                </c:pt>
                <c:pt idx="964">
                  <c:v>20</c:v>
                </c:pt>
                <c:pt idx="965">
                  <c:v>25</c:v>
                </c:pt>
                <c:pt idx="966">
                  <c:v>24</c:v>
                </c:pt>
                <c:pt idx="967">
                  <c:v>25</c:v>
                </c:pt>
                <c:pt idx="968">
                  <c:v>32</c:v>
                </c:pt>
                <c:pt idx="969">
                  <c:v>23</c:v>
                </c:pt>
                <c:pt idx="970">
                  <c:v>35</c:v>
                </c:pt>
                <c:pt idx="971">
                  <c:v>26</c:v>
                </c:pt>
                <c:pt idx="972">
                  <c:v>38</c:v>
                </c:pt>
                <c:pt idx="973">
                  <c:v>27</c:v>
                </c:pt>
                <c:pt idx="974">
                  <c:v>22</c:v>
                </c:pt>
                <c:pt idx="975">
                  <c:v>26</c:v>
                </c:pt>
                <c:pt idx="976">
                  <c:v>25</c:v>
                </c:pt>
                <c:pt idx="977">
                  <c:v>33</c:v>
                </c:pt>
                <c:pt idx="978">
                  <c:v>24</c:v>
                </c:pt>
                <c:pt idx="979">
                  <c:v>30</c:v>
                </c:pt>
                <c:pt idx="980">
                  <c:v>35</c:v>
                </c:pt>
                <c:pt idx="981">
                  <c:v>32</c:v>
                </c:pt>
                <c:pt idx="982">
                  <c:v>29</c:v>
                </c:pt>
                <c:pt idx="983">
                  <c:v>16</c:v>
                </c:pt>
                <c:pt idx="984">
                  <c:v>26</c:v>
                </c:pt>
                <c:pt idx="985">
                  <c:v>27</c:v>
                </c:pt>
                <c:pt idx="986">
                  <c:v>24</c:v>
                </c:pt>
                <c:pt idx="987">
                  <c:v>30</c:v>
                </c:pt>
                <c:pt idx="988">
                  <c:v>29</c:v>
                </c:pt>
                <c:pt idx="989">
                  <c:v>24</c:v>
                </c:pt>
                <c:pt idx="990">
                  <c:v>38</c:v>
                </c:pt>
                <c:pt idx="991">
                  <c:v>24</c:v>
                </c:pt>
                <c:pt idx="992">
                  <c:v>39</c:v>
                </c:pt>
                <c:pt idx="993">
                  <c:v>22</c:v>
                </c:pt>
                <c:pt idx="994">
                  <c:v>27</c:v>
                </c:pt>
                <c:pt idx="995">
                  <c:v>28</c:v>
                </c:pt>
                <c:pt idx="996">
                  <c:v>28</c:v>
                </c:pt>
                <c:pt idx="997">
                  <c:v>32</c:v>
                </c:pt>
                <c:pt idx="998">
                  <c:v>30</c:v>
                </c:pt>
                <c:pt idx="999">
                  <c:v>28</c:v>
                </c:pt>
                <c:pt idx="1000">
                  <c:v>27</c:v>
                </c:pt>
                <c:pt idx="1001">
                  <c:v>29</c:v>
                </c:pt>
                <c:pt idx="1002">
                  <c:v>23</c:v>
                </c:pt>
                <c:pt idx="1003">
                  <c:v>34</c:v>
                </c:pt>
                <c:pt idx="1004">
                  <c:v>22</c:v>
                </c:pt>
                <c:pt idx="1005">
                  <c:v>31</c:v>
                </c:pt>
                <c:pt idx="1006">
                  <c:v>28</c:v>
                </c:pt>
                <c:pt idx="1007">
                  <c:v>24</c:v>
                </c:pt>
                <c:pt idx="1008">
                  <c:v>30</c:v>
                </c:pt>
                <c:pt idx="1009">
                  <c:v>18</c:v>
                </c:pt>
                <c:pt idx="1010">
                  <c:v>31</c:v>
                </c:pt>
                <c:pt idx="1011">
                  <c:v>23</c:v>
                </c:pt>
                <c:pt idx="1012">
                  <c:v>26</c:v>
                </c:pt>
                <c:pt idx="1013">
                  <c:v>20</c:v>
                </c:pt>
                <c:pt idx="1014">
                  <c:v>26</c:v>
                </c:pt>
                <c:pt idx="1015">
                  <c:v>14</c:v>
                </c:pt>
                <c:pt idx="1016">
                  <c:v>21</c:v>
                </c:pt>
                <c:pt idx="1017">
                  <c:v>25</c:v>
                </c:pt>
                <c:pt idx="1018">
                  <c:v>25</c:v>
                </c:pt>
                <c:pt idx="1019">
                  <c:v>22</c:v>
                </c:pt>
                <c:pt idx="1020">
                  <c:v>35</c:v>
                </c:pt>
                <c:pt idx="1021">
                  <c:v>38</c:v>
                </c:pt>
                <c:pt idx="1022">
                  <c:v>17</c:v>
                </c:pt>
                <c:pt idx="1023">
                  <c:v>27</c:v>
                </c:pt>
                <c:pt idx="1024">
                  <c:v>33</c:v>
                </c:pt>
                <c:pt idx="1025">
                  <c:v>32</c:v>
                </c:pt>
                <c:pt idx="1026">
                  <c:v>29</c:v>
                </c:pt>
                <c:pt idx="1027">
                  <c:v>21</c:v>
                </c:pt>
                <c:pt idx="1028">
                  <c:v>27</c:v>
                </c:pt>
                <c:pt idx="1029">
                  <c:v>24</c:v>
                </c:pt>
                <c:pt idx="1030">
                  <c:v>25</c:v>
                </c:pt>
                <c:pt idx="1031">
                  <c:v>24</c:v>
                </c:pt>
                <c:pt idx="1032">
                  <c:v>21</c:v>
                </c:pt>
                <c:pt idx="1033">
                  <c:v>14</c:v>
                </c:pt>
                <c:pt idx="1034">
                  <c:v>24</c:v>
                </c:pt>
                <c:pt idx="1035">
                  <c:v>33</c:v>
                </c:pt>
                <c:pt idx="1036">
                  <c:v>25</c:v>
                </c:pt>
                <c:pt idx="1037">
                  <c:v>13</c:v>
                </c:pt>
                <c:pt idx="1038">
                  <c:v>16</c:v>
                </c:pt>
                <c:pt idx="1039">
                  <c:v>23</c:v>
                </c:pt>
                <c:pt idx="1040">
                  <c:v>21</c:v>
                </c:pt>
                <c:pt idx="1041">
                  <c:v>20</c:v>
                </c:pt>
                <c:pt idx="1042">
                  <c:v>20</c:v>
                </c:pt>
                <c:pt idx="1043">
                  <c:v>29</c:v>
                </c:pt>
                <c:pt idx="1044">
                  <c:v>24</c:v>
                </c:pt>
                <c:pt idx="1045">
                  <c:v>28</c:v>
                </c:pt>
                <c:pt idx="1046">
                  <c:v>26</c:v>
                </c:pt>
                <c:pt idx="1047">
                  <c:v>23</c:v>
                </c:pt>
                <c:pt idx="1048">
                  <c:v>30</c:v>
                </c:pt>
                <c:pt idx="1049">
                  <c:v>21</c:v>
                </c:pt>
                <c:pt idx="1050">
                  <c:v>21</c:v>
                </c:pt>
                <c:pt idx="1051">
                  <c:v>20</c:v>
                </c:pt>
                <c:pt idx="1052">
                  <c:v>33</c:v>
                </c:pt>
                <c:pt idx="1053">
                  <c:v>24</c:v>
                </c:pt>
                <c:pt idx="1054">
                  <c:v>34</c:v>
                </c:pt>
                <c:pt idx="1055">
                  <c:v>27</c:v>
                </c:pt>
                <c:pt idx="1056">
                  <c:v>17</c:v>
                </c:pt>
                <c:pt idx="1057">
                  <c:v>20</c:v>
                </c:pt>
                <c:pt idx="1058">
                  <c:v>26</c:v>
                </c:pt>
                <c:pt idx="1059">
                  <c:v>31</c:v>
                </c:pt>
                <c:pt idx="1060">
                  <c:v>11</c:v>
                </c:pt>
                <c:pt idx="1061">
                  <c:v>19</c:v>
                </c:pt>
                <c:pt idx="1062">
                  <c:v>20</c:v>
                </c:pt>
                <c:pt idx="1063">
                  <c:v>23</c:v>
                </c:pt>
                <c:pt idx="1064">
                  <c:v>26</c:v>
                </c:pt>
                <c:pt idx="1065">
                  <c:v>20</c:v>
                </c:pt>
                <c:pt idx="1066">
                  <c:v>13</c:v>
                </c:pt>
                <c:pt idx="1067">
                  <c:v>21</c:v>
                </c:pt>
                <c:pt idx="1068">
                  <c:v>20</c:v>
                </c:pt>
                <c:pt idx="1069">
                  <c:v>11</c:v>
                </c:pt>
                <c:pt idx="1070">
                  <c:v>30</c:v>
                </c:pt>
                <c:pt idx="1071">
                  <c:v>28</c:v>
                </c:pt>
                <c:pt idx="1072">
                  <c:v>13</c:v>
                </c:pt>
                <c:pt idx="1073">
                  <c:v>25</c:v>
                </c:pt>
                <c:pt idx="1074">
                  <c:v>21</c:v>
                </c:pt>
                <c:pt idx="1075">
                  <c:v>22</c:v>
                </c:pt>
                <c:pt idx="1076">
                  <c:v>20</c:v>
                </c:pt>
                <c:pt idx="1077">
                  <c:v>21</c:v>
                </c:pt>
                <c:pt idx="1078">
                  <c:v>24</c:v>
                </c:pt>
                <c:pt idx="1079">
                  <c:v>14</c:v>
                </c:pt>
                <c:pt idx="1080">
                  <c:v>20</c:v>
                </c:pt>
                <c:pt idx="1081">
                  <c:v>21</c:v>
                </c:pt>
                <c:pt idx="1082">
                  <c:v>21</c:v>
                </c:pt>
                <c:pt idx="1083">
                  <c:v>29</c:v>
                </c:pt>
                <c:pt idx="1084">
                  <c:v>20</c:v>
                </c:pt>
                <c:pt idx="1085">
                  <c:v>25</c:v>
                </c:pt>
                <c:pt idx="1086">
                  <c:v>26</c:v>
                </c:pt>
                <c:pt idx="1087">
                  <c:v>29</c:v>
                </c:pt>
                <c:pt idx="1088">
                  <c:v>27</c:v>
                </c:pt>
                <c:pt idx="1089">
                  <c:v>19</c:v>
                </c:pt>
                <c:pt idx="1090">
                  <c:v>21</c:v>
                </c:pt>
                <c:pt idx="1091">
                  <c:v>18</c:v>
                </c:pt>
                <c:pt idx="1092">
                  <c:v>19</c:v>
                </c:pt>
                <c:pt idx="1093">
                  <c:v>19</c:v>
                </c:pt>
                <c:pt idx="1094">
                  <c:v>19</c:v>
                </c:pt>
                <c:pt idx="1095">
                  <c:v>13</c:v>
                </c:pt>
                <c:pt idx="1096">
                  <c:v>27</c:v>
                </c:pt>
                <c:pt idx="1097">
                  <c:v>19</c:v>
                </c:pt>
                <c:pt idx="1098">
                  <c:v>27</c:v>
                </c:pt>
                <c:pt idx="1099">
                  <c:v>17</c:v>
                </c:pt>
                <c:pt idx="1100">
                  <c:v>22</c:v>
                </c:pt>
                <c:pt idx="1101">
                  <c:v>28</c:v>
                </c:pt>
                <c:pt idx="1102">
                  <c:v>16</c:v>
                </c:pt>
                <c:pt idx="1103">
                  <c:v>24</c:v>
                </c:pt>
                <c:pt idx="1104">
                  <c:v>16</c:v>
                </c:pt>
                <c:pt idx="1105">
                  <c:v>25</c:v>
                </c:pt>
                <c:pt idx="1106">
                  <c:v>30</c:v>
                </c:pt>
                <c:pt idx="1107">
                  <c:v>22</c:v>
                </c:pt>
                <c:pt idx="1108">
                  <c:v>25</c:v>
                </c:pt>
                <c:pt idx="1109">
                  <c:v>26</c:v>
                </c:pt>
                <c:pt idx="1110">
                  <c:v>25</c:v>
                </c:pt>
                <c:pt idx="1111">
                  <c:v>20</c:v>
                </c:pt>
                <c:pt idx="1112">
                  <c:v>28</c:v>
                </c:pt>
                <c:pt idx="1113">
                  <c:v>21</c:v>
                </c:pt>
                <c:pt idx="1114">
                  <c:v>28</c:v>
                </c:pt>
                <c:pt idx="1115">
                  <c:v>20</c:v>
                </c:pt>
                <c:pt idx="1116">
                  <c:v>26</c:v>
                </c:pt>
                <c:pt idx="1117">
                  <c:v>29</c:v>
                </c:pt>
                <c:pt idx="1118">
                  <c:v>21</c:v>
                </c:pt>
                <c:pt idx="1119">
                  <c:v>23</c:v>
                </c:pt>
                <c:pt idx="1120">
                  <c:v>29</c:v>
                </c:pt>
                <c:pt idx="1121">
                  <c:v>20</c:v>
                </c:pt>
                <c:pt idx="1122">
                  <c:v>20</c:v>
                </c:pt>
                <c:pt idx="1123">
                  <c:v>20</c:v>
                </c:pt>
                <c:pt idx="1124">
                  <c:v>17</c:v>
                </c:pt>
                <c:pt idx="1125">
                  <c:v>23</c:v>
                </c:pt>
                <c:pt idx="1126">
                  <c:v>21</c:v>
                </c:pt>
                <c:pt idx="1127">
                  <c:v>22</c:v>
                </c:pt>
                <c:pt idx="1128">
                  <c:v>27</c:v>
                </c:pt>
                <c:pt idx="1129">
                  <c:v>26</c:v>
                </c:pt>
                <c:pt idx="1130">
                  <c:v>21</c:v>
                </c:pt>
                <c:pt idx="1131">
                  <c:v>13</c:v>
                </c:pt>
                <c:pt idx="1132">
                  <c:v>13</c:v>
                </c:pt>
                <c:pt idx="1133">
                  <c:v>20</c:v>
                </c:pt>
                <c:pt idx="1134">
                  <c:v>15</c:v>
                </c:pt>
                <c:pt idx="1135">
                  <c:v>25</c:v>
                </c:pt>
                <c:pt idx="1136">
                  <c:v>16</c:v>
                </c:pt>
                <c:pt idx="1137">
                  <c:v>27</c:v>
                </c:pt>
                <c:pt idx="1138">
                  <c:v>14</c:v>
                </c:pt>
                <c:pt idx="1139">
                  <c:v>15</c:v>
                </c:pt>
                <c:pt idx="1140">
                  <c:v>24</c:v>
                </c:pt>
                <c:pt idx="1141">
                  <c:v>15</c:v>
                </c:pt>
                <c:pt idx="1142">
                  <c:v>20</c:v>
                </c:pt>
                <c:pt idx="1143">
                  <c:v>14</c:v>
                </c:pt>
                <c:pt idx="1144">
                  <c:v>23</c:v>
                </c:pt>
                <c:pt idx="1145">
                  <c:v>21</c:v>
                </c:pt>
                <c:pt idx="1146">
                  <c:v>28</c:v>
                </c:pt>
                <c:pt idx="1147">
                  <c:v>19</c:v>
                </c:pt>
                <c:pt idx="1148">
                  <c:v>25</c:v>
                </c:pt>
                <c:pt idx="1149">
                  <c:v>22</c:v>
                </c:pt>
                <c:pt idx="1150">
                  <c:v>24</c:v>
                </c:pt>
                <c:pt idx="1151">
                  <c:v>17</c:v>
                </c:pt>
                <c:pt idx="1152">
                  <c:v>25</c:v>
                </c:pt>
                <c:pt idx="1153">
                  <c:v>22</c:v>
                </c:pt>
                <c:pt idx="1154">
                  <c:v>21</c:v>
                </c:pt>
                <c:pt idx="1155">
                  <c:v>15</c:v>
                </c:pt>
                <c:pt idx="1156">
                  <c:v>20</c:v>
                </c:pt>
                <c:pt idx="1157">
                  <c:v>16</c:v>
                </c:pt>
                <c:pt idx="1158">
                  <c:v>16</c:v>
                </c:pt>
                <c:pt idx="1159">
                  <c:v>17</c:v>
                </c:pt>
                <c:pt idx="1160">
                  <c:v>20</c:v>
                </c:pt>
                <c:pt idx="1161">
                  <c:v>23</c:v>
                </c:pt>
                <c:pt idx="1162">
                  <c:v>18</c:v>
                </c:pt>
                <c:pt idx="1163">
                  <c:v>23</c:v>
                </c:pt>
                <c:pt idx="1164">
                  <c:v>17</c:v>
                </c:pt>
                <c:pt idx="1165">
                  <c:v>21</c:v>
                </c:pt>
                <c:pt idx="1166">
                  <c:v>22</c:v>
                </c:pt>
                <c:pt idx="1167">
                  <c:v>19</c:v>
                </c:pt>
                <c:pt idx="1168">
                  <c:v>18</c:v>
                </c:pt>
                <c:pt idx="1169">
                  <c:v>16</c:v>
                </c:pt>
                <c:pt idx="1170">
                  <c:v>26</c:v>
                </c:pt>
                <c:pt idx="1171">
                  <c:v>16</c:v>
                </c:pt>
                <c:pt idx="1172">
                  <c:v>14</c:v>
                </c:pt>
                <c:pt idx="1173">
                  <c:v>30</c:v>
                </c:pt>
                <c:pt idx="1174">
                  <c:v>22</c:v>
                </c:pt>
                <c:pt idx="1175">
                  <c:v>9</c:v>
                </c:pt>
                <c:pt idx="1176">
                  <c:v>26</c:v>
                </c:pt>
                <c:pt idx="1177">
                  <c:v>14</c:v>
                </c:pt>
                <c:pt idx="1178">
                  <c:v>23</c:v>
                </c:pt>
                <c:pt idx="1179">
                  <c:v>16</c:v>
                </c:pt>
                <c:pt idx="1180">
                  <c:v>14</c:v>
                </c:pt>
                <c:pt idx="1181">
                  <c:v>20</c:v>
                </c:pt>
                <c:pt idx="1182">
                  <c:v>22</c:v>
                </c:pt>
                <c:pt idx="1183">
                  <c:v>17</c:v>
                </c:pt>
                <c:pt idx="1184">
                  <c:v>18</c:v>
                </c:pt>
                <c:pt idx="1185">
                  <c:v>21</c:v>
                </c:pt>
                <c:pt idx="1186">
                  <c:v>18</c:v>
                </c:pt>
                <c:pt idx="1187">
                  <c:v>20</c:v>
                </c:pt>
                <c:pt idx="1188">
                  <c:v>14</c:v>
                </c:pt>
                <c:pt idx="1189">
                  <c:v>20</c:v>
                </c:pt>
                <c:pt idx="1190">
                  <c:v>19</c:v>
                </c:pt>
                <c:pt idx="1191">
                  <c:v>22</c:v>
                </c:pt>
                <c:pt idx="1192">
                  <c:v>27</c:v>
                </c:pt>
                <c:pt idx="1193">
                  <c:v>18</c:v>
                </c:pt>
                <c:pt idx="1194">
                  <c:v>16</c:v>
                </c:pt>
                <c:pt idx="1195">
                  <c:v>16</c:v>
                </c:pt>
                <c:pt idx="1196">
                  <c:v>15</c:v>
                </c:pt>
                <c:pt idx="1197">
                  <c:v>16</c:v>
                </c:pt>
                <c:pt idx="1198">
                  <c:v>14</c:v>
                </c:pt>
                <c:pt idx="1199">
                  <c:v>20</c:v>
                </c:pt>
                <c:pt idx="1200">
                  <c:v>11</c:v>
                </c:pt>
                <c:pt idx="1201">
                  <c:v>19</c:v>
                </c:pt>
                <c:pt idx="1202">
                  <c:v>12</c:v>
                </c:pt>
                <c:pt idx="1203">
                  <c:v>21</c:v>
                </c:pt>
                <c:pt idx="1204">
                  <c:v>19</c:v>
                </c:pt>
                <c:pt idx="1205">
                  <c:v>21</c:v>
                </c:pt>
                <c:pt idx="1206">
                  <c:v>21</c:v>
                </c:pt>
                <c:pt idx="1207">
                  <c:v>23</c:v>
                </c:pt>
                <c:pt idx="1208">
                  <c:v>23</c:v>
                </c:pt>
                <c:pt idx="1209">
                  <c:v>14</c:v>
                </c:pt>
                <c:pt idx="1210">
                  <c:v>17</c:v>
                </c:pt>
                <c:pt idx="1211">
                  <c:v>22</c:v>
                </c:pt>
                <c:pt idx="1212">
                  <c:v>22</c:v>
                </c:pt>
                <c:pt idx="1213">
                  <c:v>15</c:v>
                </c:pt>
                <c:pt idx="1214">
                  <c:v>18</c:v>
                </c:pt>
                <c:pt idx="1215">
                  <c:v>19</c:v>
                </c:pt>
                <c:pt idx="1216">
                  <c:v>16</c:v>
                </c:pt>
                <c:pt idx="1217">
                  <c:v>16</c:v>
                </c:pt>
                <c:pt idx="1218">
                  <c:v>19</c:v>
                </c:pt>
                <c:pt idx="1219">
                  <c:v>23</c:v>
                </c:pt>
                <c:pt idx="1220">
                  <c:v>11</c:v>
                </c:pt>
                <c:pt idx="1221">
                  <c:v>18</c:v>
                </c:pt>
                <c:pt idx="1222">
                  <c:v>19</c:v>
                </c:pt>
                <c:pt idx="1223">
                  <c:v>23</c:v>
                </c:pt>
                <c:pt idx="1224">
                  <c:v>13</c:v>
                </c:pt>
                <c:pt idx="1225">
                  <c:v>18</c:v>
                </c:pt>
                <c:pt idx="1226">
                  <c:v>9</c:v>
                </c:pt>
                <c:pt idx="1227">
                  <c:v>16</c:v>
                </c:pt>
                <c:pt idx="1228">
                  <c:v>13</c:v>
                </c:pt>
                <c:pt idx="1229">
                  <c:v>15</c:v>
                </c:pt>
                <c:pt idx="1230">
                  <c:v>16</c:v>
                </c:pt>
                <c:pt idx="1231">
                  <c:v>21</c:v>
                </c:pt>
                <c:pt idx="1232">
                  <c:v>16</c:v>
                </c:pt>
                <c:pt idx="1233">
                  <c:v>20</c:v>
                </c:pt>
                <c:pt idx="1234">
                  <c:v>16</c:v>
                </c:pt>
                <c:pt idx="1235">
                  <c:v>18</c:v>
                </c:pt>
                <c:pt idx="1236">
                  <c:v>19</c:v>
                </c:pt>
                <c:pt idx="1237">
                  <c:v>15</c:v>
                </c:pt>
                <c:pt idx="1238">
                  <c:v>14</c:v>
                </c:pt>
                <c:pt idx="1239">
                  <c:v>14</c:v>
                </c:pt>
                <c:pt idx="1240">
                  <c:v>21</c:v>
                </c:pt>
                <c:pt idx="1241">
                  <c:v>25</c:v>
                </c:pt>
                <c:pt idx="1242">
                  <c:v>11</c:v>
                </c:pt>
                <c:pt idx="1243">
                  <c:v>13</c:v>
                </c:pt>
                <c:pt idx="1244">
                  <c:v>12</c:v>
                </c:pt>
                <c:pt idx="1245">
                  <c:v>21</c:v>
                </c:pt>
                <c:pt idx="1246">
                  <c:v>27</c:v>
                </c:pt>
                <c:pt idx="1247">
                  <c:v>22</c:v>
                </c:pt>
                <c:pt idx="1248">
                  <c:v>11</c:v>
                </c:pt>
                <c:pt idx="1249">
                  <c:v>14</c:v>
                </c:pt>
                <c:pt idx="1250">
                  <c:v>17</c:v>
                </c:pt>
                <c:pt idx="1251">
                  <c:v>13</c:v>
                </c:pt>
                <c:pt idx="1252">
                  <c:v>14</c:v>
                </c:pt>
                <c:pt idx="1253">
                  <c:v>10</c:v>
                </c:pt>
                <c:pt idx="1254">
                  <c:v>7</c:v>
                </c:pt>
                <c:pt idx="1255">
                  <c:v>16</c:v>
                </c:pt>
                <c:pt idx="1256">
                  <c:v>22</c:v>
                </c:pt>
                <c:pt idx="1257">
                  <c:v>20</c:v>
                </c:pt>
                <c:pt idx="1258">
                  <c:v>18</c:v>
                </c:pt>
                <c:pt idx="1259">
                  <c:v>20</c:v>
                </c:pt>
                <c:pt idx="1260">
                  <c:v>20</c:v>
                </c:pt>
                <c:pt idx="1261">
                  <c:v>18</c:v>
                </c:pt>
                <c:pt idx="1262">
                  <c:v>18</c:v>
                </c:pt>
                <c:pt idx="1263">
                  <c:v>17</c:v>
                </c:pt>
                <c:pt idx="1264">
                  <c:v>18</c:v>
                </c:pt>
                <c:pt idx="1265">
                  <c:v>11</c:v>
                </c:pt>
                <c:pt idx="1266">
                  <c:v>21</c:v>
                </c:pt>
                <c:pt idx="1267">
                  <c:v>15</c:v>
                </c:pt>
                <c:pt idx="1268">
                  <c:v>17</c:v>
                </c:pt>
                <c:pt idx="1269">
                  <c:v>22</c:v>
                </c:pt>
                <c:pt idx="1270">
                  <c:v>15</c:v>
                </c:pt>
                <c:pt idx="1271">
                  <c:v>18</c:v>
                </c:pt>
                <c:pt idx="1272">
                  <c:v>16</c:v>
                </c:pt>
                <c:pt idx="1273">
                  <c:v>14</c:v>
                </c:pt>
                <c:pt idx="1274">
                  <c:v>20</c:v>
                </c:pt>
                <c:pt idx="1275">
                  <c:v>17</c:v>
                </c:pt>
                <c:pt idx="1276">
                  <c:v>14</c:v>
                </c:pt>
                <c:pt idx="1277">
                  <c:v>13</c:v>
                </c:pt>
                <c:pt idx="1278">
                  <c:v>18</c:v>
                </c:pt>
                <c:pt idx="1279">
                  <c:v>11</c:v>
                </c:pt>
                <c:pt idx="1280">
                  <c:v>16</c:v>
                </c:pt>
                <c:pt idx="1281">
                  <c:v>14</c:v>
                </c:pt>
                <c:pt idx="1282">
                  <c:v>24</c:v>
                </c:pt>
                <c:pt idx="1283">
                  <c:v>20</c:v>
                </c:pt>
                <c:pt idx="1284">
                  <c:v>12</c:v>
                </c:pt>
                <c:pt idx="1285">
                  <c:v>18</c:v>
                </c:pt>
                <c:pt idx="1286">
                  <c:v>14</c:v>
                </c:pt>
                <c:pt idx="1287">
                  <c:v>13</c:v>
                </c:pt>
                <c:pt idx="1288">
                  <c:v>18</c:v>
                </c:pt>
                <c:pt idx="1289">
                  <c:v>11</c:v>
                </c:pt>
                <c:pt idx="1290">
                  <c:v>22</c:v>
                </c:pt>
                <c:pt idx="1291">
                  <c:v>17</c:v>
                </c:pt>
                <c:pt idx="1292">
                  <c:v>18</c:v>
                </c:pt>
                <c:pt idx="1293">
                  <c:v>16</c:v>
                </c:pt>
                <c:pt idx="1294">
                  <c:v>15</c:v>
                </c:pt>
                <c:pt idx="1295">
                  <c:v>14</c:v>
                </c:pt>
                <c:pt idx="1296">
                  <c:v>10</c:v>
                </c:pt>
                <c:pt idx="1297">
                  <c:v>17</c:v>
                </c:pt>
                <c:pt idx="1298">
                  <c:v>17</c:v>
                </c:pt>
                <c:pt idx="1299">
                  <c:v>14</c:v>
                </c:pt>
                <c:pt idx="1300">
                  <c:v>23</c:v>
                </c:pt>
                <c:pt idx="1301">
                  <c:v>11</c:v>
                </c:pt>
                <c:pt idx="1302">
                  <c:v>15</c:v>
                </c:pt>
                <c:pt idx="1303">
                  <c:v>10</c:v>
                </c:pt>
                <c:pt idx="1304">
                  <c:v>16</c:v>
                </c:pt>
                <c:pt idx="1305">
                  <c:v>18</c:v>
                </c:pt>
                <c:pt idx="1306">
                  <c:v>16</c:v>
                </c:pt>
                <c:pt idx="1307">
                  <c:v>12</c:v>
                </c:pt>
                <c:pt idx="1308">
                  <c:v>11</c:v>
                </c:pt>
                <c:pt idx="1309">
                  <c:v>19</c:v>
                </c:pt>
                <c:pt idx="1310">
                  <c:v>14</c:v>
                </c:pt>
                <c:pt idx="1311">
                  <c:v>10</c:v>
                </c:pt>
                <c:pt idx="1312">
                  <c:v>18</c:v>
                </c:pt>
                <c:pt idx="1313">
                  <c:v>17</c:v>
                </c:pt>
                <c:pt idx="1314">
                  <c:v>14</c:v>
                </c:pt>
                <c:pt idx="1315">
                  <c:v>11</c:v>
                </c:pt>
                <c:pt idx="1316">
                  <c:v>14</c:v>
                </c:pt>
                <c:pt idx="1317">
                  <c:v>17</c:v>
                </c:pt>
                <c:pt idx="1318">
                  <c:v>14</c:v>
                </c:pt>
                <c:pt idx="1319">
                  <c:v>18</c:v>
                </c:pt>
                <c:pt idx="1320">
                  <c:v>16</c:v>
                </c:pt>
                <c:pt idx="1321">
                  <c:v>13</c:v>
                </c:pt>
                <c:pt idx="1322">
                  <c:v>16</c:v>
                </c:pt>
                <c:pt idx="1323">
                  <c:v>15</c:v>
                </c:pt>
                <c:pt idx="1324">
                  <c:v>10</c:v>
                </c:pt>
                <c:pt idx="1325">
                  <c:v>7</c:v>
                </c:pt>
                <c:pt idx="1326">
                  <c:v>17</c:v>
                </c:pt>
                <c:pt idx="1327">
                  <c:v>12</c:v>
                </c:pt>
                <c:pt idx="1328">
                  <c:v>18</c:v>
                </c:pt>
                <c:pt idx="1329">
                  <c:v>11</c:v>
                </c:pt>
                <c:pt idx="1330">
                  <c:v>18</c:v>
                </c:pt>
                <c:pt idx="1331">
                  <c:v>17</c:v>
                </c:pt>
                <c:pt idx="1332">
                  <c:v>15</c:v>
                </c:pt>
                <c:pt idx="1333">
                  <c:v>16</c:v>
                </c:pt>
                <c:pt idx="1334">
                  <c:v>14</c:v>
                </c:pt>
                <c:pt idx="1335">
                  <c:v>13</c:v>
                </c:pt>
                <c:pt idx="1336">
                  <c:v>14</c:v>
                </c:pt>
                <c:pt idx="1337">
                  <c:v>14</c:v>
                </c:pt>
                <c:pt idx="1338">
                  <c:v>16</c:v>
                </c:pt>
                <c:pt idx="1339">
                  <c:v>18</c:v>
                </c:pt>
                <c:pt idx="1340">
                  <c:v>14</c:v>
                </c:pt>
                <c:pt idx="1341">
                  <c:v>19</c:v>
                </c:pt>
                <c:pt idx="1342">
                  <c:v>18</c:v>
                </c:pt>
                <c:pt idx="1343">
                  <c:v>8</c:v>
                </c:pt>
                <c:pt idx="1344">
                  <c:v>16</c:v>
                </c:pt>
                <c:pt idx="1345">
                  <c:v>15</c:v>
                </c:pt>
                <c:pt idx="1346">
                  <c:v>16</c:v>
                </c:pt>
                <c:pt idx="1347">
                  <c:v>19</c:v>
                </c:pt>
                <c:pt idx="1348">
                  <c:v>10</c:v>
                </c:pt>
                <c:pt idx="1349">
                  <c:v>12</c:v>
                </c:pt>
                <c:pt idx="1350">
                  <c:v>12</c:v>
                </c:pt>
                <c:pt idx="1351">
                  <c:v>19</c:v>
                </c:pt>
                <c:pt idx="1352">
                  <c:v>14</c:v>
                </c:pt>
                <c:pt idx="1353">
                  <c:v>14</c:v>
                </c:pt>
                <c:pt idx="1354">
                  <c:v>17</c:v>
                </c:pt>
                <c:pt idx="1355">
                  <c:v>15</c:v>
                </c:pt>
                <c:pt idx="1356">
                  <c:v>10</c:v>
                </c:pt>
                <c:pt idx="1357">
                  <c:v>9</c:v>
                </c:pt>
                <c:pt idx="1358">
                  <c:v>18</c:v>
                </c:pt>
                <c:pt idx="1359">
                  <c:v>14</c:v>
                </c:pt>
                <c:pt idx="1360">
                  <c:v>22</c:v>
                </c:pt>
                <c:pt idx="1361">
                  <c:v>15</c:v>
                </c:pt>
                <c:pt idx="1362">
                  <c:v>10</c:v>
                </c:pt>
                <c:pt idx="1363">
                  <c:v>12</c:v>
                </c:pt>
                <c:pt idx="1364">
                  <c:v>12</c:v>
                </c:pt>
                <c:pt idx="1365">
                  <c:v>17</c:v>
                </c:pt>
                <c:pt idx="1366">
                  <c:v>17</c:v>
                </c:pt>
                <c:pt idx="1367">
                  <c:v>18</c:v>
                </c:pt>
                <c:pt idx="1368">
                  <c:v>11</c:v>
                </c:pt>
                <c:pt idx="1369">
                  <c:v>21</c:v>
                </c:pt>
                <c:pt idx="1370">
                  <c:v>17</c:v>
                </c:pt>
                <c:pt idx="1371">
                  <c:v>8</c:v>
                </c:pt>
                <c:pt idx="1372">
                  <c:v>14</c:v>
                </c:pt>
                <c:pt idx="1373">
                  <c:v>18</c:v>
                </c:pt>
                <c:pt idx="1374">
                  <c:v>14</c:v>
                </c:pt>
                <c:pt idx="1375">
                  <c:v>10</c:v>
                </c:pt>
                <c:pt idx="1376">
                  <c:v>17</c:v>
                </c:pt>
                <c:pt idx="1377">
                  <c:v>8</c:v>
                </c:pt>
                <c:pt idx="1378">
                  <c:v>10</c:v>
                </c:pt>
                <c:pt idx="1379">
                  <c:v>12</c:v>
                </c:pt>
                <c:pt idx="1380">
                  <c:v>15</c:v>
                </c:pt>
                <c:pt idx="1381">
                  <c:v>15</c:v>
                </c:pt>
                <c:pt idx="1382">
                  <c:v>16</c:v>
                </c:pt>
                <c:pt idx="1383">
                  <c:v>13</c:v>
                </c:pt>
                <c:pt idx="1384">
                  <c:v>14</c:v>
                </c:pt>
                <c:pt idx="1385">
                  <c:v>12</c:v>
                </c:pt>
                <c:pt idx="1386">
                  <c:v>14</c:v>
                </c:pt>
                <c:pt idx="1387">
                  <c:v>14</c:v>
                </c:pt>
                <c:pt idx="1388">
                  <c:v>10</c:v>
                </c:pt>
                <c:pt idx="1389">
                  <c:v>9</c:v>
                </c:pt>
                <c:pt idx="1390">
                  <c:v>12</c:v>
                </c:pt>
                <c:pt idx="1391">
                  <c:v>13</c:v>
                </c:pt>
                <c:pt idx="1392">
                  <c:v>14</c:v>
                </c:pt>
                <c:pt idx="1393">
                  <c:v>14</c:v>
                </c:pt>
                <c:pt idx="1394">
                  <c:v>12</c:v>
                </c:pt>
                <c:pt idx="1395">
                  <c:v>10</c:v>
                </c:pt>
                <c:pt idx="1396">
                  <c:v>8</c:v>
                </c:pt>
                <c:pt idx="1397">
                  <c:v>15</c:v>
                </c:pt>
                <c:pt idx="1398">
                  <c:v>17</c:v>
                </c:pt>
                <c:pt idx="1399">
                  <c:v>17</c:v>
                </c:pt>
                <c:pt idx="1400">
                  <c:v>10</c:v>
                </c:pt>
                <c:pt idx="1401">
                  <c:v>11</c:v>
                </c:pt>
                <c:pt idx="1402">
                  <c:v>18</c:v>
                </c:pt>
                <c:pt idx="1403">
                  <c:v>11</c:v>
                </c:pt>
                <c:pt idx="1404">
                  <c:v>12</c:v>
                </c:pt>
                <c:pt idx="1405">
                  <c:v>13</c:v>
                </c:pt>
                <c:pt idx="1406">
                  <c:v>6</c:v>
                </c:pt>
                <c:pt idx="1407">
                  <c:v>14</c:v>
                </c:pt>
                <c:pt idx="1408">
                  <c:v>12</c:v>
                </c:pt>
                <c:pt idx="1409">
                  <c:v>18</c:v>
                </c:pt>
                <c:pt idx="1410">
                  <c:v>12</c:v>
                </c:pt>
                <c:pt idx="1411">
                  <c:v>14</c:v>
                </c:pt>
                <c:pt idx="1412">
                  <c:v>9</c:v>
                </c:pt>
                <c:pt idx="1413">
                  <c:v>15</c:v>
                </c:pt>
                <c:pt idx="1414">
                  <c:v>6</c:v>
                </c:pt>
                <c:pt idx="1415">
                  <c:v>18</c:v>
                </c:pt>
                <c:pt idx="1416">
                  <c:v>10</c:v>
                </c:pt>
                <c:pt idx="1417">
                  <c:v>7</c:v>
                </c:pt>
                <c:pt idx="1418">
                  <c:v>8</c:v>
                </c:pt>
                <c:pt idx="1419">
                  <c:v>18</c:v>
                </c:pt>
                <c:pt idx="1420">
                  <c:v>10</c:v>
                </c:pt>
                <c:pt idx="1421">
                  <c:v>9</c:v>
                </c:pt>
                <c:pt idx="1422">
                  <c:v>8</c:v>
                </c:pt>
                <c:pt idx="1423">
                  <c:v>7</c:v>
                </c:pt>
                <c:pt idx="1424">
                  <c:v>11</c:v>
                </c:pt>
                <c:pt idx="1425">
                  <c:v>10</c:v>
                </c:pt>
                <c:pt idx="1426">
                  <c:v>23</c:v>
                </c:pt>
                <c:pt idx="1427">
                  <c:v>19</c:v>
                </c:pt>
                <c:pt idx="1428">
                  <c:v>12</c:v>
                </c:pt>
                <c:pt idx="1429">
                  <c:v>14</c:v>
                </c:pt>
                <c:pt idx="1430">
                  <c:v>17</c:v>
                </c:pt>
                <c:pt idx="1431">
                  <c:v>17</c:v>
                </c:pt>
                <c:pt idx="1432">
                  <c:v>14</c:v>
                </c:pt>
                <c:pt idx="1433">
                  <c:v>13</c:v>
                </c:pt>
                <c:pt idx="1434">
                  <c:v>15</c:v>
                </c:pt>
                <c:pt idx="1435">
                  <c:v>17</c:v>
                </c:pt>
                <c:pt idx="1436">
                  <c:v>9</c:v>
                </c:pt>
                <c:pt idx="1437">
                  <c:v>13</c:v>
                </c:pt>
                <c:pt idx="1438">
                  <c:v>10</c:v>
                </c:pt>
                <c:pt idx="1439">
                  <c:v>8</c:v>
                </c:pt>
                <c:pt idx="1440">
                  <c:v>19</c:v>
                </c:pt>
                <c:pt idx="1441">
                  <c:v>14</c:v>
                </c:pt>
                <c:pt idx="1442">
                  <c:v>16</c:v>
                </c:pt>
                <c:pt idx="1443">
                  <c:v>16</c:v>
                </c:pt>
                <c:pt idx="1444">
                  <c:v>13</c:v>
                </c:pt>
                <c:pt idx="1445">
                  <c:v>10</c:v>
                </c:pt>
                <c:pt idx="1446">
                  <c:v>13</c:v>
                </c:pt>
                <c:pt idx="1447">
                  <c:v>12</c:v>
                </c:pt>
                <c:pt idx="1448">
                  <c:v>10</c:v>
                </c:pt>
                <c:pt idx="1449">
                  <c:v>11</c:v>
                </c:pt>
                <c:pt idx="1450">
                  <c:v>10</c:v>
                </c:pt>
                <c:pt idx="1451">
                  <c:v>8</c:v>
                </c:pt>
                <c:pt idx="1452">
                  <c:v>14</c:v>
                </c:pt>
                <c:pt idx="1453">
                  <c:v>7</c:v>
                </c:pt>
                <c:pt idx="1454">
                  <c:v>18</c:v>
                </c:pt>
                <c:pt idx="1455">
                  <c:v>9</c:v>
                </c:pt>
                <c:pt idx="1456">
                  <c:v>14</c:v>
                </c:pt>
                <c:pt idx="1457">
                  <c:v>14</c:v>
                </c:pt>
                <c:pt idx="1458">
                  <c:v>11</c:v>
                </c:pt>
                <c:pt idx="1459">
                  <c:v>15</c:v>
                </c:pt>
                <c:pt idx="1460">
                  <c:v>19</c:v>
                </c:pt>
                <c:pt idx="1461">
                  <c:v>12</c:v>
                </c:pt>
                <c:pt idx="1462">
                  <c:v>15</c:v>
                </c:pt>
                <c:pt idx="1463">
                  <c:v>12</c:v>
                </c:pt>
                <c:pt idx="1464">
                  <c:v>15</c:v>
                </c:pt>
                <c:pt idx="1465">
                  <c:v>12</c:v>
                </c:pt>
                <c:pt idx="1466">
                  <c:v>20</c:v>
                </c:pt>
                <c:pt idx="1467">
                  <c:v>14</c:v>
                </c:pt>
                <c:pt idx="1468">
                  <c:v>17</c:v>
                </c:pt>
                <c:pt idx="1469">
                  <c:v>11</c:v>
                </c:pt>
                <c:pt idx="1470">
                  <c:v>12</c:v>
                </c:pt>
                <c:pt idx="1471">
                  <c:v>8</c:v>
                </c:pt>
                <c:pt idx="1472">
                  <c:v>13</c:v>
                </c:pt>
                <c:pt idx="1473">
                  <c:v>9</c:v>
                </c:pt>
                <c:pt idx="1474">
                  <c:v>12</c:v>
                </c:pt>
                <c:pt idx="1475">
                  <c:v>14</c:v>
                </c:pt>
                <c:pt idx="1476">
                  <c:v>8</c:v>
                </c:pt>
                <c:pt idx="1477">
                  <c:v>12</c:v>
                </c:pt>
                <c:pt idx="1478">
                  <c:v>10</c:v>
                </c:pt>
                <c:pt idx="1479">
                  <c:v>18</c:v>
                </c:pt>
                <c:pt idx="1480">
                  <c:v>13</c:v>
                </c:pt>
                <c:pt idx="1481">
                  <c:v>17</c:v>
                </c:pt>
                <c:pt idx="1482">
                  <c:v>7</c:v>
                </c:pt>
                <c:pt idx="1483">
                  <c:v>7</c:v>
                </c:pt>
                <c:pt idx="1484">
                  <c:v>14</c:v>
                </c:pt>
                <c:pt idx="1485">
                  <c:v>10</c:v>
                </c:pt>
                <c:pt idx="1486">
                  <c:v>17</c:v>
                </c:pt>
                <c:pt idx="1487">
                  <c:v>9</c:v>
                </c:pt>
                <c:pt idx="1488">
                  <c:v>8</c:v>
                </c:pt>
                <c:pt idx="1489">
                  <c:v>17</c:v>
                </c:pt>
                <c:pt idx="1490">
                  <c:v>8</c:v>
                </c:pt>
                <c:pt idx="1491">
                  <c:v>9</c:v>
                </c:pt>
                <c:pt idx="1492">
                  <c:v>7</c:v>
                </c:pt>
                <c:pt idx="1493">
                  <c:v>13</c:v>
                </c:pt>
                <c:pt idx="1494">
                  <c:v>10</c:v>
                </c:pt>
                <c:pt idx="1495">
                  <c:v>8</c:v>
                </c:pt>
                <c:pt idx="1496">
                  <c:v>8</c:v>
                </c:pt>
                <c:pt idx="1497">
                  <c:v>16</c:v>
                </c:pt>
                <c:pt idx="1498">
                  <c:v>10</c:v>
                </c:pt>
                <c:pt idx="1499">
                  <c:v>12</c:v>
                </c:pt>
                <c:pt idx="1500">
                  <c:v>9</c:v>
                </c:pt>
                <c:pt idx="1501">
                  <c:v>7</c:v>
                </c:pt>
                <c:pt idx="1502">
                  <c:v>6</c:v>
                </c:pt>
                <c:pt idx="1503">
                  <c:v>12</c:v>
                </c:pt>
                <c:pt idx="1504">
                  <c:v>17</c:v>
                </c:pt>
                <c:pt idx="1505">
                  <c:v>10</c:v>
                </c:pt>
                <c:pt idx="1506">
                  <c:v>7</c:v>
                </c:pt>
                <c:pt idx="1507">
                  <c:v>15</c:v>
                </c:pt>
                <c:pt idx="1508">
                  <c:v>3</c:v>
                </c:pt>
                <c:pt idx="1509">
                  <c:v>8</c:v>
                </c:pt>
                <c:pt idx="1510">
                  <c:v>7</c:v>
                </c:pt>
                <c:pt idx="1511">
                  <c:v>14</c:v>
                </c:pt>
                <c:pt idx="1512">
                  <c:v>15</c:v>
                </c:pt>
                <c:pt idx="1513">
                  <c:v>10</c:v>
                </c:pt>
                <c:pt idx="1514">
                  <c:v>9</c:v>
                </c:pt>
                <c:pt idx="1515">
                  <c:v>8</c:v>
                </c:pt>
                <c:pt idx="1516">
                  <c:v>12</c:v>
                </c:pt>
                <c:pt idx="1517">
                  <c:v>12</c:v>
                </c:pt>
                <c:pt idx="1518">
                  <c:v>7</c:v>
                </c:pt>
                <c:pt idx="1519">
                  <c:v>18</c:v>
                </c:pt>
                <c:pt idx="1520">
                  <c:v>7</c:v>
                </c:pt>
                <c:pt idx="1521">
                  <c:v>10</c:v>
                </c:pt>
                <c:pt idx="1522">
                  <c:v>9</c:v>
                </c:pt>
                <c:pt idx="1523">
                  <c:v>11</c:v>
                </c:pt>
                <c:pt idx="1524">
                  <c:v>10</c:v>
                </c:pt>
                <c:pt idx="1525">
                  <c:v>14</c:v>
                </c:pt>
                <c:pt idx="1526">
                  <c:v>10</c:v>
                </c:pt>
                <c:pt idx="1527">
                  <c:v>5</c:v>
                </c:pt>
                <c:pt idx="1528">
                  <c:v>10</c:v>
                </c:pt>
                <c:pt idx="1529">
                  <c:v>8</c:v>
                </c:pt>
                <c:pt idx="1530">
                  <c:v>10</c:v>
                </c:pt>
                <c:pt idx="1531">
                  <c:v>9</c:v>
                </c:pt>
                <c:pt idx="1532">
                  <c:v>10</c:v>
                </c:pt>
                <c:pt idx="1533">
                  <c:v>20</c:v>
                </c:pt>
                <c:pt idx="1534">
                  <c:v>13</c:v>
                </c:pt>
                <c:pt idx="1535">
                  <c:v>11</c:v>
                </c:pt>
                <c:pt idx="1536">
                  <c:v>10</c:v>
                </c:pt>
                <c:pt idx="1537">
                  <c:v>9</c:v>
                </c:pt>
                <c:pt idx="1538">
                  <c:v>7</c:v>
                </c:pt>
                <c:pt idx="1539">
                  <c:v>11</c:v>
                </c:pt>
                <c:pt idx="1540">
                  <c:v>14</c:v>
                </c:pt>
                <c:pt idx="1541">
                  <c:v>5</c:v>
                </c:pt>
                <c:pt idx="1542">
                  <c:v>11</c:v>
                </c:pt>
                <c:pt idx="1543">
                  <c:v>9</c:v>
                </c:pt>
                <c:pt idx="1544">
                  <c:v>15</c:v>
                </c:pt>
                <c:pt idx="1545">
                  <c:v>7</c:v>
                </c:pt>
                <c:pt idx="1546">
                  <c:v>10</c:v>
                </c:pt>
                <c:pt idx="1547">
                  <c:v>8</c:v>
                </c:pt>
                <c:pt idx="1548">
                  <c:v>11</c:v>
                </c:pt>
                <c:pt idx="1549">
                  <c:v>13</c:v>
                </c:pt>
                <c:pt idx="1550">
                  <c:v>10</c:v>
                </c:pt>
                <c:pt idx="1551">
                  <c:v>14</c:v>
                </c:pt>
                <c:pt idx="1552">
                  <c:v>15</c:v>
                </c:pt>
                <c:pt idx="1553">
                  <c:v>12</c:v>
                </c:pt>
                <c:pt idx="1554">
                  <c:v>13</c:v>
                </c:pt>
                <c:pt idx="1555">
                  <c:v>10</c:v>
                </c:pt>
                <c:pt idx="1556">
                  <c:v>7</c:v>
                </c:pt>
                <c:pt idx="1557">
                  <c:v>13</c:v>
                </c:pt>
                <c:pt idx="1558">
                  <c:v>11</c:v>
                </c:pt>
                <c:pt idx="1559">
                  <c:v>6</c:v>
                </c:pt>
                <c:pt idx="1560">
                  <c:v>10</c:v>
                </c:pt>
                <c:pt idx="1561">
                  <c:v>7</c:v>
                </c:pt>
                <c:pt idx="1562">
                  <c:v>12</c:v>
                </c:pt>
                <c:pt idx="1563">
                  <c:v>6</c:v>
                </c:pt>
                <c:pt idx="1564">
                  <c:v>8</c:v>
                </c:pt>
                <c:pt idx="1565">
                  <c:v>14</c:v>
                </c:pt>
                <c:pt idx="1566">
                  <c:v>9</c:v>
                </c:pt>
                <c:pt idx="1567">
                  <c:v>10</c:v>
                </c:pt>
                <c:pt idx="1568">
                  <c:v>8</c:v>
                </c:pt>
                <c:pt idx="1569">
                  <c:v>5</c:v>
                </c:pt>
                <c:pt idx="1570">
                  <c:v>10</c:v>
                </c:pt>
                <c:pt idx="1571">
                  <c:v>12</c:v>
                </c:pt>
                <c:pt idx="1572">
                  <c:v>11</c:v>
                </c:pt>
                <c:pt idx="1573">
                  <c:v>8</c:v>
                </c:pt>
                <c:pt idx="1574">
                  <c:v>8</c:v>
                </c:pt>
                <c:pt idx="1575">
                  <c:v>10</c:v>
                </c:pt>
                <c:pt idx="1576">
                  <c:v>10</c:v>
                </c:pt>
                <c:pt idx="1577">
                  <c:v>12</c:v>
                </c:pt>
                <c:pt idx="1578">
                  <c:v>12</c:v>
                </c:pt>
                <c:pt idx="1579">
                  <c:v>4</c:v>
                </c:pt>
                <c:pt idx="1580">
                  <c:v>6</c:v>
                </c:pt>
                <c:pt idx="1581">
                  <c:v>10</c:v>
                </c:pt>
                <c:pt idx="1582">
                  <c:v>10</c:v>
                </c:pt>
                <c:pt idx="1583">
                  <c:v>11</c:v>
                </c:pt>
                <c:pt idx="1584">
                  <c:v>5</c:v>
                </c:pt>
                <c:pt idx="1585">
                  <c:v>9</c:v>
                </c:pt>
                <c:pt idx="1586">
                  <c:v>9</c:v>
                </c:pt>
                <c:pt idx="1587">
                  <c:v>11</c:v>
                </c:pt>
                <c:pt idx="1588">
                  <c:v>14</c:v>
                </c:pt>
                <c:pt idx="1589">
                  <c:v>10</c:v>
                </c:pt>
                <c:pt idx="1590">
                  <c:v>6</c:v>
                </c:pt>
                <c:pt idx="1591">
                  <c:v>7</c:v>
                </c:pt>
                <c:pt idx="1592">
                  <c:v>7</c:v>
                </c:pt>
                <c:pt idx="1593">
                  <c:v>7</c:v>
                </c:pt>
                <c:pt idx="1594">
                  <c:v>8</c:v>
                </c:pt>
                <c:pt idx="1595">
                  <c:v>5</c:v>
                </c:pt>
                <c:pt idx="1596">
                  <c:v>14</c:v>
                </c:pt>
                <c:pt idx="1597">
                  <c:v>14</c:v>
                </c:pt>
                <c:pt idx="1598">
                  <c:v>13</c:v>
                </c:pt>
                <c:pt idx="1599">
                  <c:v>8</c:v>
                </c:pt>
                <c:pt idx="1600">
                  <c:v>14</c:v>
                </c:pt>
                <c:pt idx="1601">
                  <c:v>11</c:v>
                </c:pt>
                <c:pt idx="1602">
                  <c:v>10</c:v>
                </c:pt>
                <c:pt idx="1603">
                  <c:v>13</c:v>
                </c:pt>
                <c:pt idx="1604">
                  <c:v>8</c:v>
                </c:pt>
                <c:pt idx="1605">
                  <c:v>9</c:v>
                </c:pt>
                <c:pt idx="1606">
                  <c:v>6</c:v>
                </c:pt>
                <c:pt idx="1607">
                  <c:v>9</c:v>
                </c:pt>
                <c:pt idx="1608">
                  <c:v>13</c:v>
                </c:pt>
                <c:pt idx="1609">
                  <c:v>11</c:v>
                </c:pt>
                <c:pt idx="1610">
                  <c:v>9</c:v>
                </c:pt>
                <c:pt idx="1611">
                  <c:v>7</c:v>
                </c:pt>
                <c:pt idx="1612">
                  <c:v>6</c:v>
                </c:pt>
                <c:pt idx="1613">
                  <c:v>8</c:v>
                </c:pt>
                <c:pt idx="1614">
                  <c:v>8</c:v>
                </c:pt>
                <c:pt idx="1615">
                  <c:v>9</c:v>
                </c:pt>
                <c:pt idx="1616">
                  <c:v>10</c:v>
                </c:pt>
                <c:pt idx="1617">
                  <c:v>11</c:v>
                </c:pt>
                <c:pt idx="1618">
                  <c:v>14</c:v>
                </c:pt>
                <c:pt idx="1619">
                  <c:v>13</c:v>
                </c:pt>
                <c:pt idx="1620">
                  <c:v>13</c:v>
                </c:pt>
                <c:pt idx="1621">
                  <c:v>9</c:v>
                </c:pt>
                <c:pt idx="1622">
                  <c:v>11</c:v>
                </c:pt>
                <c:pt idx="1623">
                  <c:v>15</c:v>
                </c:pt>
                <c:pt idx="1624">
                  <c:v>9</c:v>
                </c:pt>
                <c:pt idx="1625">
                  <c:v>8</c:v>
                </c:pt>
                <c:pt idx="1626">
                  <c:v>10</c:v>
                </c:pt>
                <c:pt idx="1627">
                  <c:v>9</c:v>
                </c:pt>
                <c:pt idx="1628">
                  <c:v>8</c:v>
                </c:pt>
                <c:pt idx="1629">
                  <c:v>9</c:v>
                </c:pt>
                <c:pt idx="1630">
                  <c:v>11</c:v>
                </c:pt>
                <c:pt idx="1631">
                  <c:v>10</c:v>
                </c:pt>
                <c:pt idx="1632">
                  <c:v>8</c:v>
                </c:pt>
                <c:pt idx="1633">
                  <c:v>4</c:v>
                </c:pt>
                <c:pt idx="1634">
                  <c:v>9</c:v>
                </c:pt>
                <c:pt idx="1635">
                  <c:v>8</c:v>
                </c:pt>
                <c:pt idx="1636">
                  <c:v>5</c:v>
                </c:pt>
                <c:pt idx="1637">
                  <c:v>11</c:v>
                </c:pt>
                <c:pt idx="1638">
                  <c:v>5</c:v>
                </c:pt>
                <c:pt idx="1639">
                  <c:v>7</c:v>
                </c:pt>
                <c:pt idx="1640">
                  <c:v>7</c:v>
                </c:pt>
                <c:pt idx="1641">
                  <c:v>9</c:v>
                </c:pt>
                <c:pt idx="1642">
                  <c:v>12</c:v>
                </c:pt>
                <c:pt idx="1643">
                  <c:v>5</c:v>
                </c:pt>
                <c:pt idx="1644">
                  <c:v>6</c:v>
                </c:pt>
                <c:pt idx="1645">
                  <c:v>9</c:v>
                </c:pt>
                <c:pt idx="1646">
                  <c:v>7</c:v>
                </c:pt>
                <c:pt idx="1647">
                  <c:v>8</c:v>
                </c:pt>
                <c:pt idx="1648">
                  <c:v>14</c:v>
                </c:pt>
                <c:pt idx="1649">
                  <c:v>5</c:v>
                </c:pt>
                <c:pt idx="1650">
                  <c:v>6</c:v>
                </c:pt>
                <c:pt idx="1651">
                  <c:v>6</c:v>
                </c:pt>
                <c:pt idx="1652">
                  <c:v>11</c:v>
                </c:pt>
                <c:pt idx="1653">
                  <c:v>5</c:v>
                </c:pt>
                <c:pt idx="1654">
                  <c:v>7</c:v>
                </c:pt>
                <c:pt idx="1655">
                  <c:v>12</c:v>
                </c:pt>
                <c:pt idx="1656">
                  <c:v>9</c:v>
                </c:pt>
                <c:pt idx="1657">
                  <c:v>7</c:v>
                </c:pt>
                <c:pt idx="1658">
                  <c:v>12</c:v>
                </c:pt>
                <c:pt idx="1659">
                  <c:v>5</c:v>
                </c:pt>
                <c:pt idx="1660">
                  <c:v>8</c:v>
                </c:pt>
                <c:pt idx="1661">
                  <c:v>6</c:v>
                </c:pt>
                <c:pt idx="1662">
                  <c:v>12</c:v>
                </c:pt>
                <c:pt idx="1663">
                  <c:v>9</c:v>
                </c:pt>
                <c:pt idx="1664">
                  <c:v>10</c:v>
                </c:pt>
                <c:pt idx="1665">
                  <c:v>8</c:v>
                </c:pt>
                <c:pt idx="1666">
                  <c:v>6</c:v>
                </c:pt>
                <c:pt idx="1667">
                  <c:v>11</c:v>
                </c:pt>
                <c:pt idx="1668">
                  <c:v>8</c:v>
                </c:pt>
                <c:pt idx="1669">
                  <c:v>8</c:v>
                </c:pt>
                <c:pt idx="1670">
                  <c:v>6</c:v>
                </c:pt>
                <c:pt idx="1671">
                  <c:v>10</c:v>
                </c:pt>
                <c:pt idx="1672">
                  <c:v>9</c:v>
                </c:pt>
                <c:pt idx="1673">
                  <c:v>10</c:v>
                </c:pt>
                <c:pt idx="1674">
                  <c:v>10</c:v>
                </c:pt>
                <c:pt idx="1675">
                  <c:v>3</c:v>
                </c:pt>
                <c:pt idx="1676">
                  <c:v>8</c:v>
                </c:pt>
                <c:pt idx="1677">
                  <c:v>7</c:v>
                </c:pt>
                <c:pt idx="1678">
                  <c:v>11</c:v>
                </c:pt>
                <c:pt idx="1679">
                  <c:v>12</c:v>
                </c:pt>
                <c:pt idx="1680">
                  <c:v>13</c:v>
                </c:pt>
                <c:pt idx="1681">
                  <c:v>10</c:v>
                </c:pt>
                <c:pt idx="1682">
                  <c:v>2</c:v>
                </c:pt>
                <c:pt idx="1683">
                  <c:v>10</c:v>
                </c:pt>
                <c:pt idx="1684">
                  <c:v>9</c:v>
                </c:pt>
                <c:pt idx="1685">
                  <c:v>7</c:v>
                </c:pt>
                <c:pt idx="1686">
                  <c:v>12</c:v>
                </c:pt>
                <c:pt idx="1687">
                  <c:v>5</c:v>
                </c:pt>
                <c:pt idx="1688">
                  <c:v>9</c:v>
                </c:pt>
                <c:pt idx="1689">
                  <c:v>7</c:v>
                </c:pt>
                <c:pt idx="1690">
                  <c:v>8</c:v>
                </c:pt>
                <c:pt idx="1691">
                  <c:v>12</c:v>
                </c:pt>
                <c:pt idx="1692">
                  <c:v>12</c:v>
                </c:pt>
                <c:pt idx="1693">
                  <c:v>12</c:v>
                </c:pt>
                <c:pt idx="1694">
                  <c:v>11</c:v>
                </c:pt>
                <c:pt idx="1695">
                  <c:v>12</c:v>
                </c:pt>
                <c:pt idx="1696">
                  <c:v>13</c:v>
                </c:pt>
                <c:pt idx="1697">
                  <c:v>10</c:v>
                </c:pt>
                <c:pt idx="1698">
                  <c:v>10</c:v>
                </c:pt>
                <c:pt idx="1699">
                  <c:v>8</c:v>
                </c:pt>
                <c:pt idx="1700">
                  <c:v>11</c:v>
                </c:pt>
                <c:pt idx="1701">
                  <c:v>6</c:v>
                </c:pt>
                <c:pt idx="1702">
                  <c:v>5</c:v>
                </c:pt>
                <c:pt idx="1703">
                  <c:v>7</c:v>
                </c:pt>
                <c:pt idx="1704">
                  <c:v>10</c:v>
                </c:pt>
                <c:pt idx="1705">
                  <c:v>10</c:v>
                </c:pt>
                <c:pt idx="1706">
                  <c:v>3</c:v>
                </c:pt>
                <c:pt idx="1707">
                  <c:v>11</c:v>
                </c:pt>
                <c:pt idx="1708">
                  <c:v>17</c:v>
                </c:pt>
                <c:pt idx="1709">
                  <c:v>13</c:v>
                </c:pt>
                <c:pt idx="1710">
                  <c:v>9</c:v>
                </c:pt>
                <c:pt idx="1711">
                  <c:v>5</c:v>
                </c:pt>
                <c:pt idx="1712">
                  <c:v>3</c:v>
                </c:pt>
                <c:pt idx="1713">
                  <c:v>8</c:v>
                </c:pt>
                <c:pt idx="1714">
                  <c:v>8</c:v>
                </c:pt>
                <c:pt idx="1715">
                  <c:v>11</c:v>
                </c:pt>
                <c:pt idx="1716">
                  <c:v>17</c:v>
                </c:pt>
                <c:pt idx="1717">
                  <c:v>8</c:v>
                </c:pt>
                <c:pt idx="1718">
                  <c:v>7</c:v>
                </c:pt>
                <c:pt idx="1719">
                  <c:v>10</c:v>
                </c:pt>
                <c:pt idx="1720">
                  <c:v>4</c:v>
                </c:pt>
                <c:pt idx="1721">
                  <c:v>9</c:v>
                </c:pt>
                <c:pt idx="1722">
                  <c:v>11</c:v>
                </c:pt>
                <c:pt idx="1723">
                  <c:v>3</c:v>
                </c:pt>
                <c:pt idx="1724">
                  <c:v>5</c:v>
                </c:pt>
                <c:pt idx="1725">
                  <c:v>6</c:v>
                </c:pt>
                <c:pt idx="1726">
                  <c:v>7</c:v>
                </c:pt>
                <c:pt idx="1727">
                  <c:v>9</c:v>
                </c:pt>
                <c:pt idx="1728">
                  <c:v>13</c:v>
                </c:pt>
                <c:pt idx="1729">
                  <c:v>6</c:v>
                </c:pt>
                <c:pt idx="1730">
                  <c:v>8</c:v>
                </c:pt>
                <c:pt idx="1731">
                  <c:v>11</c:v>
                </c:pt>
                <c:pt idx="1732">
                  <c:v>6</c:v>
                </c:pt>
                <c:pt idx="1733">
                  <c:v>13</c:v>
                </c:pt>
                <c:pt idx="1734">
                  <c:v>7</c:v>
                </c:pt>
                <c:pt idx="1735">
                  <c:v>10</c:v>
                </c:pt>
                <c:pt idx="1736">
                  <c:v>3</c:v>
                </c:pt>
                <c:pt idx="1737">
                  <c:v>3</c:v>
                </c:pt>
                <c:pt idx="1738">
                  <c:v>6</c:v>
                </c:pt>
                <c:pt idx="1739">
                  <c:v>7</c:v>
                </c:pt>
                <c:pt idx="1740">
                  <c:v>11</c:v>
                </c:pt>
                <c:pt idx="1741">
                  <c:v>11</c:v>
                </c:pt>
                <c:pt idx="1742">
                  <c:v>8</c:v>
                </c:pt>
                <c:pt idx="1743">
                  <c:v>18</c:v>
                </c:pt>
                <c:pt idx="1744">
                  <c:v>5</c:v>
                </c:pt>
                <c:pt idx="1745">
                  <c:v>9</c:v>
                </c:pt>
                <c:pt idx="1746">
                  <c:v>5</c:v>
                </c:pt>
                <c:pt idx="1747">
                  <c:v>8</c:v>
                </c:pt>
                <c:pt idx="1748">
                  <c:v>7</c:v>
                </c:pt>
                <c:pt idx="1749">
                  <c:v>10</c:v>
                </c:pt>
                <c:pt idx="1750">
                  <c:v>8</c:v>
                </c:pt>
                <c:pt idx="1751">
                  <c:v>4</c:v>
                </c:pt>
                <c:pt idx="1752">
                  <c:v>13</c:v>
                </c:pt>
                <c:pt idx="1753">
                  <c:v>5</c:v>
                </c:pt>
                <c:pt idx="1754">
                  <c:v>4</c:v>
                </c:pt>
                <c:pt idx="1755">
                  <c:v>3</c:v>
                </c:pt>
                <c:pt idx="1756">
                  <c:v>6</c:v>
                </c:pt>
                <c:pt idx="1757">
                  <c:v>11</c:v>
                </c:pt>
                <c:pt idx="1758">
                  <c:v>10</c:v>
                </c:pt>
                <c:pt idx="1759">
                  <c:v>5</c:v>
                </c:pt>
                <c:pt idx="1760">
                  <c:v>8</c:v>
                </c:pt>
                <c:pt idx="1761">
                  <c:v>6</c:v>
                </c:pt>
                <c:pt idx="1762">
                  <c:v>7</c:v>
                </c:pt>
                <c:pt idx="1763">
                  <c:v>5</c:v>
                </c:pt>
                <c:pt idx="1764">
                  <c:v>12</c:v>
                </c:pt>
                <c:pt idx="1765">
                  <c:v>11</c:v>
                </c:pt>
                <c:pt idx="1766">
                  <c:v>5</c:v>
                </c:pt>
                <c:pt idx="1767">
                  <c:v>11</c:v>
                </c:pt>
                <c:pt idx="1768">
                  <c:v>10</c:v>
                </c:pt>
                <c:pt idx="1769">
                  <c:v>7</c:v>
                </c:pt>
                <c:pt idx="1770">
                  <c:v>11</c:v>
                </c:pt>
                <c:pt idx="1771">
                  <c:v>7</c:v>
                </c:pt>
                <c:pt idx="1772">
                  <c:v>7</c:v>
                </c:pt>
                <c:pt idx="1773">
                  <c:v>8</c:v>
                </c:pt>
                <c:pt idx="1774">
                  <c:v>6</c:v>
                </c:pt>
                <c:pt idx="1775">
                  <c:v>4</c:v>
                </c:pt>
                <c:pt idx="1776">
                  <c:v>7</c:v>
                </c:pt>
                <c:pt idx="1777">
                  <c:v>10</c:v>
                </c:pt>
                <c:pt idx="1778">
                  <c:v>11</c:v>
                </c:pt>
                <c:pt idx="1779">
                  <c:v>5</c:v>
                </c:pt>
                <c:pt idx="1780">
                  <c:v>6</c:v>
                </c:pt>
                <c:pt idx="1781">
                  <c:v>7</c:v>
                </c:pt>
                <c:pt idx="1782">
                  <c:v>6</c:v>
                </c:pt>
                <c:pt idx="1783">
                  <c:v>4</c:v>
                </c:pt>
                <c:pt idx="1784">
                  <c:v>7</c:v>
                </c:pt>
                <c:pt idx="1785">
                  <c:v>3</c:v>
                </c:pt>
                <c:pt idx="1786">
                  <c:v>4</c:v>
                </c:pt>
                <c:pt idx="1787">
                  <c:v>4</c:v>
                </c:pt>
                <c:pt idx="1788">
                  <c:v>10</c:v>
                </c:pt>
                <c:pt idx="1789">
                  <c:v>7</c:v>
                </c:pt>
                <c:pt idx="1790">
                  <c:v>2</c:v>
                </c:pt>
                <c:pt idx="1791">
                  <c:v>7</c:v>
                </c:pt>
                <c:pt idx="1792">
                  <c:v>6</c:v>
                </c:pt>
                <c:pt idx="1793">
                  <c:v>5</c:v>
                </c:pt>
                <c:pt idx="1794">
                  <c:v>7</c:v>
                </c:pt>
                <c:pt idx="1795">
                  <c:v>8</c:v>
                </c:pt>
                <c:pt idx="1796">
                  <c:v>8</c:v>
                </c:pt>
                <c:pt idx="1797">
                  <c:v>7</c:v>
                </c:pt>
                <c:pt idx="1798">
                  <c:v>9</c:v>
                </c:pt>
                <c:pt idx="1799">
                  <c:v>9</c:v>
                </c:pt>
                <c:pt idx="1800">
                  <c:v>8</c:v>
                </c:pt>
                <c:pt idx="1801">
                  <c:v>8</c:v>
                </c:pt>
                <c:pt idx="1802">
                  <c:v>5</c:v>
                </c:pt>
                <c:pt idx="1803">
                  <c:v>5</c:v>
                </c:pt>
                <c:pt idx="1804">
                  <c:v>9</c:v>
                </c:pt>
                <c:pt idx="1805">
                  <c:v>6</c:v>
                </c:pt>
                <c:pt idx="1806">
                  <c:v>11</c:v>
                </c:pt>
                <c:pt idx="1807">
                  <c:v>4</c:v>
                </c:pt>
                <c:pt idx="1808">
                  <c:v>8</c:v>
                </c:pt>
                <c:pt idx="1809">
                  <c:v>7</c:v>
                </c:pt>
                <c:pt idx="1810">
                  <c:v>8</c:v>
                </c:pt>
                <c:pt idx="1811">
                  <c:v>4</c:v>
                </c:pt>
                <c:pt idx="1812">
                  <c:v>2</c:v>
                </c:pt>
                <c:pt idx="1813">
                  <c:v>6</c:v>
                </c:pt>
                <c:pt idx="1814">
                  <c:v>4</c:v>
                </c:pt>
                <c:pt idx="1815">
                  <c:v>7</c:v>
                </c:pt>
                <c:pt idx="1816">
                  <c:v>4</c:v>
                </c:pt>
                <c:pt idx="1817">
                  <c:v>3</c:v>
                </c:pt>
                <c:pt idx="1818">
                  <c:v>6</c:v>
                </c:pt>
                <c:pt idx="1819">
                  <c:v>10</c:v>
                </c:pt>
                <c:pt idx="1820">
                  <c:v>8</c:v>
                </c:pt>
                <c:pt idx="1821">
                  <c:v>4</c:v>
                </c:pt>
                <c:pt idx="1822">
                  <c:v>5</c:v>
                </c:pt>
                <c:pt idx="1823">
                  <c:v>8</c:v>
                </c:pt>
                <c:pt idx="1824">
                  <c:v>4</c:v>
                </c:pt>
                <c:pt idx="1825">
                  <c:v>8</c:v>
                </c:pt>
                <c:pt idx="1826">
                  <c:v>5</c:v>
                </c:pt>
                <c:pt idx="1827">
                  <c:v>5</c:v>
                </c:pt>
                <c:pt idx="1828">
                  <c:v>11</c:v>
                </c:pt>
                <c:pt idx="1829">
                  <c:v>6</c:v>
                </c:pt>
                <c:pt idx="1830">
                  <c:v>8</c:v>
                </c:pt>
                <c:pt idx="1831">
                  <c:v>7</c:v>
                </c:pt>
                <c:pt idx="1832">
                  <c:v>3</c:v>
                </c:pt>
                <c:pt idx="1833">
                  <c:v>6</c:v>
                </c:pt>
                <c:pt idx="1834">
                  <c:v>9</c:v>
                </c:pt>
                <c:pt idx="1835">
                  <c:v>4</c:v>
                </c:pt>
                <c:pt idx="1836">
                  <c:v>7</c:v>
                </c:pt>
                <c:pt idx="1837">
                  <c:v>2</c:v>
                </c:pt>
                <c:pt idx="1838">
                  <c:v>3</c:v>
                </c:pt>
                <c:pt idx="1839">
                  <c:v>7</c:v>
                </c:pt>
                <c:pt idx="1840">
                  <c:v>4</c:v>
                </c:pt>
                <c:pt idx="1841">
                  <c:v>4</c:v>
                </c:pt>
                <c:pt idx="1842">
                  <c:v>7</c:v>
                </c:pt>
                <c:pt idx="1843">
                  <c:v>4</c:v>
                </c:pt>
                <c:pt idx="1844">
                  <c:v>3</c:v>
                </c:pt>
                <c:pt idx="1845">
                  <c:v>1</c:v>
                </c:pt>
                <c:pt idx="1846">
                  <c:v>10</c:v>
                </c:pt>
                <c:pt idx="1847">
                  <c:v>6</c:v>
                </c:pt>
                <c:pt idx="1848">
                  <c:v>7</c:v>
                </c:pt>
                <c:pt idx="1849">
                  <c:v>6</c:v>
                </c:pt>
                <c:pt idx="1850">
                  <c:v>7</c:v>
                </c:pt>
                <c:pt idx="1851">
                  <c:v>8</c:v>
                </c:pt>
                <c:pt idx="1852">
                  <c:v>2</c:v>
                </c:pt>
                <c:pt idx="1853">
                  <c:v>5</c:v>
                </c:pt>
                <c:pt idx="1854">
                  <c:v>7</c:v>
                </c:pt>
                <c:pt idx="1855">
                  <c:v>5</c:v>
                </c:pt>
                <c:pt idx="1856">
                  <c:v>10</c:v>
                </c:pt>
                <c:pt idx="1857">
                  <c:v>10</c:v>
                </c:pt>
                <c:pt idx="1858">
                  <c:v>9</c:v>
                </c:pt>
                <c:pt idx="1859">
                  <c:v>9</c:v>
                </c:pt>
                <c:pt idx="1860">
                  <c:v>5</c:v>
                </c:pt>
                <c:pt idx="1861">
                  <c:v>6</c:v>
                </c:pt>
                <c:pt idx="1862">
                  <c:v>7</c:v>
                </c:pt>
                <c:pt idx="1863">
                  <c:v>13</c:v>
                </c:pt>
                <c:pt idx="1864">
                  <c:v>4</c:v>
                </c:pt>
                <c:pt idx="1865">
                  <c:v>8</c:v>
                </c:pt>
                <c:pt idx="1866">
                  <c:v>5</c:v>
                </c:pt>
                <c:pt idx="1867">
                  <c:v>5</c:v>
                </c:pt>
                <c:pt idx="1868">
                  <c:v>4</c:v>
                </c:pt>
                <c:pt idx="1869">
                  <c:v>6</c:v>
                </c:pt>
                <c:pt idx="1870">
                  <c:v>7</c:v>
                </c:pt>
                <c:pt idx="1871">
                  <c:v>4</c:v>
                </c:pt>
                <c:pt idx="1872">
                  <c:v>3</c:v>
                </c:pt>
                <c:pt idx="1873">
                  <c:v>7</c:v>
                </c:pt>
                <c:pt idx="1874">
                  <c:v>7</c:v>
                </c:pt>
                <c:pt idx="1875">
                  <c:v>4</c:v>
                </c:pt>
                <c:pt idx="1876">
                  <c:v>7</c:v>
                </c:pt>
                <c:pt idx="1877">
                  <c:v>4</c:v>
                </c:pt>
                <c:pt idx="1878">
                  <c:v>2</c:v>
                </c:pt>
                <c:pt idx="1879">
                  <c:v>4</c:v>
                </c:pt>
                <c:pt idx="1880">
                  <c:v>8</c:v>
                </c:pt>
                <c:pt idx="1881">
                  <c:v>7</c:v>
                </c:pt>
                <c:pt idx="1882">
                  <c:v>6</c:v>
                </c:pt>
                <c:pt idx="1883">
                  <c:v>12</c:v>
                </c:pt>
                <c:pt idx="1884">
                  <c:v>1</c:v>
                </c:pt>
                <c:pt idx="1885">
                  <c:v>8</c:v>
                </c:pt>
                <c:pt idx="1886">
                  <c:v>3</c:v>
                </c:pt>
                <c:pt idx="1887">
                  <c:v>2</c:v>
                </c:pt>
                <c:pt idx="1888">
                  <c:v>2</c:v>
                </c:pt>
                <c:pt idx="1889">
                  <c:v>9</c:v>
                </c:pt>
                <c:pt idx="1890">
                  <c:v>5</c:v>
                </c:pt>
                <c:pt idx="1891">
                  <c:v>6</c:v>
                </c:pt>
                <c:pt idx="1892">
                  <c:v>8</c:v>
                </c:pt>
                <c:pt idx="1893">
                  <c:v>8</c:v>
                </c:pt>
                <c:pt idx="1894">
                  <c:v>8</c:v>
                </c:pt>
                <c:pt idx="1895">
                  <c:v>5</c:v>
                </c:pt>
                <c:pt idx="1896">
                  <c:v>8</c:v>
                </c:pt>
                <c:pt idx="1897">
                  <c:v>3</c:v>
                </c:pt>
                <c:pt idx="1898">
                  <c:v>7</c:v>
                </c:pt>
                <c:pt idx="1899">
                  <c:v>6</c:v>
                </c:pt>
                <c:pt idx="1900">
                  <c:v>7</c:v>
                </c:pt>
                <c:pt idx="1901">
                  <c:v>9</c:v>
                </c:pt>
                <c:pt idx="1902">
                  <c:v>5</c:v>
                </c:pt>
                <c:pt idx="1903">
                  <c:v>10</c:v>
                </c:pt>
                <c:pt idx="1904">
                  <c:v>6</c:v>
                </c:pt>
                <c:pt idx="1905">
                  <c:v>7</c:v>
                </c:pt>
                <c:pt idx="1906">
                  <c:v>4</c:v>
                </c:pt>
                <c:pt idx="1907">
                  <c:v>6</c:v>
                </c:pt>
                <c:pt idx="1908">
                  <c:v>2</c:v>
                </c:pt>
                <c:pt idx="1909">
                  <c:v>8</c:v>
                </c:pt>
                <c:pt idx="1910">
                  <c:v>7</c:v>
                </c:pt>
                <c:pt idx="1911">
                  <c:v>5</c:v>
                </c:pt>
                <c:pt idx="1912">
                  <c:v>5</c:v>
                </c:pt>
                <c:pt idx="1913">
                  <c:v>8</c:v>
                </c:pt>
                <c:pt idx="1914">
                  <c:v>4</c:v>
                </c:pt>
                <c:pt idx="1915">
                  <c:v>7</c:v>
                </c:pt>
                <c:pt idx="1916">
                  <c:v>3</c:v>
                </c:pt>
                <c:pt idx="1917">
                  <c:v>2</c:v>
                </c:pt>
                <c:pt idx="1918">
                  <c:v>9</c:v>
                </c:pt>
                <c:pt idx="1919">
                  <c:v>8</c:v>
                </c:pt>
                <c:pt idx="1920">
                  <c:v>6</c:v>
                </c:pt>
                <c:pt idx="1921">
                  <c:v>5</c:v>
                </c:pt>
                <c:pt idx="1922">
                  <c:v>7</c:v>
                </c:pt>
                <c:pt idx="1923">
                  <c:v>3</c:v>
                </c:pt>
                <c:pt idx="1924">
                  <c:v>6</c:v>
                </c:pt>
                <c:pt idx="1925">
                  <c:v>7</c:v>
                </c:pt>
                <c:pt idx="1926">
                  <c:v>8</c:v>
                </c:pt>
                <c:pt idx="1927">
                  <c:v>8</c:v>
                </c:pt>
                <c:pt idx="1928">
                  <c:v>4</c:v>
                </c:pt>
                <c:pt idx="1929">
                  <c:v>7</c:v>
                </c:pt>
                <c:pt idx="1930">
                  <c:v>6</c:v>
                </c:pt>
                <c:pt idx="1931">
                  <c:v>4</c:v>
                </c:pt>
                <c:pt idx="1932">
                  <c:v>5</c:v>
                </c:pt>
                <c:pt idx="1933">
                  <c:v>6</c:v>
                </c:pt>
                <c:pt idx="1934">
                  <c:v>6</c:v>
                </c:pt>
                <c:pt idx="1935">
                  <c:v>6</c:v>
                </c:pt>
                <c:pt idx="1936">
                  <c:v>6</c:v>
                </c:pt>
                <c:pt idx="1937">
                  <c:v>2</c:v>
                </c:pt>
                <c:pt idx="1938">
                  <c:v>2</c:v>
                </c:pt>
                <c:pt idx="1939">
                  <c:v>9</c:v>
                </c:pt>
                <c:pt idx="1940">
                  <c:v>5</c:v>
                </c:pt>
                <c:pt idx="1941">
                  <c:v>4</c:v>
                </c:pt>
                <c:pt idx="1942">
                  <c:v>12</c:v>
                </c:pt>
                <c:pt idx="1943">
                  <c:v>3</c:v>
                </c:pt>
                <c:pt idx="1944">
                  <c:v>7</c:v>
                </c:pt>
                <c:pt idx="1945">
                  <c:v>9</c:v>
                </c:pt>
                <c:pt idx="1946">
                  <c:v>3</c:v>
                </c:pt>
                <c:pt idx="1947">
                  <c:v>3</c:v>
                </c:pt>
                <c:pt idx="1948">
                  <c:v>2</c:v>
                </c:pt>
                <c:pt idx="1949">
                  <c:v>2</c:v>
                </c:pt>
                <c:pt idx="1950">
                  <c:v>2</c:v>
                </c:pt>
                <c:pt idx="1951">
                  <c:v>5</c:v>
                </c:pt>
                <c:pt idx="1952">
                  <c:v>5</c:v>
                </c:pt>
                <c:pt idx="1953">
                  <c:v>3</c:v>
                </c:pt>
                <c:pt idx="1954">
                  <c:v>4</c:v>
                </c:pt>
                <c:pt idx="1955">
                  <c:v>12</c:v>
                </c:pt>
                <c:pt idx="1956">
                  <c:v>4</c:v>
                </c:pt>
                <c:pt idx="1957">
                  <c:v>4</c:v>
                </c:pt>
                <c:pt idx="1958">
                  <c:v>6</c:v>
                </c:pt>
                <c:pt idx="1959">
                  <c:v>6</c:v>
                </c:pt>
                <c:pt idx="1960">
                  <c:v>6</c:v>
                </c:pt>
                <c:pt idx="1961">
                  <c:v>2</c:v>
                </c:pt>
                <c:pt idx="1962">
                  <c:v>2</c:v>
                </c:pt>
                <c:pt idx="1963">
                  <c:v>3</c:v>
                </c:pt>
                <c:pt idx="1964">
                  <c:v>4</c:v>
                </c:pt>
                <c:pt idx="1965">
                  <c:v>7</c:v>
                </c:pt>
                <c:pt idx="1966">
                  <c:v>4</c:v>
                </c:pt>
                <c:pt idx="1967">
                  <c:v>4</c:v>
                </c:pt>
                <c:pt idx="1968">
                  <c:v>9</c:v>
                </c:pt>
                <c:pt idx="1969">
                  <c:v>6</c:v>
                </c:pt>
                <c:pt idx="1970">
                  <c:v>4</c:v>
                </c:pt>
                <c:pt idx="1971">
                  <c:v>8</c:v>
                </c:pt>
                <c:pt idx="1972">
                  <c:v>4</c:v>
                </c:pt>
                <c:pt idx="1973">
                  <c:v>4</c:v>
                </c:pt>
                <c:pt idx="1974">
                  <c:v>2</c:v>
                </c:pt>
                <c:pt idx="1975">
                  <c:v>5</c:v>
                </c:pt>
                <c:pt idx="1976">
                  <c:v>1</c:v>
                </c:pt>
                <c:pt idx="1977">
                  <c:v>5</c:v>
                </c:pt>
                <c:pt idx="1978">
                  <c:v>7</c:v>
                </c:pt>
                <c:pt idx="1979">
                  <c:v>8</c:v>
                </c:pt>
                <c:pt idx="1980">
                  <c:v>2</c:v>
                </c:pt>
                <c:pt idx="1981">
                  <c:v>4</c:v>
                </c:pt>
                <c:pt idx="1982">
                  <c:v>2</c:v>
                </c:pt>
                <c:pt idx="1983">
                  <c:v>1</c:v>
                </c:pt>
                <c:pt idx="1984">
                  <c:v>7</c:v>
                </c:pt>
                <c:pt idx="1985">
                  <c:v>4</c:v>
                </c:pt>
                <c:pt idx="1987">
                  <c:v>3</c:v>
                </c:pt>
                <c:pt idx="1988">
                  <c:v>1</c:v>
                </c:pt>
                <c:pt idx="1989">
                  <c:v>7</c:v>
                </c:pt>
                <c:pt idx="1990">
                  <c:v>6</c:v>
                </c:pt>
                <c:pt idx="1991">
                  <c:v>2</c:v>
                </c:pt>
                <c:pt idx="1992">
                  <c:v>7</c:v>
                </c:pt>
                <c:pt idx="1993">
                  <c:v>8</c:v>
                </c:pt>
                <c:pt idx="1994">
                  <c:v>4</c:v>
                </c:pt>
                <c:pt idx="1995">
                  <c:v>3</c:v>
                </c:pt>
                <c:pt idx="1996">
                  <c:v>9</c:v>
                </c:pt>
                <c:pt idx="1997">
                  <c:v>6</c:v>
                </c:pt>
                <c:pt idx="1998">
                  <c:v>6</c:v>
                </c:pt>
                <c:pt idx="1999">
                  <c:v>4</c:v>
                </c:pt>
                <c:pt idx="2000">
                  <c:v>3</c:v>
                </c:pt>
                <c:pt idx="2001">
                  <c:v>5</c:v>
                </c:pt>
                <c:pt idx="2002">
                  <c:v>3</c:v>
                </c:pt>
                <c:pt idx="2003">
                  <c:v>1</c:v>
                </c:pt>
                <c:pt idx="2004">
                  <c:v>3</c:v>
                </c:pt>
                <c:pt idx="2005">
                  <c:v>5</c:v>
                </c:pt>
                <c:pt idx="2006">
                  <c:v>4</c:v>
                </c:pt>
                <c:pt idx="2007">
                  <c:v>7</c:v>
                </c:pt>
                <c:pt idx="2008">
                  <c:v>2</c:v>
                </c:pt>
                <c:pt idx="2009">
                  <c:v>3</c:v>
                </c:pt>
                <c:pt idx="2010">
                  <c:v>4</c:v>
                </c:pt>
                <c:pt idx="2011">
                  <c:v>6</c:v>
                </c:pt>
                <c:pt idx="2012">
                  <c:v>6</c:v>
                </c:pt>
                <c:pt idx="2013">
                  <c:v>4</c:v>
                </c:pt>
                <c:pt idx="2014">
                  <c:v>4</c:v>
                </c:pt>
                <c:pt idx="2015">
                  <c:v>3</c:v>
                </c:pt>
                <c:pt idx="2016">
                  <c:v>3</c:v>
                </c:pt>
                <c:pt idx="2017">
                  <c:v>6</c:v>
                </c:pt>
                <c:pt idx="2018">
                  <c:v>5</c:v>
                </c:pt>
                <c:pt idx="2019">
                  <c:v>6</c:v>
                </c:pt>
                <c:pt idx="2020">
                  <c:v>4</c:v>
                </c:pt>
                <c:pt idx="2021">
                  <c:v>7</c:v>
                </c:pt>
                <c:pt idx="2022">
                  <c:v>4</c:v>
                </c:pt>
                <c:pt idx="2023">
                  <c:v>1</c:v>
                </c:pt>
                <c:pt idx="2024">
                  <c:v>3</c:v>
                </c:pt>
                <c:pt idx="2025">
                  <c:v>4</c:v>
                </c:pt>
                <c:pt idx="2026">
                  <c:v>6</c:v>
                </c:pt>
                <c:pt idx="2027">
                  <c:v>3</c:v>
                </c:pt>
                <c:pt idx="2028">
                  <c:v>6</c:v>
                </c:pt>
                <c:pt idx="2029">
                  <c:v>3</c:v>
                </c:pt>
                <c:pt idx="2030">
                  <c:v>7</c:v>
                </c:pt>
                <c:pt idx="2031">
                  <c:v>3</c:v>
                </c:pt>
                <c:pt idx="2032">
                  <c:v>5</c:v>
                </c:pt>
                <c:pt idx="2033">
                  <c:v>8</c:v>
                </c:pt>
                <c:pt idx="2034">
                  <c:v>2</c:v>
                </c:pt>
                <c:pt idx="2035">
                  <c:v>4</c:v>
                </c:pt>
                <c:pt idx="2036">
                  <c:v>6</c:v>
                </c:pt>
                <c:pt idx="2037">
                  <c:v>1</c:v>
                </c:pt>
                <c:pt idx="2038">
                  <c:v>2</c:v>
                </c:pt>
                <c:pt idx="2039">
                  <c:v>5</c:v>
                </c:pt>
                <c:pt idx="2040">
                  <c:v>2</c:v>
                </c:pt>
                <c:pt idx="2041">
                  <c:v>4</c:v>
                </c:pt>
                <c:pt idx="2042">
                  <c:v>5</c:v>
                </c:pt>
                <c:pt idx="2043">
                  <c:v>2</c:v>
                </c:pt>
                <c:pt idx="2044">
                  <c:v>5</c:v>
                </c:pt>
                <c:pt idx="2045">
                  <c:v>5</c:v>
                </c:pt>
                <c:pt idx="2046">
                  <c:v>1</c:v>
                </c:pt>
                <c:pt idx="2047">
                  <c:v>4</c:v>
                </c:pt>
                <c:pt idx="2048">
                  <c:v>1</c:v>
                </c:pt>
                <c:pt idx="2049">
                  <c:v>5</c:v>
                </c:pt>
                <c:pt idx="2050">
                  <c:v>4</c:v>
                </c:pt>
                <c:pt idx="2051">
                  <c:v>3</c:v>
                </c:pt>
                <c:pt idx="2052">
                  <c:v>3</c:v>
                </c:pt>
                <c:pt idx="2053">
                  <c:v>6</c:v>
                </c:pt>
                <c:pt idx="2054">
                  <c:v>6</c:v>
                </c:pt>
                <c:pt idx="2055">
                  <c:v>5</c:v>
                </c:pt>
                <c:pt idx="2056">
                  <c:v>4</c:v>
                </c:pt>
                <c:pt idx="2057">
                  <c:v>8</c:v>
                </c:pt>
                <c:pt idx="2058">
                  <c:v>8</c:v>
                </c:pt>
                <c:pt idx="2059">
                  <c:v>2</c:v>
                </c:pt>
                <c:pt idx="2060">
                  <c:v>3</c:v>
                </c:pt>
                <c:pt idx="2061">
                  <c:v>4</c:v>
                </c:pt>
                <c:pt idx="2062">
                  <c:v>3</c:v>
                </c:pt>
                <c:pt idx="2063">
                  <c:v>6</c:v>
                </c:pt>
                <c:pt idx="2064">
                  <c:v>1</c:v>
                </c:pt>
                <c:pt idx="2065">
                  <c:v>2</c:v>
                </c:pt>
                <c:pt idx="2066">
                  <c:v>7</c:v>
                </c:pt>
                <c:pt idx="2067">
                  <c:v>2</c:v>
                </c:pt>
                <c:pt idx="2068">
                  <c:v>3</c:v>
                </c:pt>
                <c:pt idx="2069">
                  <c:v>3</c:v>
                </c:pt>
                <c:pt idx="2070">
                  <c:v>3</c:v>
                </c:pt>
                <c:pt idx="2071">
                  <c:v>3</c:v>
                </c:pt>
                <c:pt idx="2072">
                  <c:v>2</c:v>
                </c:pt>
                <c:pt idx="2073">
                  <c:v>4</c:v>
                </c:pt>
                <c:pt idx="2074">
                  <c:v>3</c:v>
                </c:pt>
                <c:pt idx="2075">
                  <c:v>8</c:v>
                </c:pt>
                <c:pt idx="2076">
                  <c:v>4</c:v>
                </c:pt>
                <c:pt idx="2077">
                  <c:v>5</c:v>
                </c:pt>
                <c:pt idx="2078">
                  <c:v>6</c:v>
                </c:pt>
                <c:pt idx="2079">
                  <c:v>5</c:v>
                </c:pt>
                <c:pt idx="2080">
                  <c:v>6</c:v>
                </c:pt>
                <c:pt idx="2081">
                  <c:v>5</c:v>
                </c:pt>
                <c:pt idx="2082">
                  <c:v>4</c:v>
                </c:pt>
                <c:pt idx="2083">
                  <c:v>1</c:v>
                </c:pt>
                <c:pt idx="2084">
                  <c:v>5</c:v>
                </c:pt>
                <c:pt idx="2085">
                  <c:v>6</c:v>
                </c:pt>
                <c:pt idx="2086">
                  <c:v>5</c:v>
                </c:pt>
                <c:pt idx="2087">
                  <c:v>8</c:v>
                </c:pt>
                <c:pt idx="2088">
                  <c:v>7</c:v>
                </c:pt>
                <c:pt idx="2089">
                  <c:v>3</c:v>
                </c:pt>
                <c:pt idx="2090">
                  <c:v>4</c:v>
                </c:pt>
                <c:pt idx="2091">
                  <c:v>2</c:v>
                </c:pt>
                <c:pt idx="2092">
                  <c:v>3</c:v>
                </c:pt>
                <c:pt idx="2093">
                  <c:v>3</c:v>
                </c:pt>
                <c:pt idx="2094">
                  <c:v>1</c:v>
                </c:pt>
                <c:pt idx="2095">
                  <c:v>2</c:v>
                </c:pt>
                <c:pt idx="2096">
                  <c:v>6</c:v>
                </c:pt>
                <c:pt idx="2097">
                  <c:v>8</c:v>
                </c:pt>
                <c:pt idx="2098">
                  <c:v>7</c:v>
                </c:pt>
                <c:pt idx="2099">
                  <c:v>3</c:v>
                </c:pt>
                <c:pt idx="2100">
                  <c:v>5</c:v>
                </c:pt>
                <c:pt idx="2101">
                  <c:v>4</c:v>
                </c:pt>
                <c:pt idx="2102">
                  <c:v>8</c:v>
                </c:pt>
                <c:pt idx="2103">
                  <c:v>4</c:v>
                </c:pt>
                <c:pt idx="2104">
                  <c:v>5</c:v>
                </c:pt>
                <c:pt idx="2105">
                  <c:v>1</c:v>
                </c:pt>
                <c:pt idx="2106">
                  <c:v>3</c:v>
                </c:pt>
                <c:pt idx="2107">
                  <c:v>7</c:v>
                </c:pt>
                <c:pt idx="2108">
                  <c:v>4</c:v>
                </c:pt>
                <c:pt idx="2109">
                  <c:v>2</c:v>
                </c:pt>
                <c:pt idx="2110">
                  <c:v>2</c:v>
                </c:pt>
                <c:pt idx="2111">
                  <c:v>3</c:v>
                </c:pt>
                <c:pt idx="2112">
                  <c:v>3</c:v>
                </c:pt>
                <c:pt idx="2113">
                  <c:v>2</c:v>
                </c:pt>
                <c:pt idx="2114">
                  <c:v>6</c:v>
                </c:pt>
                <c:pt idx="2115">
                  <c:v>6</c:v>
                </c:pt>
                <c:pt idx="2116">
                  <c:v>3</c:v>
                </c:pt>
                <c:pt idx="2117">
                  <c:v>4</c:v>
                </c:pt>
                <c:pt idx="2118">
                  <c:v>1</c:v>
                </c:pt>
                <c:pt idx="2119">
                  <c:v>5</c:v>
                </c:pt>
                <c:pt idx="2120">
                  <c:v>3</c:v>
                </c:pt>
                <c:pt idx="2121">
                  <c:v>8</c:v>
                </c:pt>
                <c:pt idx="2122">
                  <c:v>2</c:v>
                </c:pt>
                <c:pt idx="2123">
                  <c:v>4</c:v>
                </c:pt>
                <c:pt idx="2124">
                  <c:v>4</c:v>
                </c:pt>
                <c:pt idx="2125">
                  <c:v>5</c:v>
                </c:pt>
                <c:pt idx="2126">
                  <c:v>6</c:v>
                </c:pt>
                <c:pt idx="2127">
                  <c:v>6</c:v>
                </c:pt>
                <c:pt idx="2128">
                  <c:v>4</c:v>
                </c:pt>
                <c:pt idx="2129">
                  <c:v>2</c:v>
                </c:pt>
                <c:pt idx="2130">
                  <c:v>2</c:v>
                </c:pt>
                <c:pt idx="2131">
                  <c:v>1</c:v>
                </c:pt>
                <c:pt idx="2132">
                  <c:v>2</c:v>
                </c:pt>
                <c:pt idx="2133">
                  <c:v>3</c:v>
                </c:pt>
                <c:pt idx="2134">
                  <c:v>3</c:v>
                </c:pt>
                <c:pt idx="2135">
                  <c:v>3</c:v>
                </c:pt>
                <c:pt idx="2136">
                  <c:v>2</c:v>
                </c:pt>
                <c:pt idx="2137">
                  <c:v>4</c:v>
                </c:pt>
                <c:pt idx="2138">
                  <c:v>6</c:v>
                </c:pt>
                <c:pt idx="2139">
                  <c:v>1</c:v>
                </c:pt>
                <c:pt idx="2140">
                  <c:v>8</c:v>
                </c:pt>
                <c:pt idx="2141">
                  <c:v>8</c:v>
                </c:pt>
                <c:pt idx="2142">
                  <c:v>6</c:v>
                </c:pt>
                <c:pt idx="2144">
                  <c:v>7</c:v>
                </c:pt>
                <c:pt idx="2145">
                  <c:v>2</c:v>
                </c:pt>
                <c:pt idx="2146">
                  <c:v>5</c:v>
                </c:pt>
                <c:pt idx="2147">
                  <c:v>2</c:v>
                </c:pt>
                <c:pt idx="2148">
                  <c:v>3</c:v>
                </c:pt>
                <c:pt idx="2149">
                  <c:v>3</c:v>
                </c:pt>
                <c:pt idx="2150">
                  <c:v>4</c:v>
                </c:pt>
                <c:pt idx="2152">
                  <c:v>1</c:v>
                </c:pt>
                <c:pt idx="2153">
                  <c:v>2</c:v>
                </c:pt>
                <c:pt idx="2154">
                  <c:v>2</c:v>
                </c:pt>
                <c:pt idx="2155">
                  <c:v>2</c:v>
                </c:pt>
                <c:pt idx="2156">
                  <c:v>4</c:v>
                </c:pt>
                <c:pt idx="2157">
                  <c:v>7</c:v>
                </c:pt>
                <c:pt idx="2158">
                  <c:v>2</c:v>
                </c:pt>
                <c:pt idx="2159">
                  <c:v>2</c:v>
                </c:pt>
                <c:pt idx="2161">
                  <c:v>4</c:v>
                </c:pt>
                <c:pt idx="2162">
                  <c:v>6</c:v>
                </c:pt>
                <c:pt idx="2163">
                  <c:v>2</c:v>
                </c:pt>
                <c:pt idx="2164">
                  <c:v>2</c:v>
                </c:pt>
                <c:pt idx="2165">
                  <c:v>3</c:v>
                </c:pt>
                <c:pt idx="2166">
                  <c:v>3</c:v>
                </c:pt>
                <c:pt idx="2167">
                  <c:v>2</c:v>
                </c:pt>
                <c:pt idx="2168">
                  <c:v>2</c:v>
                </c:pt>
                <c:pt idx="2169">
                  <c:v>1</c:v>
                </c:pt>
                <c:pt idx="2170">
                  <c:v>5</c:v>
                </c:pt>
                <c:pt idx="2171">
                  <c:v>5</c:v>
                </c:pt>
                <c:pt idx="2172">
                  <c:v>5</c:v>
                </c:pt>
                <c:pt idx="2173">
                  <c:v>3</c:v>
                </c:pt>
                <c:pt idx="2174">
                  <c:v>2</c:v>
                </c:pt>
                <c:pt idx="2175">
                  <c:v>2</c:v>
                </c:pt>
                <c:pt idx="2176">
                  <c:v>5</c:v>
                </c:pt>
                <c:pt idx="2177">
                  <c:v>2</c:v>
                </c:pt>
                <c:pt idx="2178">
                  <c:v>2</c:v>
                </c:pt>
                <c:pt idx="2179">
                  <c:v>5</c:v>
                </c:pt>
                <c:pt idx="2180">
                  <c:v>2</c:v>
                </c:pt>
                <c:pt idx="2181">
                  <c:v>6</c:v>
                </c:pt>
                <c:pt idx="2182">
                  <c:v>8</c:v>
                </c:pt>
                <c:pt idx="2183">
                  <c:v>1</c:v>
                </c:pt>
                <c:pt idx="2184">
                  <c:v>1</c:v>
                </c:pt>
                <c:pt idx="2185">
                  <c:v>5</c:v>
                </c:pt>
                <c:pt idx="2186">
                  <c:v>3</c:v>
                </c:pt>
                <c:pt idx="2187">
                  <c:v>3</c:v>
                </c:pt>
                <c:pt idx="2188">
                  <c:v>3</c:v>
                </c:pt>
                <c:pt idx="2189">
                  <c:v>4</c:v>
                </c:pt>
                <c:pt idx="2190">
                  <c:v>8</c:v>
                </c:pt>
                <c:pt idx="2191">
                  <c:v>1</c:v>
                </c:pt>
                <c:pt idx="2192">
                  <c:v>5</c:v>
                </c:pt>
                <c:pt idx="2193">
                  <c:v>2</c:v>
                </c:pt>
                <c:pt idx="2194">
                  <c:v>1</c:v>
                </c:pt>
                <c:pt idx="2195">
                  <c:v>1</c:v>
                </c:pt>
                <c:pt idx="2196">
                  <c:v>2</c:v>
                </c:pt>
                <c:pt idx="2197">
                  <c:v>1</c:v>
                </c:pt>
                <c:pt idx="2198">
                  <c:v>2</c:v>
                </c:pt>
                <c:pt idx="2199">
                  <c:v>3</c:v>
                </c:pt>
                <c:pt idx="2200">
                  <c:v>2</c:v>
                </c:pt>
                <c:pt idx="2201">
                  <c:v>2</c:v>
                </c:pt>
                <c:pt idx="2202">
                  <c:v>3</c:v>
                </c:pt>
                <c:pt idx="2203">
                  <c:v>8</c:v>
                </c:pt>
                <c:pt idx="2204">
                  <c:v>5</c:v>
                </c:pt>
                <c:pt idx="2205">
                  <c:v>2</c:v>
                </c:pt>
                <c:pt idx="2207">
                  <c:v>1</c:v>
                </c:pt>
                <c:pt idx="2208">
                  <c:v>1</c:v>
                </c:pt>
                <c:pt idx="2209">
                  <c:v>4</c:v>
                </c:pt>
                <c:pt idx="2211">
                  <c:v>5</c:v>
                </c:pt>
                <c:pt idx="2212">
                  <c:v>6</c:v>
                </c:pt>
                <c:pt idx="2213">
                  <c:v>3</c:v>
                </c:pt>
                <c:pt idx="2214">
                  <c:v>3</c:v>
                </c:pt>
                <c:pt idx="2215">
                  <c:v>4</c:v>
                </c:pt>
                <c:pt idx="2216">
                  <c:v>3</c:v>
                </c:pt>
                <c:pt idx="2217">
                  <c:v>2</c:v>
                </c:pt>
                <c:pt idx="2218">
                  <c:v>3</c:v>
                </c:pt>
                <c:pt idx="2219">
                  <c:v>6</c:v>
                </c:pt>
                <c:pt idx="2220">
                  <c:v>4</c:v>
                </c:pt>
                <c:pt idx="2221">
                  <c:v>3</c:v>
                </c:pt>
                <c:pt idx="2222">
                  <c:v>4</c:v>
                </c:pt>
                <c:pt idx="2223">
                  <c:v>3</c:v>
                </c:pt>
                <c:pt idx="2224">
                  <c:v>3</c:v>
                </c:pt>
                <c:pt idx="2225">
                  <c:v>2</c:v>
                </c:pt>
                <c:pt idx="2226">
                  <c:v>2</c:v>
                </c:pt>
                <c:pt idx="2227">
                  <c:v>1</c:v>
                </c:pt>
                <c:pt idx="2228">
                  <c:v>1</c:v>
                </c:pt>
                <c:pt idx="2229">
                  <c:v>2</c:v>
                </c:pt>
                <c:pt idx="2230">
                  <c:v>3</c:v>
                </c:pt>
                <c:pt idx="2231">
                  <c:v>2</c:v>
                </c:pt>
                <c:pt idx="2232">
                  <c:v>3</c:v>
                </c:pt>
                <c:pt idx="2233">
                  <c:v>2</c:v>
                </c:pt>
                <c:pt idx="2234">
                  <c:v>5</c:v>
                </c:pt>
                <c:pt idx="2235">
                  <c:v>1</c:v>
                </c:pt>
                <c:pt idx="2236">
                  <c:v>3</c:v>
                </c:pt>
                <c:pt idx="2237">
                  <c:v>3</c:v>
                </c:pt>
                <c:pt idx="2238">
                  <c:v>3</c:v>
                </c:pt>
                <c:pt idx="2239">
                  <c:v>3</c:v>
                </c:pt>
                <c:pt idx="2240">
                  <c:v>4</c:v>
                </c:pt>
                <c:pt idx="2241">
                  <c:v>4</c:v>
                </c:pt>
                <c:pt idx="2242">
                  <c:v>4</c:v>
                </c:pt>
                <c:pt idx="2243">
                  <c:v>2</c:v>
                </c:pt>
                <c:pt idx="2244">
                  <c:v>3</c:v>
                </c:pt>
                <c:pt idx="2245">
                  <c:v>2</c:v>
                </c:pt>
                <c:pt idx="2246">
                  <c:v>2</c:v>
                </c:pt>
                <c:pt idx="2247">
                  <c:v>4</c:v>
                </c:pt>
                <c:pt idx="2248">
                  <c:v>3</c:v>
                </c:pt>
                <c:pt idx="2249">
                  <c:v>3</c:v>
                </c:pt>
                <c:pt idx="2250">
                  <c:v>4</c:v>
                </c:pt>
                <c:pt idx="2251">
                  <c:v>1</c:v>
                </c:pt>
                <c:pt idx="2252">
                  <c:v>3</c:v>
                </c:pt>
                <c:pt idx="2253">
                  <c:v>3</c:v>
                </c:pt>
                <c:pt idx="2254">
                  <c:v>3</c:v>
                </c:pt>
                <c:pt idx="2255">
                  <c:v>3</c:v>
                </c:pt>
                <c:pt idx="2256">
                  <c:v>2</c:v>
                </c:pt>
                <c:pt idx="2257">
                  <c:v>3</c:v>
                </c:pt>
                <c:pt idx="2258">
                  <c:v>1</c:v>
                </c:pt>
                <c:pt idx="2259">
                  <c:v>2</c:v>
                </c:pt>
                <c:pt idx="2260">
                  <c:v>2</c:v>
                </c:pt>
                <c:pt idx="2261">
                  <c:v>5</c:v>
                </c:pt>
                <c:pt idx="2262">
                  <c:v>2</c:v>
                </c:pt>
                <c:pt idx="2263">
                  <c:v>3</c:v>
                </c:pt>
                <c:pt idx="2265">
                  <c:v>1</c:v>
                </c:pt>
                <c:pt idx="2266">
                  <c:v>4</c:v>
                </c:pt>
                <c:pt idx="2267">
                  <c:v>4</c:v>
                </c:pt>
                <c:pt idx="2268">
                  <c:v>1</c:v>
                </c:pt>
                <c:pt idx="2269">
                  <c:v>2</c:v>
                </c:pt>
                <c:pt idx="2270">
                  <c:v>3</c:v>
                </c:pt>
                <c:pt idx="2271">
                  <c:v>4</c:v>
                </c:pt>
                <c:pt idx="2272">
                  <c:v>2</c:v>
                </c:pt>
                <c:pt idx="2273">
                  <c:v>2</c:v>
                </c:pt>
                <c:pt idx="2274">
                  <c:v>1</c:v>
                </c:pt>
                <c:pt idx="2275">
                  <c:v>4</c:v>
                </c:pt>
                <c:pt idx="2276">
                  <c:v>3</c:v>
                </c:pt>
                <c:pt idx="2278">
                  <c:v>1</c:v>
                </c:pt>
                <c:pt idx="2279">
                  <c:v>6</c:v>
                </c:pt>
                <c:pt idx="2280">
                  <c:v>4</c:v>
                </c:pt>
                <c:pt idx="2281">
                  <c:v>3</c:v>
                </c:pt>
                <c:pt idx="2282">
                  <c:v>1</c:v>
                </c:pt>
                <c:pt idx="2283">
                  <c:v>3</c:v>
                </c:pt>
                <c:pt idx="2284">
                  <c:v>3</c:v>
                </c:pt>
                <c:pt idx="2285">
                  <c:v>4</c:v>
                </c:pt>
                <c:pt idx="2286">
                  <c:v>2</c:v>
                </c:pt>
                <c:pt idx="2287">
                  <c:v>5</c:v>
                </c:pt>
                <c:pt idx="2288">
                  <c:v>3</c:v>
                </c:pt>
                <c:pt idx="2289">
                  <c:v>4</c:v>
                </c:pt>
                <c:pt idx="2290">
                  <c:v>4</c:v>
                </c:pt>
                <c:pt idx="2291">
                  <c:v>1</c:v>
                </c:pt>
                <c:pt idx="2292">
                  <c:v>4</c:v>
                </c:pt>
                <c:pt idx="2293">
                  <c:v>4</c:v>
                </c:pt>
                <c:pt idx="2295">
                  <c:v>4</c:v>
                </c:pt>
                <c:pt idx="2296">
                  <c:v>2</c:v>
                </c:pt>
                <c:pt idx="2298">
                  <c:v>1</c:v>
                </c:pt>
                <c:pt idx="2299">
                  <c:v>2</c:v>
                </c:pt>
                <c:pt idx="2300">
                  <c:v>2</c:v>
                </c:pt>
                <c:pt idx="2301">
                  <c:v>4</c:v>
                </c:pt>
                <c:pt idx="2302">
                  <c:v>1</c:v>
                </c:pt>
                <c:pt idx="2303">
                  <c:v>6</c:v>
                </c:pt>
                <c:pt idx="2304">
                  <c:v>1</c:v>
                </c:pt>
                <c:pt idx="2305">
                  <c:v>2</c:v>
                </c:pt>
                <c:pt idx="2306">
                  <c:v>1</c:v>
                </c:pt>
                <c:pt idx="2307">
                  <c:v>5</c:v>
                </c:pt>
                <c:pt idx="2308">
                  <c:v>3</c:v>
                </c:pt>
                <c:pt idx="2309">
                  <c:v>3</c:v>
                </c:pt>
                <c:pt idx="2310">
                  <c:v>3</c:v>
                </c:pt>
                <c:pt idx="2311">
                  <c:v>1</c:v>
                </c:pt>
                <c:pt idx="2312">
                  <c:v>2</c:v>
                </c:pt>
                <c:pt idx="2313">
                  <c:v>4</c:v>
                </c:pt>
                <c:pt idx="2314">
                  <c:v>2</c:v>
                </c:pt>
                <c:pt idx="2315">
                  <c:v>1</c:v>
                </c:pt>
                <c:pt idx="2316">
                  <c:v>2</c:v>
                </c:pt>
                <c:pt idx="2317">
                  <c:v>3</c:v>
                </c:pt>
                <c:pt idx="2318">
                  <c:v>4</c:v>
                </c:pt>
                <c:pt idx="2319">
                  <c:v>4</c:v>
                </c:pt>
                <c:pt idx="2320">
                  <c:v>3</c:v>
                </c:pt>
                <c:pt idx="2321">
                  <c:v>5</c:v>
                </c:pt>
                <c:pt idx="2322">
                  <c:v>1</c:v>
                </c:pt>
                <c:pt idx="2323">
                  <c:v>2</c:v>
                </c:pt>
                <c:pt idx="2324">
                  <c:v>1</c:v>
                </c:pt>
                <c:pt idx="2325">
                  <c:v>3</c:v>
                </c:pt>
                <c:pt idx="2326">
                  <c:v>2</c:v>
                </c:pt>
                <c:pt idx="2327">
                  <c:v>1</c:v>
                </c:pt>
                <c:pt idx="2329">
                  <c:v>3</c:v>
                </c:pt>
                <c:pt idx="2330">
                  <c:v>1</c:v>
                </c:pt>
                <c:pt idx="2333">
                  <c:v>2</c:v>
                </c:pt>
                <c:pt idx="2334">
                  <c:v>3</c:v>
                </c:pt>
                <c:pt idx="2335">
                  <c:v>3</c:v>
                </c:pt>
                <c:pt idx="2336">
                  <c:v>1</c:v>
                </c:pt>
                <c:pt idx="2338">
                  <c:v>3</c:v>
                </c:pt>
                <c:pt idx="2339">
                  <c:v>1</c:v>
                </c:pt>
                <c:pt idx="2340">
                  <c:v>3</c:v>
                </c:pt>
                <c:pt idx="2341">
                  <c:v>1</c:v>
                </c:pt>
                <c:pt idx="2342">
                  <c:v>2</c:v>
                </c:pt>
                <c:pt idx="2343">
                  <c:v>5</c:v>
                </c:pt>
                <c:pt idx="2344">
                  <c:v>2</c:v>
                </c:pt>
                <c:pt idx="2345">
                  <c:v>2</c:v>
                </c:pt>
                <c:pt idx="2346">
                  <c:v>2</c:v>
                </c:pt>
                <c:pt idx="2347">
                  <c:v>2</c:v>
                </c:pt>
                <c:pt idx="2348">
                  <c:v>5</c:v>
                </c:pt>
                <c:pt idx="2349">
                  <c:v>3</c:v>
                </c:pt>
                <c:pt idx="2350">
                  <c:v>1</c:v>
                </c:pt>
                <c:pt idx="2351">
                  <c:v>5</c:v>
                </c:pt>
                <c:pt idx="2352">
                  <c:v>2</c:v>
                </c:pt>
                <c:pt idx="2353">
                  <c:v>5</c:v>
                </c:pt>
                <c:pt idx="2354">
                  <c:v>6</c:v>
                </c:pt>
                <c:pt idx="2355">
                  <c:v>3</c:v>
                </c:pt>
                <c:pt idx="2356">
                  <c:v>3</c:v>
                </c:pt>
                <c:pt idx="2357">
                  <c:v>6</c:v>
                </c:pt>
                <c:pt idx="2358">
                  <c:v>1</c:v>
                </c:pt>
                <c:pt idx="2359">
                  <c:v>2</c:v>
                </c:pt>
                <c:pt idx="2360">
                  <c:v>1</c:v>
                </c:pt>
                <c:pt idx="2361">
                  <c:v>4</c:v>
                </c:pt>
                <c:pt idx="2362">
                  <c:v>4</c:v>
                </c:pt>
                <c:pt idx="2363">
                  <c:v>4</c:v>
                </c:pt>
                <c:pt idx="2364">
                  <c:v>2</c:v>
                </c:pt>
                <c:pt idx="2365">
                  <c:v>5</c:v>
                </c:pt>
                <c:pt idx="2366">
                  <c:v>1</c:v>
                </c:pt>
                <c:pt idx="2368">
                  <c:v>4</c:v>
                </c:pt>
                <c:pt idx="2369">
                  <c:v>2</c:v>
                </c:pt>
                <c:pt idx="2370">
                  <c:v>3</c:v>
                </c:pt>
                <c:pt idx="2371">
                  <c:v>5</c:v>
                </c:pt>
                <c:pt idx="2372">
                  <c:v>2</c:v>
                </c:pt>
                <c:pt idx="2373">
                  <c:v>4</c:v>
                </c:pt>
                <c:pt idx="2374">
                  <c:v>4</c:v>
                </c:pt>
                <c:pt idx="2375">
                  <c:v>3</c:v>
                </c:pt>
                <c:pt idx="2378">
                  <c:v>1</c:v>
                </c:pt>
                <c:pt idx="2380">
                  <c:v>5</c:v>
                </c:pt>
                <c:pt idx="2381">
                  <c:v>4</c:v>
                </c:pt>
                <c:pt idx="2382">
                  <c:v>1</c:v>
                </c:pt>
                <c:pt idx="2383">
                  <c:v>2</c:v>
                </c:pt>
                <c:pt idx="2384">
                  <c:v>2</c:v>
                </c:pt>
                <c:pt idx="2385">
                  <c:v>2</c:v>
                </c:pt>
                <c:pt idx="2386">
                  <c:v>2</c:v>
                </c:pt>
                <c:pt idx="2387">
                  <c:v>4</c:v>
                </c:pt>
                <c:pt idx="2388">
                  <c:v>5</c:v>
                </c:pt>
                <c:pt idx="2390">
                  <c:v>2</c:v>
                </c:pt>
                <c:pt idx="2391">
                  <c:v>2</c:v>
                </c:pt>
                <c:pt idx="2392">
                  <c:v>2</c:v>
                </c:pt>
                <c:pt idx="2393">
                  <c:v>3</c:v>
                </c:pt>
                <c:pt idx="2394">
                  <c:v>1</c:v>
                </c:pt>
                <c:pt idx="2395">
                  <c:v>3</c:v>
                </c:pt>
                <c:pt idx="2397">
                  <c:v>1</c:v>
                </c:pt>
                <c:pt idx="2399">
                  <c:v>2</c:v>
                </c:pt>
                <c:pt idx="2400">
                  <c:v>3</c:v>
                </c:pt>
                <c:pt idx="2401">
                  <c:v>1</c:v>
                </c:pt>
                <c:pt idx="2402">
                  <c:v>1</c:v>
                </c:pt>
                <c:pt idx="2404">
                  <c:v>2</c:v>
                </c:pt>
                <c:pt idx="2405">
                  <c:v>3</c:v>
                </c:pt>
                <c:pt idx="2407">
                  <c:v>1</c:v>
                </c:pt>
                <c:pt idx="2408">
                  <c:v>1</c:v>
                </c:pt>
                <c:pt idx="2409">
                  <c:v>1</c:v>
                </c:pt>
                <c:pt idx="2410">
                  <c:v>3</c:v>
                </c:pt>
                <c:pt idx="2411">
                  <c:v>3</c:v>
                </c:pt>
                <c:pt idx="2412">
                  <c:v>1</c:v>
                </c:pt>
                <c:pt idx="2414">
                  <c:v>1</c:v>
                </c:pt>
                <c:pt idx="2415">
                  <c:v>3</c:v>
                </c:pt>
                <c:pt idx="2416">
                  <c:v>1</c:v>
                </c:pt>
                <c:pt idx="2417">
                  <c:v>4</c:v>
                </c:pt>
                <c:pt idx="2418">
                  <c:v>4</c:v>
                </c:pt>
                <c:pt idx="2419">
                  <c:v>3</c:v>
                </c:pt>
                <c:pt idx="2421">
                  <c:v>4</c:v>
                </c:pt>
                <c:pt idx="2422">
                  <c:v>1</c:v>
                </c:pt>
                <c:pt idx="2423">
                  <c:v>5</c:v>
                </c:pt>
                <c:pt idx="2424">
                  <c:v>2</c:v>
                </c:pt>
                <c:pt idx="2425">
                  <c:v>1</c:v>
                </c:pt>
                <c:pt idx="2426">
                  <c:v>1</c:v>
                </c:pt>
                <c:pt idx="2427">
                  <c:v>3</c:v>
                </c:pt>
                <c:pt idx="2428">
                  <c:v>3</c:v>
                </c:pt>
                <c:pt idx="2429">
                  <c:v>2</c:v>
                </c:pt>
                <c:pt idx="2430">
                  <c:v>2</c:v>
                </c:pt>
                <c:pt idx="2432">
                  <c:v>2</c:v>
                </c:pt>
                <c:pt idx="2433">
                  <c:v>2</c:v>
                </c:pt>
                <c:pt idx="2434">
                  <c:v>3</c:v>
                </c:pt>
                <c:pt idx="2435">
                  <c:v>3</c:v>
                </c:pt>
                <c:pt idx="2436">
                  <c:v>3</c:v>
                </c:pt>
                <c:pt idx="2437">
                  <c:v>3</c:v>
                </c:pt>
                <c:pt idx="2438">
                  <c:v>2</c:v>
                </c:pt>
                <c:pt idx="2439">
                  <c:v>3</c:v>
                </c:pt>
                <c:pt idx="2440">
                  <c:v>2</c:v>
                </c:pt>
                <c:pt idx="2441">
                  <c:v>2</c:v>
                </c:pt>
                <c:pt idx="2442">
                  <c:v>1</c:v>
                </c:pt>
                <c:pt idx="2444">
                  <c:v>2</c:v>
                </c:pt>
                <c:pt idx="2445">
                  <c:v>3</c:v>
                </c:pt>
                <c:pt idx="2446">
                  <c:v>1</c:v>
                </c:pt>
                <c:pt idx="2447">
                  <c:v>3</c:v>
                </c:pt>
                <c:pt idx="2448">
                  <c:v>1</c:v>
                </c:pt>
                <c:pt idx="2451">
                  <c:v>3</c:v>
                </c:pt>
                <c:pt idx="2452">
                  <c:v>1</c:v>
                </c:pt>
                <c:pt idx="2453">
                  <c:v>1</c:v>
                </c:pt>
                <c:pt idx="2454">
                  <c:v>1</c:v>
                </c:pt>
                <c:pt idx="2455">
                  <c:v>2</c:v>
                </c:pt>
                <c:pt idx="2456">
                  <c:v>2</c:v>
                </c:pt>
                <c:pt idx="2457">
                  <c:v>1</c:v>
                </c:pt>
                <c:pt idx="2459">
                  <c:v>2</c:v>
                </c:pt>
                <c:pt idx="2460">
                  <c:v>5</c:v>
                </c:pt>
                <c:pt idx="2461">
                  <c:v>4</c:v>
                </c:pt>
                <c:pt idx="2462">
                  <c:v>3</c:v>
                </c:pt>
                <c:pt idx="2463">
                  <c:v>2</c:v>
                </c:pt>
                <c:pt idx="2464">
                  <c:v>2</c:v>
                </c:pt>
                <c:pt idx="2466">
                  <c:v>6</c:v>
                </c:pt>
                <c:pt idx="2467">
                  <c:v>1</c:v>
                </c:pt>
                <c:pt idx="2468">
                  <c:v>1</c:v>
                </c:pt>
                <c:pt idx="2469">
                  <c:v>1</c:v>
                </c:pt>
                <c:pt idx="2470">
                  <c:v>1</c:v>
                </c:pt>
                <c:pt idx="2471">
                  <c:v>1</c:v>
                </c:pt>
                <c:pt idx="2472">
                  <c:v>1</c:v>
                </c:pt>
                <c:pt idx="2473">
                  <c:v>2</c:v>
                </c:pt>
                <c:pt idx="2474">
                  <c:v>1</c:v>
                </c:pt>
                <c:pt idx="2475">
                  <c:v>2</c:v>
                </c:pt>
                <c:pt idx="2476">
                  <c:v>4</c:v>
                </c:pt>
                <c:pt idx="2477">
                  <c:v>3</c:v>
                </c:pt>
                <c:pt idx="2478">
                  <c:v>2</c:v>
                </c:pt>
                <c:pt idx="2479">
                  <c:v>2</c:v>
                </c:pt>
                <c:pt idx="2480">
                  <c:v>4</c:v>
                </c:pt>
                <c:pt idx="2481">
                  <c:v>2</c:v>
                </c:pt>
                <c:pt idx="2484">
                  <c:v>1</c:v>
                </c:pt>
                <c:pt idx="2485">
                  <c:v>2</c:v>
                </c:pt>
                <c:pt idx="2486">
                  <c:v>1</c:v>
                </c:pt>
                <c:pt idx="2487">
                  <c:v>3</c:v>
                </c:pt>
                <c:pt idx="2488">
                  <c:v>1</c:v>
                </c:pt>
                <c:pt idx="2489">
                  <c:v>1</c:v>
                </c:pt>
                <c:pt idx="2491">
                  <c:v>3</c:v>
                </c:pt>
                <c:pt idx="2492">
                  <c:v>1</c:v>
                </c:pt>
                <c:pt idx="2493">
                  <c:v>2</c:v>
                </c:pt>
                <c:pt idx="2494">
                  <c:v>2</c:v>
                </c:pt>
                <c:pt idx="2496">
                  <c:v>2</c:v>
                </c:pt>
                <c:pt idx="2497">
                  <c:v>3</c:v>
                </c:pt>
                <c:pt idx="2499">
                  <c:v>4</c:v>
                </c:pt>
                <c:pt idx="2500">
                  <c:v>1</c:v>
                </c:pt>
                <c:pt idx="2501">
                  <c:v>2</c:v>
                </c:pt>
                <c:pt idx="2502">
                  <c:v>2</c:v>
                </c:pt>
                <c:pt idx="2504">
                  <c:v>1</c:v>
                </c:pt>
                <c:pt idx="2505">
                  <c:v>4</c:v>
                </c:pt>
                <c:pt idx="2506">
                  <c:v>1</c:v>
                </c:pt>
                <c:pt idx="2507">
                  <c:v>2</c:v>
                </c:pt>
                <c:pt idx="2508">
                  <c:v>2</c:v>
                </c:pt>
                <c:pt idx="2509">
                  <c:v>2</c:v>
                </c:pt>
                <c:pt idx="2511">
                  <c:v>1</c:v>
                </c:pt>
                <c:pt idx="2512">
                  <c:v>2</c:v>
                </c:pt>
                <c:pt idx="2514">
                  <c:v>2</c:v>
                </c:pt>
                <c:pt idx="2515">
                  <c:v>2</c:v>
                </c:pt>
                <c:pt idx="2516">
                  <c:v>3</c:v>
                </c:pt>
                <c:pt idx="2517">
                  <c:v>3</c:v>
                </c:pt>
                <c:pt idx="2519">
                  <c:v>2</c:v>
                </c:pt>
                <c:pt idx="2520">
                  <c:v>4</c:v>
                </c:pt>
                <c:pt idx="2521">
                  <c:v>3</c:v>
                </c:pt>
                <c:pt idx="2522">
                  <c:v>1</c:v>
                </c:pt>
                <c:pt idx="2523">
                  <c:v>3</c:v>
                </c:pt>
                <c:pt idx="2525">
                  <c:v>2</c:v>
                </c:pt>
                <c:pt idx="2526">
                  <c:v>1</c:v>
                </c:pt>
                <c:pt idx="2527">
                  <c:v>1</c:v>
                </c:pt>
                <c:pt idx="2529">
                  <c:v>4</c:v>
                </c:pt>
                <c:pt idx="2530">
                  <c:v>3</c:v>
                </c:pt>
                <c:pt idx="2532">
                  <c:v>1</c:v>
                </c:pt>
                <c:pt idx="2533">
                  <c:v>1</c:v>
                </c:pt>
                <c:pt idx="2534">
                  <c:v>3</c:v>
                </c:pt>
                <c:pt idx="2535">
                  <c:v>1</c:v>
                </c:pt>
                <c:pt idx="2536">
                  <c:v>1</c:v>
                </c:pt>
                <c:pt idx="2537">
                  <c:v>1</c:v>
                </c:pt>
                <c:pt idx="2538">
                  <c:v>2</c:v>
                </c:pt>
                <c:pt idx="2539">
                  <c:v>1</c:v>
                </c:pt>
                <c:pt idx="2540">
                  <c:v>2</c:v>
                </c:pt>
                <c:pt idx="2541">
                  <c:v>3</c:v>
                </c:pt>
                <c:pt idx="2542">
                  <c:v>2</c:v>
                </c:pt>
                <c:pt idx="2544">
                  <c:v>2</c:v>
                </c:pt>
                <c:pt idx="2545">
                  <c:v>1</c:v>
                </c:pt>
                <c:pt idx="2546">
                  <c:v>3</c:v>
                </c:pt>
                <c:pt idx="2547">
                  <c:v>2</c:v>
                </c:pt>
                <c:pt idx="2550">
                  <c:v>1</c:v>
                </c:pt>
                <c:pt idx="2552">
                  <c:v>1</c:v>
                </c:pt>
                <c:pt idx="2553">
                  <c:v>2</c:v>
                </c:pt>
                <c:pt idx="2555">
                  <c:v>1</c:v>
                </c:pt>
                <c:pt idx="2556">
                  <c:v>2</c:v>
                </c:pt>
                <c:pt idx="2557">
                  <c:v>1</c:v>
                </c:pt>
                <c:pt idx="2558">
                  <c:v>1</c:v>
                </c:pt>
                <c:pt idx="2561">
                  <c:v>2</c:v>
                </c:pt>
                <c:pt idx="2562">
                  <c:v>1</c:v>
                </c:pt>
                <c:pt idx="2563">
                  <c:v>5</c:v>
                </c:pt>
                <c:pt idx="2564">
                  <c:v>1</c:v>
                </c:pt>
                <c:pt idx="2565">
                  <c:v>2</c:v>
                </c:pt>
                <c:pt idx="2566">
                  <c:v>2</c:v>
                </c:pt>
                <c:pt idx="2567">
                  <c:v>1</c:v>
                </c:pt>
                <c:pt idx="2568">
                  <c:v>1</c:v>
                </c:pt>
                <c:pt idx="2569">
                  <c:v>2</c:v>
                </c:pt>
                <c:pt idx="2570">
                  <c:v>1</c:v>
                </c:pt>
                <c:pt idx="2572">
                  <c:v>1</c:v>
                </c:pt>
                <c:pt idx="2573">
                  <c:v>1</c:v>
                </c:pt>
                <c:pt idx="2574">
                  <c:v>1</c:v>
                </c:pt>
                <c:pt idx="2575">
                  <c:v>2</c:v>
                </c:pt>
                <c:pt idx="2576">
                  <c:v>1</c:v>
                </c:pt>
                <c:pt idx="2577">
                  <c:v>1</c:v>
                </c:pt>
                <c:pt idx="2579">
                  <c:v>2</c:v>
                </c:pt>
                <c:pt idx="2581">
                  <c:v>2</c:v>
                </c:pt>
                <c:pt idx="2582">
                  <c:v>1</c:v>
                </c:pt>
                <c:pt idx="2583">
                  <c:v>2</c:v>
                </c:pt>
                <c:pt idx="2584">
                  <c:v>2</c:v>
                </c:pt>
                <c:pt idx="2586">
                  <c:v>1</c:v>
                </c:pt>
                <c:pt idx="2587">
                  <c:v>2</c:v>
                </c:pt>
                <c:pt idx="2588">
                  <c:v>1</c:v>
                </c:pt>
                <c:pt idx="2589">
                  <c:v>1</c:v>
                </c:pt>
                <c:pt idx="2590">
                  <c:v>2</c:v>
                </c:pt>
                <c:pt idx="2591">
                  <c:v>3</c:v>
                </c:pt>
                <c:pt idx="2592">
                  <c:v>2</c:v>
                </c:pt>
                <c:pt idx="2593">
                  <c:v>2</c:v>
                </c:pt>
                <c:pt idx="2594">
                  <c:v>1</c:v>
                </c:pt>
                <c:pt idx="2595">
                  <c:v>1</c:v>
                </c:pt>
                <c:pt idx="2596">
                  <c:v>2</c:v>
                </c:pt>
                <c:pt idx="2597">
                  <c:v>4</c:v>
                </c:pt>
                <c:pt idx="2599">
                  <c:v>2</c:v>
                </c:pt>
                <c:pt idx="2600">
                  <c:v>1</c:v>
                </c:pt>
                <c:pt idx="2601">
                  <c:v>3</c:v>
                </c:pt>
                <c:pt idx="2603">
                  <c:v>1</c:v>
                </c:pt>
                <c:pt idx="2604">
                  <c:v>2</c:v>
                </c:pt>
                <c:pt idx="2605">
                  <c:v>3</c:v>
                </c:pt>
                <c:pt idx="2606">
                  <c:v>1</c:v>
                </c:pt>
                <c:pt idx="2607">
                  <c:v>1</c:v>
                </c:pt>
                <c:pt idx="2608">
                  <c:v>3</c:v>
                </c:pt>
                <c:pt idx="2609">
                  <c:v>1</c:v>
                </c:pt>
                <c:pt idx="2610">
                  <c:v>3</c:v>
                </c:pt>
                <c:pt idx="2611">
                  <c:v>1</c:v>
                </c:pt>
                <c:pt idx="2612">
                  <c:v>3</c:v>
                </c:pt>
                <c:pt idx="2614">
                  <c:v>3</c:v>
                </c:pt>
                <c:pt idx="2615">
                  <c:v>1</c:v>
                </c:pt>
                <c:pt idx="2616">
                  <c:v>1</c:v>
                </c:pt>
                <c:pt idx="2617">
                  <c:v>1</c:v>
                </c:pt>
                <c:pt idx="2619">
                  <c:v>3</c:v>
                </c:pt>
                <c:pt idx="2622">
                  <c:v>1</c:v>
                </c:pt>
                <c:pt idx="2623">
                  <c:v>3</c:v>
                </c:pt>
                <c:pt idx="2624">
                  <c:v>1</c:v>
                </c:pt>
                <c:pt idx="2626">
                  <c:v>1</c:v>
                </c:pt>
                <c:pt idx="2627">
                  <c:v>1</c:v>
                </c:pt>
                <c:pt idx="2628">
                  <c:v>2</c:v>
                </c:pt>
                <c:pt idx="2630">
                  <c:v>1</c:v>
                </c:pt>
                <c:pt idx="2631">
                  <c:v>1</c:v>
                </c:pt>
                <c:pt idx="2632">
                  <c:v>3</c:v>
                </c:pt>
                <c:pt idx="2635">
                  <c:v>2</c:v>
                </c:pt>
                <c:pt idx="2636">
                  <c:v>1</c:v>
                </c:pt>
                <c:pt idx="2637">
                  <c:v>1</c:v>
                </c:pt>
                <c:pt idx="2638">
                  <c:v>1</c:v>
                </c:pt>
                <c:pt idx="2639">
                  <c:v>1</c:v>
                </c:pt>
                <c:pt idx="2640">
                  <c:v>2</c:v>
                </c:pt>
                <c:pt idx="2641">
                  <c:v>2</c:v>
                </c:pt>
                <c:pt idx="2642">
                  <c:v>1</c:v>
                </c:pt>
                <c:pt idx="2643">
                  <c:v>1</c:v>
                </c:pt>
                <c:pt idx="2645">
                  <c:v>1</c:v>
                </c:pt>
                <c:pt idx="2647">
                  <c:v>1</c:v>
                </c:pt>
                <c:pt idx="2648">
                  <c:v>1</c:v>
                </c:pt>
                <c:pt idx="2650">
                  <c:v>1</c:v>
                </c:pt>
                <c:pt idx="2651">
                  <c:v>1</c:v>
                </c:pt>
                <c:pt idx="2652">
                  <c:v>1</c:v>
                </c:pt>
                <c:pt idx="2653">
                  <c:v>1</c:v>
                </c:pt>
                <c:pt idx="2654">
                  <c:v>1</c:v>
                </c:pt>
                <c:pt idx="2656">
                  <c:v>1</c:v>
                </c:pt>
                <c:pt idx="2658">
                  <c:v>3</c:v>
                </c:pt>
                <c:pt idx="2659">
                  <c:v>1</c:v>
                </c:pt>
                <c:pt idx="2661">
                  <c:v>2</c:v>
                </c:pt>
                <c:pt idx="2662">
                  <c:v>1</c:v>
                </c:pt>
                <c:pt idx="2666">
                  <c:v>2</c:v>
                </c:pt>
                <c:pt idx="2667">
                  <c:v>2</c:v>
                </c:pt>
                <c:pt idx="2668">
                  <c:v>1</c:v>
                </c:pt>
                <c:pt idx="2669">
                  <c:v>2</c:v>
                </c:pt>
                <c:pt idx="2671">
                  <c:v>4</c:v>
                </c:pt>
                <c:pt idx="2672">
                  <c:v>1</c:v>
                </c:pt>
                <c:pt idx="2673">
                  <c:v>1</c:v>
                </c:pt>
                <c:pt idx="2676">
                  <c:v>1</c:v>
                </c:pt>
                <c:pt idx="2677">
                  <c:v>2</c:v>
                </c:pt>
                <c:pt idx="2679">
                  <c:v>1</c:v>
                </c:pt>
                <c:pt idx="2680">
                  <c:v>4</c:v>
                </c:pt>
                <c:pt idx="2682">
                  <c:v>2</c:v>
                </c:pt>
                <c:pt idx="2683">
                  <c:v>1</c:v>
                </c:pt>
                <c:pt idx="2684">
                  <c:v>2</c:v>
                </c:pt>
                <c:pt idx="2686">
                  <c:v>1</c:v>
                </c:pt>
                <c:pt idx="2687">
                  <c:v>1</c:v>
                </c:pt>
                <c:pt idx="2689">
                  <c:v>2</c:v>
                </c:pt>
                <c:pt idx="2690">
                  <c:v>1</c:v>
                </c:pt>
                <c:pt idx="2693">
                  <c:v>1</c:v>
                </c:pt>
                <c:pt idx="2695">
                  <c:v>1</c:v>
                </c:pt>
                <c:pt idx="2696">
                  <c:v>2</c:v>
                </c:pt>
                <c:pt idx="2697">
                  <c:v>3</c:v>
                </c:pt>
                <c:pt idx="2698">
                  <c:v>1</c:v>
                </c:pt>
                <c:pt idx="2699">
                  <c:v>2</c:v>
                </c:pt>
                <c:pt idx="2700">
                  <c:v>1</c:v>
                </c:pt>
                <c:pt idx="2701">
                  <c:v>3</c:v>
                </c:pt>
                <c:pt idx="2702">
                  <c:v>1</c:v>
                </c:pt>
                <c:pt idx="2703">
                  <c:v>1</c:v>
                </c:pt>
                <c:pt idx="2704">
                  <c:v>3</c:v>
                </c:pt>
                <c:pt idx="2705">
                  <c:v>1</c:v>
                </c:pt>
                <c:pt idx="2706">
                  <c:v>1</c:v>
                </c:pt>
                <c:pt idx="2708">
                  <c:v>2</c:v>
                </c:pt>
                <c:pt idx="2709">
                  <c:v>3</c:v>
                </c:pt>
                <c:pt idx="2710">
                  <c:v>2</c:v>
                </c:pt>
                <c:pt idx="2711">
                  <c:v>2</c:v>
                </c:pt>
                <c:pt idx="2712">
                  <c:v>1</c:v>
                </c:pt>
                <c:pt idx="2713">
                  <c:v>2</c:v>
                </c:pt>
                <c:pt idx="2716">
                  <c:v>1</c:v>
                </c:pt>
                <c:pt idx="2717">
                  <c:v>1</c:v>
                </c:pt>
                <c:pt idx="2720">
                  <c:v>3</c:v>
                </c:pt>
                <c:pt idx="2722">
                  <c:v>1</c:v>
                </c:pt>
                <c:pt idx="2723">
                  <c:v>1</c:v>
                </c:pt>
                <c:pt idx="2726">
                  <c:v>1</c:v>
                </c:pt>
                <c:pt idx="2729">
                  <c:v>3</c:v>
                </c:pt>
                <c:pt idx="2730">
                  <c:v>2</c:v>
                </c:pt>
                <c:pt idx="2731">
                  <c:v>2</c:v>
                </c:pt>
                <c:pt idx="2732">
                  <c:v>1</c:v>
                </c:pt>
                <c:pt idx="2733">
                  <c:v>1</c:v>
                </c:pt>
                <c:pt idx="2734">
                  <c:v>1</c:v>
                </c:pt>
                <c:pt idx="2735">
                  <c:v>3</c:v>
                </c:pt>
                <c:pt idx="2736">
                  <c:v>2</c:v>
                </c:pt>
                <c:pt idx="2737">
                  <c:v>3</c:v>
                </c:pt>
                <c:pt idx="2739">
                  <c:v>1</c:v>
                </c:pt>
                <c:pt idx="2740">
                  <c:v>1</c:v>
                </c:pt>
                <c:pt idx="2743">
                  <c:v>1</c:v>
                </c:pt>
                <c:pt idx="2745">
                  <c:v>2</c:v>
                </c:pt>
                <c:pt idx="2746">
                  <c:v>1</c:v>
                </c:pt>
                <c:pt idx="2748">
                  <c:v>2</c:v>
                </c:pt>
                <c:pt idx="2749">
                  <c:v>3</c:v>
                </c:pt>
                <c:pt idx="2750">
                  <c:v>2</c:v>
                </c:pt>
                <c:pt idx="2752">
                  <c:v>2</c:v>
                </c:pt>
                <c:pt idx="2755">
                  <c:v>2</c:v>
                </c:pt>
                <c:pt idx="2756">
                  <c:v>1</c:v>
                </c:pt>
                <c:pt idx="2757">
                  <c:v>2</c:v>
                </c:pt>
                <c:pt idx="2758">
                  <c:v>1</c:v>
                </c:pt>
                <c:pt idx="2759">
                  <c:v>1</c:v>
                </c:pt>
                <c:pt idx="2762">
                  <c:v>2</c:v>
                </c:pt>
                <c:pt idx="2763">
                  <c:v>1</c:v>
                </c:pt>
                <c:pt idx="2764">
                  <c:v>2</c:v>
                </c:pt>
                <c:pt idx="2765">
                  <c:v>1</c:v>
                </c:pt>
                <c:pt idx="2767">
                  <c:v>1</c:v>
                </c:pt>
                <c:pt idx="2768">
                  <c:v>1</c:v>
                </c:pt>
                <c:pt idx="2769">
                  <c:v>1</c:v>
                </c:pt>
                <c:pt idx="2771">
                  <c:v>1</c:v>
                </c:pt>
                <c:pt idx="2772">
                  <c:v>2</c:v>
                </c:pt>
                <c:pt idx="2774">
                  <c:v>1</c:v>
                </c:pt>
                <c:pt idx="2775">
                  <c:v>1</c:v>
                </c:pt>
                <c:pt idx="2777">
                  <c:v>2</c:v>
                </c:pt>
                <c:pt idx="2778">
                  <c:v>2</c:v>
                </c:pt>
                <c:pt idx="2779">
                  <c:v>1</c:v>
                </c:pt>
                <c:pt idx="2780">
                  <c:v>1</c:v>
                </c:pt>
                <c:pt idx="2782">
                  <c:v>1</c:v>
                </c:pt>
                <c:pt idx="2784">
                  <c:v>1</c:v>
                </c:pt>
                <c:pt idx="2785">
                  <c:v>4</c:v>
                </c:pt>
                <c:pt idx="2786">
                  <c:v>1</c:v>
                </c:pt>
                <c:pt idx="2787">
                  <c:v>2</c:v>
                </c:pt>
                <c:pt idx="2788">
                  <c:v>1</c:v>
                </c:pt>
                <c:pt idx="2789">
                  <c:v>1</c:v>
                </c:pt>
                <c:pt idx="2790">
                  <c:v>1</c:v>
                </c:pt>
                <c:pt idx="2791">
                  <c:v>1</c:v>
                </c:pt>
                <c:pt idx="2792">
                  <c:v>1</c:v>
                </c:pt>
                <c:pt idx="2793">
                  <c:v>1</c:v>
                </c:pt>
                <c:pt idx="2794">
                  <c:v>3</c:v>
                </c:pt>
                <c:pt idx="2796">
                  <c:v>1</c:v>
                </c:pt>
                <c:pt idx="2797">
                  <c:v>4</c:v>
                </c:pt>
                <c:pt idx="2801">
                  <c:v>1</c:v>
                </c:pt>
                <c:pt idx="2802">
                  <c:v>2</c:v>
                </c:pt>
                <c:pt idx="2803">
                  <c:v>3</c:v>
                </c:pt>
                <c:pt idx="2806">
                  <c:v>1</c:v>
                </c:pt>
                <c:pt idx="2807">
                  <c:v>2</c:v>
                </c:pt>
                <c:pt idx="2808">
                  <c:v>1</c:v>
                </c:pt>
                <c:pt idx="2810">
                  <c:v>4</c:v>
                </c:pt>
                <c:pt idx="2811">
                  <c:v>1</c:v>
                </c:pt>
                <c:pt idx="2814">
                  <c:v>1</c:v>
                </c:pt>
                <c:pt idx="2816">
                  <c:v>1</c:v>
                </c:pt>
                <c:pt idx="2817">
                  <c:v>1</c:v>
                </c:pt>
                <c:pt idx="2819">
                  <c:v>1</c:v>
                </c:pt>
                <c:pt idx="2820">
                  <c:v>1</c:v>
                </c:pt>
                <c:pt idx="2822">
                  <c:v>3</c:v>
                </c:pt>
                <c:pt idx="2823">
                  <c:v>1</c:v>
                </c:pt>
                <c:pt idx="2824">
                  <c:v>1</c:v>
                </c:pt>
                <c:pt idx="2825">
                  <c:v>3</c:v>
                </c:pt>
                <c:pt idx="2827">
                  <c:v>1</c:v>
                </c:pt>
                <c:pt idx="2828">
                  <c:v>1</c:v>
                </c:pt>
                <c:pt idx="2829">
                  <c:v>3</c:v>
                </c:pt>
                <c:pt idx="2830">
                  <c:v>1</c:v>
                </c:pt>
                <c:pt idx="2831">
                  <c:v>4</c:v>
                </c:pt>
                <c:pt idx="2834">
                  <c:v>1</c:v>
                </c:pt>
                <c:pt idx="2835">
                  <c:v>1</c:v>
                </c:pt>
                <c:pt idx="2838">
                  <c:v>1</c:v>
                </c:pt>
                <c:pt idx="2840">
                  <c:v>3</c:v>
                </c:pt>
                <c:pt idx="2841">
                  <c:v>1</c:v>
                </c:pt>
                <c:pt idx="2842">
                  <c:v>1</c:v>
                </c:pt>
                <c:pt idx="2847">
                  <c:v>1</c:v>
                </c:pt>
                <c:pt idx="2849">
                  <c:v>4</c:v>
                </c:pt>
                <c:pt idx="2852">
                  <c:v>2</c:v>
                </c:pt>
                <c:pt idx="2854">
                  <c:v>1</c:v>
                </c:pt>
                <c:pt idx="2856">
                  <c:v>1</c:v>
                </c:pt>
                <c:pt idx="2859">
                  <c:v>2</c:v>
                </c:pt>
                <c:pt idx="2860">
                  <c:v>2</c:v>
                </c:pt>
                <c:pt idx="2861">
                  <c:v>1</c:v>
                </c:pt>
                <c:pt idx="2862">
                  <c:v>1</c:v>
                </c:pt>
                <c:pt idx="2863">
                  <c:v>1</c:v>
                </c:pt>
                <c:pt idx="2864">
                  <c:v>3</c:v>
                </c:pt>
                <c:pt idx="2865">
                  <c:v>3</c:v>
                </c:pt>
                <c:pt idx="2866">
                  <c:v>1</c:v>
                </c:pt>
                <c:pt idx="2867">
                  <c:v>2</c:v>
                </c:pt>
                <c:pt idx="2868">
                  <c:v>1</c:v>
                </c:pt>
                <c:pt idx="2870">
                  <c:v>2</c:v>
                </c:pt>
                <c:pt idx="2871">
                  <c:v>1</c:v>
                </c:pt>
                <c:pt idx="2872">
                  <c:v>3</c:v>
                </c:pt>
                <c:pt idx="2874">
                  <c:v>1</c:v>
                </c:pt>
                <c:pt idx="2875">
                  <c:v>2</c:v>
                </c:pt>
                <c:pt idx="2876">
                  <c:v>2</c:v>
                </c:pt>
                <c:pt idx="2877">
                  <c:v>1</c:v>
                </c:pt>
                <c:pt idx="2878">
                  <c:v>1</c:v>
                </c:pt>
                <c:pt idx="2879">
                  <c:v>1</c:v>
                </c:pt>
                <c:pt idx="2881">
                  <c:v>1</c:v>
                </c:pt>
                <c:pt idx="2882">
                  <c:v>1</c:v>
                </c:pt>
                <c:pt idx="2883">
                  <c:v>1</c:v>
                </c:pt>
                <c:pt idx="2885">
                  <c:v>1</c:v>
                </c:pt>
                <c:pt idx="2886">
                  <c:v>2</c:v>
                </c:pt>
                <c:pt idx="2890">
                  <c:v>1</c:v>
                </c:pt>
                <c:pt idx="2897">
                  <c:v>2</c:v>
                </c:pt>
                <c:pt idx="2898">
                  <c:v>2</c:v>
                </c:pt>
                <c:pt idx="2899">
                  <c:v>1</c:v>
                </c:pt>
                <c:pt idx="2900">
                  <c:v>1</c:v>
                </c:pt>
                <c:pt idx="2901">
                  <c:v>4</c:v>
                </c:pt>
                <c:pt idx="2902">
                  <c:v>2</c:v>
                </c:pt>
                <c:pt idx="2903">
                  <c:v>2</c:v>
                </c:pt>
                <c:pt idx="2904">
                  <c:v>2</c:v>
                </c:pt>
                <c:pt idx="2906">
                  <c:v>2</c:v>
                </c:pt>
                <c:pt idx="2907">
                  <c:v>4</c:v>
                </c:pt>
                <c:pt idx="2908">
                  <c:v>1</c:v>
                </c:pt>
                <c:pt idx="2911">
                  <c:v>2</c:v>
                </c:pt>
                <c:pt idx="2912">
                  <c:v>2</c:v>
                </c:pt>
                <c:pt idx="2913">
                  <c:v>1</c:v>
                </c:pt>
                <c:pt idx="2914">
                  <c:v>4</c:v>
                </c:pt>
                <c:pt idx="2915">
                  <c:v>2</c:v>
                </c:pt>
                <c:pt idx="2917">
                  <c:v>2</c:v>
                </c:pt>
                <c:pt idx="2918">
                  <c:v>1</c:v>
                </c:pt>
                <c:pt idx="2920">
                  <c:v>1</c:v>
                </c:pt>
                <c:pt idx="2922">
                  <c:v>1</c:v>
                </c:pt>
                <c:pt idx="2927">
                  <c:v>1</c:v>
                </c:pt>
                <c:pt idx="2930">
                  <c:v>1</c:v>
                </c:pt>
                <c:pt idx="2932">
                  <c:v>3</c:v>
                </c:pt>
                <c:pt idx="2933">
                  <c:v>2</c:v>
                </c:pt>
                <c:pt idx="2934">
                  <c:v>1</c:v>
                </c:pt>
                <c:pt idx="2935">
                  <c:v>1</c:v>
                </c:pt>
                <c:pt idx="2938">
                  <c:v>1</c:v>
                </c:pt>
                <c:pt idx="2939">
                  <c:v>2</c:v>
                </c:pt>
                <c:pt idx="2941">
                  <c:v>2</c:v>
                </c:pt>
                <c:pt idx="2942">
                  <c:v>1</c:v>
                </c:pt>
                <c:pt idx="2945">
                  <c:v>1</c:v>
                </c:pt>
                <c:pt idx="2947">
                  <c:v>1</c:v>
                </c:pt>
                <c:pt idx="2950">
                  <c:v>2</c:v>
                </c:pt>
                <c:pt idx="2951">
                  <c:v>1</c:v>
                </c:pt>
                <c:pt idx="2952">
                  <c:v>1</c:v>
                </c:pt>
                <c:pt idx="2953">
                  <c:v>1</c:v>
                </c:pt>
                <c:pt idx="2954">
                  <c:v>1</c:v>
                </c:pt>
                <c:pt idx="2955">
                  <c:v>2</c:v>
                </c:pt>
                <c:pt idx="2956">
                  <c:v>1</c:v>
                </c:pt>
                <c:pt idx="2960">
                  <c:v>1</c:v>
                </c:pt>
                <c:pt idx="2962">
                  <c:v>2</c:v>
                </c:pt>
                <c:pt idx="2964">
                  <c:v>2</c:v>
                </c:pt>
                <c:pt idx="2965">
                  <c:v>1</c:v>
                </c:pt>
                <c:pt idx="2967">
                  <c:v>2</c:v>
                </c:pt>
                <c:pt idx="2969">
                  <c:v>2</c:v>
                </c:pt>
                <c:pt idx="2970">
                  <c:v>3</c:v>
                </c:pt>
                <c:pt idx="2973">
                  <c:v>2</c:v>
                </c:pt>
                <c:pt idx="2974">
                  <c:v>2</c:v>
                </c:pt>
                <c:pt idx="2977">
                  <c:v>1</c:v>
                </c:pt>
                <c:pt idx="2979">
                  <c:v>2</c:v>
                </c:pt>
                <c:pt idx="2980">
                  <c:v>2</c:v>
                </c:pt>
                <c:pt idx="2981">
                  <c:v>2</c:v>
                </c:pt>
                <c:pt idx="2984">
                  <c:v>3</c:v>
                </c:pt>
                <c:pt idx="2985">
                  <c:v>3</c:v>
                </c:pt>
                <c:pt idx="2991">
                  <c:v>1</c:v>
                </c:pt>
                <c:pt idx="2992">
                  <c:v>3</c:v>
                </c:pt>
                <c:pt idx="2994">
                  <c:v>2</c:v>
                </c:pt>
                <c:pt idx="2995">
                  <c:v>2</c:v>
                </c:pt>
                <c:pt idx="2996">
                  <c:v>1</c:v>
                </c:pt>
                <c:pt idx="2997">
                  <c:v>3</c:v>
                </c:pt>
                <c:pt idx="2999">
                  <c:v>1</c:v>
                </c:pt>
                <c:pt idx="3000">
                  <c:v>1</c:v>
                </c:pt>
                <c:pt idx="3002">
                  <c:v>1</c:v>
                </c:pt>
                <c:pt idx="3005">
                  <c:v>1</c:v>
                </c:pt>
                <c:pt idx="3006">
                  <c:v>1</c:v>
                </c:pt>
                <c:pt idx="3007">
                  <c:v>1</c:v>
                </c:pt>
                <c:pt idx="3008">
                  <c:v>1</c:v>
                </c:pt>
                <c:pt idx="3010">
                  <c:v>3</c:v>
                </c:pt>
                <c:pt idx="3011">
                  <c:v>2</c:v>
                </c:pt>
                <c:pt idx="3013">
                  <c:v>1</c:v>
                </c:pt>
                <c:pt idx="3014">
                  <c:v>1</c:v>
                </c:pt>
                <c:pt idx="3017">
                  <c:v>1</c:v>
                </c:pt>
                <c:pt idx="3018">
                  <c:v>1</c:v>
                </c:pt>
                <c:pt idx="3019">
                  <c:v>1</c:v>
                </c:pt>
                <c:pt idx="3020">
                  <c:v>2</c:v>
                </c:pt>
                <c:pt idx="3022">
                  <c:v>1</c:v>
                </c:pt>
                <c:pt idx="3023">
                  <c:v>1</c:v>
                </c:pt>
                <c:pt idx="3029">
                  <c:v>1</c:v>
                </c:pt>
                <c:pt idx="3030">
                  <c:v>2</c:v>
                </c:pt>
                <c:pt idx="3031">
                  <c:v>2</c:v>
                </c:pt>
                <c:pt idx="3033">
                  <c:v>1</c:v>
                </c:pt>
                <c:pt idx="3034">
                  <c:v>1</c:v>
                </c:pt>
                <c:pt idx="3035">
                  <c:v>1</c:v>
                </c:pt>
                <c:pt idx="3036">
                  <c:v>1</c:v>
                </c:pt>
                <c:pt idx="3038">
                  <c:v>2</c:v>
                </c:pt>
                <c:pt idx="3039">
                  <c:v>1</c:v>
                </c:pt>
                <c:pt idx="3042">
                  <c:v>2</c:v>
                </c:pt>
                <c:pt idx="3044">
                  <c:v>1</c:v>
                </c:pt>
                <c:pt idx="3045">
                  <c:v>1</c:v>
                </c:pt>
                <c:pt idx="3046">
                  <c:v>2</c:v>
                </c:pt>
                <c:pt idx="3047">
                  <c:v>1</c:v>
                </c:pt>
                <c:pt idx="3050">
                  <c:v>1</c:v>
                </c:pt>
                <c:pt idx="3051">
                  <c:v>1</c:v>
                </c:pt>
                <c:pt idx="3052">
                  <c:v>5</c:v>
                </c:pt>
                <c:pt idx="3053">
                  <c:v>1</c:v>
                </c:pt>
                <c:pt idx="3056">
                  <c:v>1</c:v>
                </c:pt>
                <c:pt idx="3057">
                  <c:v>1</c:v>
                </c:pt>
                <c:pt idx="3059">
                  <c:v>1</c:v>
                </c:pt>
                <c:pt idx="3060">
                  <c:v>1</c:v>
                </c:pt>
                <c:pt idx="3061">
                  <c:v>1</c:v>
                </c:pt>
                <c:pt idx="3063">
                  <c:v>1</c:v>
                </c:pt>
                <c:pt idx="3065">
                  <c:v>1</c:v>
                </c:pt>
                <c:pt idx="3066">
                  <c:v>1</c:v>
                </c:pt>
                <c:pt idx="3067">
                  <c:v>3</c:v>
                </c:pt>
                <c:pt idx="3068">
                  <c:v>1</c:v>
                </c:pt>
                <c:pt idx="3069">
                  <c:v>1</c:v>
                </c:pt>
                <c:pt idx="3070">
                  <c:v>1</c:v>
                </c:pt>
                <c:pt idx="3072">
                  <c:v>1</c:v>
                </c:pt>
                <c:pt idx="3074">
                  <c:v>2</c:v>
                </c:pt>
                <c:pt idx="3076">
                  <c:v>1</c:v>
                </c:pt>
                <c:pt idx="3077">
                  <c:v>1</c:v>
                </c:pt>
                <c:pt idx="3078">
                  <c:v>1</c:v>
                </c:pt>
                <c:pt idx="3079">
                  <c:v>1</c:v>
                </c:pt>
                <c:pt idx="3080">
                  <c:v>1</c:v>
                </c:pt>
                <c:pt idx="3082">
                  <c:v>1</c:v>
                </c:pt>
                <c:pt idx="3083">
                  <c:v>1</c:v>
                </c:pt>
                <c:pt idx="3086">
                  <c:v>2</c:v>
                </c:pt>
                <c:pt idx="3090">
                  <c:v>1</c:v>
                </c:pt>
                <c:pt idx="3092">
                  <c:v>4</c:v>
                </c:pt>
                <c:pt idx="3094">
                  <c:v>1</c:v>
                </c:pt>
                <c:pt idx="3097">
                  <c:v>1</c:v>
                </c:pt>
                <c:pt idx="3099">
                  <c:v>2</c:v>
                </c:pt>
                <c:pt idx="3100">
                  <c:v>3</c:v>
                </c:pt>
                <c:pt idx="3101">
                  <c:v>1</c:v>
                </c:pt>
                <c:pt idx="3102">
                  <c:v>1</c:v>
                </c:pt>
                <c:pt idx="3107">
                  <c:v>2</c:v>
                </c:pt>
                <c:pt idx="3108">
                  <c:v>2</c:v>
                </c:pt>
                <c:pt idx="3110">
                  <c:v>2</c:v>
                </c:pt>
                <c:pt idx="3111">
                  <c:v>1</c:v>
                </c:pt>
                <c:pt idx="3112">
                  <c:v>2</c:v>
                </c:pt>
                <c:pt idx="3114">
                  <c:v>1</c:v>
                </c:pt>
                <c:pt idx="3115">
                  <c:v>2</c:v>
                </c:pt>
                <c:pt idx="3117">
                  <c:v>1</c:v>
                </c:pt>
                <c:pt idx="3118">
                  <c:v>1</c:v>
                </c:pt>
                <c:pt idx="3119">
                  <c:v>1</c:v>
                </c:pt>
                <c:pt idx="3122">
                  <c:v>1</c:v>
                </c:pt>
                <c:pt idx="3124">
                  <c:v>1</c:v>
                </c:pt>
                <c:pt idx="3129">
                  <c:v>1</c:v>
                </c:pt>
                <c:pt idx="3130">
                  <c:v>1</c:v>
                </c:pt>
                <c:pt idx="3131">
                  <c:v>3</c:v>
                </c:pt>
                <c:pt idx="3136">
                  <c:v>3</c:v>
                </c:pt>
                <c:pt idx="3137">
                  <c:v>4</c:v>
                </c:pt>
                <c:pt idx="3138">
                  <c:v>1</c:v>
                </c:pt>
                <c:pt idx="3139">
                  <c:v>1</c:v>
                </c:pt>
                <c:pt idx="3141">
                  <c:v>2</c:v>
                </c:pt>
                <c:pt idx="3143">
                  <c:v>1</c:v>
                </c:pt>
                <c:pt idx="3145">
                  <c:v>1</c:v>
                </c:pt>
                <c:pt idx="3148">
                  <c:v>1</c:v>
                </c:pt>
                <c:pt idx="3149">
                  <c:v>1</c:v>
                </c:pt>
                <c:pt idx="3150">
                  <c:v>1</c:v>
                </c:pt>
                <c:pt idx="3152">
                  <c:v>1</c:v>
                </c:pt>
                <c:pt idx="3154">
                  <c:v>1</c:v>
                </c:pt>
                <c:pt idx="3156">
                  <c:v>2</c:v>
                </c:pt>
                <c:pt idx="3160">
                  <c:v>1</c:v>
                </c:pt>
                <c:pt idx="3163">
                  <c:v>2</c:v>
                </c:pt>
                <c:pt idx="3164">
                  <c:v>1</c:v>
                </c:pt>
                <c:pt idx="3165">
                  <c:v>1</c:v>
                </c:pt>
                <c:pt idx="3166">
                  <c:v>1</c:v>
                </c:pt>
                <c:pt idx="3168">
                  <c:v>1</c:v>
                </c:pt>
                <c:pt idx="3172">
                  <c:v>2</c:v>
                </c:pt>
                <c:pt idx="3174">
                  <c:v>1</c:v>
                </c:pt>
                <c:pt idx="3177">
                  <c:v>1</c:v>
                </c:pt>
                <c:pt idx="3178">
                  <c:v>1</c:v>
                </c:pt>
                <c:pt idx="3179">
                  <c:v>1</c:v>
                </c:pt>
                <c:pt idx="3181">
                  <c:v>1</c:v>
                </c:pt>
                <c:pt idx="3183">
                  <c:v>1</c:v>
                </c:pt>
                <c:pt idx="3184">
                  <c:v>2</c:v>
                </c:pt>
                <c:pt idx="3185">
                  <c:v>1</c:v>
                </c:pt>
                <c:pt idx="3186">
                  <c:v>2</c:v>
                </c:pt>
                <c:pt idx="3187">
                  <c:v>1</c:v>
                </c:pt>
                <c:pt idx="3188">
                  <c:v>1</c:v>
                </c:pt>
                <c:pt idx="3193">
                  <c:v>2</c:v>
                </c:pt>
                <c:pt idx="3194">
                  <c:v>2</c:v>
                </c:pt>
                <c:pt idx="3198">
                  <c:v>1</c:v>
                </c:pt>
                <c:pt idx="3199">
                  <c:v>1</c:v>
                </c:pt>
                <c:pt idx="3200">
                  <c:v>1</c:v>
                </c:pt>
                <c:pt idx="3203">
                  <c:v>1</c:v>
                </c:pt>
                <c:pt idx="3205">
                  <c:v>2</c:v>
                </c:pt>
                <c:pt idx="3206">
                  <c:v>1</c:v>
                </c:pt>
                <c:pt idx="3208">
                  <c:v>1</c:v>
                </c:pt>
                <c:pt idx="3209">
                  <c:v>2</c:v>
                </c:pt>
                <c:pt idx="3210">
                  <c:v>2</c:v>
                </c:pt>
                <c:pt idx="3211">
                  <c:v>2</c:v>
                </c:pt>
                <c:pt idx="3212">
                  <c:v>1</c:v>
                </c:pt>
                <c:pt idx="3213">
                  <c:v>2</c:v>
                </c:pt>
                <c:pt idx="3214">
                  <c:v>1</c:v>
                </c:pt>
                <c:pt idx="3216">
                  <c:v>1</c:v>
                </c:pt>
                <c:pt idx="3217">
                  <c:v>1</c:v>
                </c:pt>
                <c:pt idx="3219">
                  <c:v>1</c:v>
                </c:pt>
                <c:pt idx="3223">
                  <c:v>1</c:v>
                </c:pt>
                <c:pt idx="3227">
                  <c:v>2</c:v>
                </c:pt>
                <c:pt idx="3228">
                  <c:v>1</c:v>
                </c:pt>
                <c:pt idx="3230">
                  <c:v>3</c:v>
                </c:pt>
                <c:pt idx="3231">
                  <c:v>1</c:v>
                </c:pt>
                <c:pt idx="3232">
                  <c:v>1</c:v>
                </c:pt>
                <c:pt idx="3233">
                  <c:v>1</c:v>
                </c:pt>
                <c:pt idx="3238">
                  <c:v>1</c:v>
                </c:pt>
                <c:pt idx="3242">
                  <c:v>1</c:v>
                </c:pt>
                <c:pt idx="3245">
                  <c:v>1</c:v>
                </c:pt>
                <c:pt idx="3246">
                  <c:v>1</c:v>
                </c:pt>
                <c:pt idx="3247">
                  <c:v>1</c:v>
                </c:pt>
                <c:pt idx="3250">
                  <c:v>1</c:v>
                </c:pt>
                <c:pt idx="3251">
                  <c:v>1</c:v>
                </c:pt>
                <c:pt idx="3253">
                  <c:v>1</c:v>
                </c:pt>
                <c:pt idx="3254">
                  <c:v>1</c:v>
                </c:pt>
                <c:pt idx="3258">
                  <c:v>1</c:v>
                </c:pt>
                <c:pt idx="3263">
                  <c:v>1</c:v>
                </c:pt>
                <c:pt idx="3267">
                  <c:v>1</c:v>
                </c:pt>
                <c:pt idx="3268">
                  <c:v>2</c:v>
                </c:pt>
                <c:pt idx="3269">
                  <c:v>1</c:v>
                </c:pt>
                <c:pt idx="3273">
                  <c:v>1</c:v>
                </c:pt>
                <c:pt idx="3274">
                  <c:v>2</c:v>
                </c:pt>
                <c:pt idx="3276">
                  <c:v>2</c:v>
                </c:pt>
                <c:pt idx="3280">
                  <c:v>1</c:v>
                </c:pt>
                <c:pt idx="3281">
                  <c:v>1</c:v>
                </c:pt>
                <c:pt idx="3282">
                  <c:v>2</c:v>
                </c:pt>
                <c:pt idx="3286">
                  <c:v>1</c:v>
                </c:pt>
                <c:pt idx="3287">
                  <c:v>1</c:v>
                </c:pt>
                <c:pt idx="3289">
                  <c:v>1</c:v>
                </c:pt>
                <c:pt idx="3290">
                  <c:v>1</c:v>
                </c:pt>
                <c:pt idx="3291">
                  <c:v>2</c:v>
                </c:pt>
                <c:pt idx="3293">
                  <c:v>1</c:v>
                </c:pt>
                <c:pt idx="3295">
                  <c:v>2</c:v>
                </c:pt>
                <c:pt idx="3298">
                  <c:v>1</c:v>
                </c:pt>
                <c:pt idx="3301">
                  <c:v>2</c:v>
                </c:pt>
                <c:pt idx="3302">
                  <c:v>1</c:v>
                </c:pt>
                <c:pt idx="3304">
                  <c:v>1</c:v>
                </c:pt>
                <c:pt idx="3306">
                  <c:v>1</c:v>
                </c:pt>
                <c:pt idx="3307">
                  <c:v>2</c:v>
                </c:pt>
                <c:pt idx="3309">
                  <c:v>2</c:v>
                </c:pt>
                <c:pt idx="3310">
                  <c:v>1</c:v>
                </c:pt>
                <c:pt idx="3311">
                  <c:v>1</c:v>
                </c:pt>
                <c:pt idx="3312">
                  <c:v>1</c:v>
                </c:pt>
                <c:pt idx="3313">
                  <c:v>1</c:v>
                </c:pt>
                <c:pt idx="3315">
                  <c:v>1</c:v>
                </c:pt>
                <c:pt idx="3317">
                  <c:v>1</c:v>
                </c:pt>
                <c:pt idx="3319">
                  <c:v>2</c:v>
                </c:pt>
                <c:pt idx="3321">
                  <c:v>2</c:v>
                </c:pt>
                <c:pt idx="3322">
                  <c:v>2</c:v>
                </c:pt>
                <c:pt idx="3326">
                  <c:v>1</c:v>
                </c:pt>
                <c:pt idx="3329">
                  <c:v>2</c:v>
                </c:pt>
                <c:pt idx="3333">
                  <c:v>1</c:v>
                </c:pt>
                <c:pt idx="3335">
                  <c:v>1</c:v>
                </c:pt>
                <c:pt idx="3339">
                  <c:v>1</c:v>
                </c:pt>
                <c:pt idx="3340">
                  <c:v>1</c:v>
                </c:pt>
                <c:pt idx="3345">
                  <c:v>1</c:v>
                </c:pt>
                <c:pt idx="3346">
                  <c:v>1</c:v>
                </c:pt>
                <c:pt idx="3347">
                  <c:v>2</c:v>
                </c:pt>
                <c:pt idx="3349">
                  <c:v>1</c:v>
                </c:pt>
                <c:pt idx="3352">
                  <c:v>2</c:v>
                </c:pt>
                <c:pt idx="3353">
                  <c:v>1</c:v>
                </c:pt>
                <c:pt idx="3354">
                  <c:v>1</c:v>
                </c:pt>
                <c:pt idx="3355">
                  <c:v>2</c:v>
                </c:pt>
                <c:pt idx="3359">
                  <c:v>1</c:v>
                </c:pt>
                <c:pt idx="3360">
                  <c:v>2</c:v>
                </c:pt>
                <c:pt idx="3361">
                  <c:v>1</c:v>
                </c:pt>
                <c:pt idx="3362">
                  <c:v>2</c:v>
                </c:pt>
                <c:pt idx="3363">
                  <c:v>1</c:v>
                </c:pt>
                <c:pt idx="3368">
                  <c:v>1</c:v>
                </c:pt>
                <c:pt idx="3372">
                  <c:v>1</c:v>
                </c:pt>
                <c:pt idx="3373">
                  <c:v>1</c:v>
                </c:pt>
                <c:pt idx="3374">
                  <c:v>1</c:v>
                </c:pt>
                <c:pt idx="3376">
                  <c:v>1</c:v>
                </c:pt>
                <c:pt idx="3377">
                  <c:v>2</c:v>
                </c:pt>
                <c:pt idx="3378">
                  <c:v>1</c:v>
                </c:pt>
                <c:pt idx="3380">
                  <c:v>1</c:v>
                </c:pt>
                <c:pt idx="3381">
                  <c:v>1</c:v>
                </c:pt>
                <c:pt idx="3382">
                  <c:v>1</c:v>
                </c:pt>
                <c:pt idx="3383">
                  <c:v>2</c:v>
                </c:pt>
                <c:pt idx="3384">
                  <c:v>2</c:v>
                </c:pt>
                <c:pt idx="3386">
                  <c:v>1</c:v>
                </c:pt>
                <c:pt idx="3387">
                  <c:v>2</c:v>
                </c:pt>
                <c:pt idx="3388">
                  <c:v>1</c:v>
                </c:pt>
                <c:pt idx="3390">
                  <c:v>2</c:v>
                </c:pt>
                <c:pt idx="3392">
                  <c:v>2</c:v>
                </c:pt>
                <c:pt idx="3393">
                  <c:v>2</c:v>
                </c:pt>
                <c:pt idx="3396">
                  <c:v>1</c:v>
                </c:pt>
                <c:pt idx="3397">
                  <c:v>1</c:v>
                </c:pt>
                <c:pt idx="3398">
                  <c:v>1</c:v>
                </c:pt>
                <c:pt idx="3406">
                  <c:v>2</c:v>
                </c:pt>
                <c:pt idx="3415">
                  <c:v>1</c:v>
                </c:pt>
                <c:pt idx="3416">
                  <c:v>1</c:v>
                </c:pt>
                <c:pt idx="3420">
                  <c:v>1</c:v>
                </c:pt>
                <c:pt idx="3422">
                  <c:v>2</c:v>
                </c:pt>
                <c:pt idx="3425">
                  <c:v>2</c:v>
                </c:pt>
                <c:pt idx="3426">
                  <c:v>2</c:v>
                </c:pt>
                <c:pt idx="3430">
                  <c:v>1</c:v>
                </c:pt>
                <c:pt idx="3431">
                  <c:v>1</c:v>
                </c:pt>
                <c:pt idx="3432">
                  <c:v>2</c:v>
                </c:pt>
                <c:pt idx="3434">
                  <c:v>2</c:v>
                </c:pt>
                <c:pt idx="3439">
                  <c:v>2</c:v>
                </c:pt>
                <c:pt idx="3440">
                  <c:v>1</c:v>
                </c:pt>
                <c:pt idx="3443">
                  <c:v>1</c:v>
                </c:pt>
                <c:pt idx="3444">
                  <c:v>1</c:v>
                </c:pt>
                <c:pt idx="3445">
                  <c:v>1</c:v>
                </c:pt>
                <c:pt idx="3447">
                  <c:v>1</c:v>
                </c:pt>
                <c:pt idx="3452">
                  <c:v>2</c:v>
                </c:pt>
                <c:pt idx="3456">
                  <c:v>1</c:v>
                </c:pt>
                <c:pt idx="3457">
                  <c:v>1</c:v>
                </c:pt>
                <c:pt idx="3458">
                  <c:v>1</c:v>
                </c:pt>
                <c:pt idx="3459">
                  <c:v>2</c:v>
                </c:pt>
                <c:pt idx="3462">
                  <c:v>1</c:v>
                </c:pt>
                <c:pt idx="3463">
                  <c:v>1</c:v>
                </c:pt>
                <c:pt idx="3464">
                  <c:v>1</c:v>
                </c:pt>
                <c:pt idx="3465">
                  <c:v>1</c:v>
                </c:pt>
                <c:pt idx="3468">
                  <c:v>1</c:v>
                </c:pt>
                <c:pt idx="3470">
                  <c:v>1</c:v>
                </c:pt>
                <c:pt idx="3472">
                  <c:v>1</c:v>
                </c:pt>
                <c:pt idx="3475">
                  <c:v>2</c:v>
                </c:pt>
                <c:pt idx="3476">
                  <c:v>1</c:v>
                </c:pt>
                <c:pt idx="3477">
                  <c:v>2</c:v>
                </c:pt>
                <c:pt idx="3479">
                  <c:v>1</c:v>
                </c:pt>
                <c:pt idx="3480">
                  <c:v>1</c:v>
                </c:pt>
                <c:pt idx="3481">
                  <c:v>1</c:v>
                </c:pt>
                <c:pt idx="3482">
                  <c:v>3</c:v>
                </c:pt>
                <c:pt idx="3484">
                  <c:v>1</c:v>
                </c:pt>
                <c:pt idx="3489">
                  <c:v>1</c:v>
                </c:pt>
                <c:pt idx="3491">
                  <c:v>2</c:v>
                </c:pt>
                <c:pt idx="3492">
                  <c:v>1</c:v>
                </c:pt>
                <c:pt idx="3494">
                  <c:v>1</c:v>
                </c:pt>
                <c:pt idx="3498">
                  <c:v>1</c:v>
                </c:pt>
                <c:pt idx="3500">
                  <c:v>1</c:v>
                </c:pt>
                <c:pt idx="3501">
                  <c:v>3</c:v>
                </c:pt>
                <c:pt idx="3502">
                  <c:v>1</c:v>
                </c:pt>
                <c:pt idx="3505">
                  <c:v>1</c:v>
                </c:pt>
                <c:pt idx="3511">
                  <c:v>1</c:v>
                </c:pt>
                <c:pt idx="3516">
                  <c:v>1</c:v>
                </c:pt>
                <c:pt idx="3519">
                  <c:v>1</c:v>
                </c:pt>
                <c:pt idx="3520">
                  <c:v>1</c:v>
                </c:pt>
                <c:pt idx="3521">
                  <c:v>1</c:v>
                </c:pt>
                <c:pt idx="3522">
                  <c:v>1</c:v>
                </c:pt>
                <c:pt idx="3523">
                  <c:v>1</c:v>
                </c:pt>
                <c:pt idx="3524">
                  <c:v>1</c:v>
                </c:pt>
                <c:pt idx="3526">
                  <c:v>1</c:v>
                </c:pt>
                <c:pt idx="3528">
                  <c:v>1</c:v>
                </c:pt>
                <c:pt idx="3529">
                  <c:v>2</c:v>
                </c:pt>
                <c:pt idx="3531">
                  <c:v>1</c:v>
                </c:pt>
                <c:pt idx="3535">
                  <c:v>2</c:v>
                </c:pt>
                <c:pt idx="3536">
                  <c:v>1</c:v>
                </c:pt>
                <c:pt idx="3539">
                  <c:v>1</c:v>
                </c:pt>
                <c:pt idx="3540">
                  <c:v>1</c:v>
                </c:pt>
                <c:pt idx="3543">
                  <c:v>1</c:v>
                </c:pt>
                <c:pt idx="3548">
                  <c:v>2</c:v>
                </c:pt>
                <c:pt idx="3553">
                  <c:v>1</c:v>
                </c:pt>
                <c:pt idx="3555">
                  <c:v>1</c:v>
                </c:pt>
                <c:pt idx="3556">
                  <c:v>1</c:v>
                </c:pt>
                <c:pt idx="3557">
                  <c:v>1</c:v>
                </c:pt>
                <c:pt idx="3558">
                  <c:v>1</c:v>
                </c:pt>
                <c:pt idx="3562">
                  <c:v>1</c:v>
                </c:pt>
                <c:pt idx="3564">
                  <c:v>1</c:v>
                </c:pt>
                <c:pt idx="3565">
                  <c:v>1</c:v>
                </c:pt>
                <c:pt idx="3570">
                  <c:v>2</c:v>
                </c:pt>
                <c:pt idx="3571">
                  <c:v>1</c:v>
                </c:pt>
                <c:pt idx="3573">
                  <c:v>1</c:v>
                </c:pt>
                <c:pt idx="3575">
                  <c:v>1</c:v>
                </c:pt>
                <c:pt idx="3577">
                  <c:v>2</c:v>
                </c:pt>
                <c:pt idx="3581">
                  <c:v>1</c:v>
                </c:pt>
                <c:pt idx="3582">
                  <c:v>1</c:v>
                </c:pt>
                <c:pt idx="3583">
                  <c:v>1</c:v>
                </c:pt>
                <c:pt idx="3584">
                  <c:v>1</c:v>
                </c:pt>
                <c:pt idx="3585">
                  <c:v>1</c:v>
                </c:pt>
                <c:pt idx="3587">
                  <c:v>1</c:v>
                </c:pt>
                <c:pt idx="3590">
                  <c:v>1</c:v>
                </c:pt>
                <c:pt idx="3591">
                  <c:v>1</c:v>
                </c:pt>
                <c:pt idx="3600">
                  <c:v>2</c:v>
                </c:pt>
                <c:pt idx="3602">
                  <c:v>1</c:v>
                </c:pt>
                <c:pt idx="3606">
                  <c:v>1</c:v>
                </c:pt>
                <c:pt idx="3609">
                  <c:v>1</c:v>
                </c:pt>
                <c:pt idx="3611">
                  <c:v>1</c:v>
                </c:pt>
                <c:pt idx="3612">
                  <c:v>1</c:v>
                </c:pt>
                <c:pt idx="3613">
                  <c:v>1</c:v>
                </c:pt>
                <c:pt idx="3614">
                  <c:v>1</c:v>
                </c:pt>
                <c:pt idx="3615">
                  <c:v>2</c:v>
                </c:pt>
                <c:pt idx="3616">
                  <c:v>1</c:v>
                </c:pt>
                <c:pt idx="3617">
                  <c:v>2</c:v>
                </c:pt>
                <c:pt idx="3618">
                  <c:v>2</c:v>
                </c:pt>
                <c:pt idx="3623">
                  <c:v>3</c:v>
                </c:pt>
                <c:pt idx="3625">
                  <c:v>1</c:v>
                </c:pt>
                <c:pt idx="3627">
                  <c:v>1</c:v>
                </c:pt>
                <c:pt idx="3628">
                  <c:v>1</c:v>
                </c:pt>
                <c:pt idx="3631">
                  <c:v>1</c:v>
                </c:pt>
                <c:pt idx="3635">
                  <c:v>1</c:v>
                </c:pt>
                <c:pt idx="3637">
                  <c:v>1</c:v>
                </c:pt>
                <c:pt idx="3642">
                  <c:v>1</c:v>
                </c:pt>
                <c:pt idx="3644">
                  <c:v>1</c:v>
                </c:pt>
                <c:pt idx="3645">
                  <c:v>2</c:v>
                </c:pt>
                <c:pt idx="3647">
                  <c:v>1</c:v>
                </c:pt>
                <c:pt idx="3649">
                  <c:v>1</c:v>
                </c:pt>
                <c:pt idx="3650">
                  <c:v>2</c:v>
                </c:pt>
                <c:pt idx="3651">
                  <c:v>1</c:v>
                </c:pt>
                <c:pt idx="3654">
                  <c:v>1</c:v>
                </c:pt>
                <c:pt idx="3658">
                  <c:v>1</c:v>
                </c:pt>
                <c:pt idx="3660">
                  <c:v>1</c:v>
                </c:pt>
                <c:pt idx="3664">
                  <c:v>1</c:v>
                </c:pt>
                <c:pt idx="3668">
                  <c:v>1</c:v>
                </c:pt>
                <c:pt idx="3669">
                  <c:v>1</c:v>
                </c:pt>
                <c:pt idx="3670">
                  <c:v>1</c:v>
                </c:pt>
                <c:pt idx="3671">
                  <c:v>1</c:v>
                </c:pt>
                <c:pt idx="3672">
                  <c:v>2</c:v>
                </c:pt>
                <c:pt idx="3676">
                  <c:v>1</c:v>
                </c:pt>
                <c:pt idx="3678">
                  <c:v>1</c:v>
                </c:pt>
                <c:pt idx="3680">
                  <c:v>3</c:v>
                </c:pt>
                <c:pt idx="3681">
                  <c:v>1</c:v>
                </c:pt>
                <c:pt idx="3683">
                  <c:v>1</c:v>
                </c:pt>
                <c:pt idx="3686">
                  <c:v>1</c:v>
                </c:pt>
                <c:pt idx="3687">
                  <c:v>1</c:v>
                </c:pt>
                <c:pt idx="3691">
                  <c:v>1</c:v>
                </c:pt>
                <c:pt idx="3695">
                  <c:v>1</c:v>
                </c:pt>
                <c:pt idx="3696">
                  <c:v>2</c:v>
                </c:pt>
                <c:pt idx="3697">
                  <c:v>1</c:v>
                </c:pt>
                <c:pt idx="3705">
                  <c:v>1</c:v>
                </c:pt>
                <c:pt idx="3709">
                  <c:v>1</c:v>
                </c:pt>
                <c:pt idx="3711">
                  <c:v>1</c:v>
                </c:pt>
                <c:pt idx="3712">
                  <c:v>1</c:v>
                </c:pt>
                <c:pt idx="3713">
                  <c:v>1</c:v>
                </c:pt>
                <c:pt idx="3714">
                  <c:v>1</c:v>
                </c:pt>
                <c:pt idx="3718">
                  <c:v>1</c:v>
                </c:pt>
                <c:pt idx="3720">
                  <c:v>1</c:v>
                </c:pt>
                <c:pt idx="3721">
                  <c:v>1</c:v>
                </c:pt>
                <c:pt idx="3723">
                  <c:v>2</c:v>
                </c:pt>
                <c:pt idx="3725">
                  <c:v>1</c:v>
                </c:pt>
                <c:pt idx="3726">
                  <c:v>1</c:v>
                </c:pt>
                <c:pt idx="3728">
                  <c:v>1</c:v>
                </c:pt>
                <c:pt idx="3729">
                  <c:v>1</c:v>
                </c:pt>
                <c:pt idx="3730">
                  <c:v>1</c:v>
                </c:pt>
                <c:pt idx="3731">
                  <c:v>1</c:v>
                </c:pt>
                <c:pt idx="3732">
                  <c:v>2</c:v>
                </c:pt>
                <c:pt idx="3733">
                  <c:v>1</c:v>
                </c:pt>
                <c:pt idx="3734">
                  <c:v>1</c:v>
                </c:pt>
                <c:pt idx="3736">
                  <c:v>1</c:v>
                </c:pt>
                <c:pt idx="3738">
                  <c:v>1</c:v>
                </c:pt>
                <c:pt idx="3739">
                  <c:v>1</c:v>
                </c:pt>
                <c:pt idx="3740">
                  <c:v>1</c:v>
                </c:pt>
                <c:pt idx="3750">
                  <c:v>1</c:v>
                </c:pt>
                <c:pt idx="3751">
                  <c:v>1</c:v>
                </c:pt>
                <c:pt idx="3752">
                  <c:v>1</c:v>
                </c:pt>
                <c:pt idx="3754">
                  <c:v>1</c:v>
                </c:pt>
                <c:pt idx="3755">
                  <c:v>1</c:v>
                </c:pt>
                <c:pt idx="3756">
                  <c:v>1</c:v>
                </c:pt>
                <c:pt idx="3763">
                  <c:v>1</c:v>
                </c:pt>
                <c:pt idx="3764">
                  <c:v>1</c:v>
                </c:pt>
                <c:pt idx="3765">
                  <c:v>1</c:v>
                </c:pt>
                <c:pt idx="3766">
                  <c:v>1</c:v>
                </c:pt>
                <c:pt idx="3767">
                  <c:v>1</c:v>
                </c:pt>
                <c:pt idx="3775">
                  <c:v>2</c:v>
                </c:pt>
                <c:pt idx="3777">
                  <c:v>1</c:v>
                </c:pt>
                <c:pt idx="3782">
                  <c:v>2</c:v>
                </c:pt>
                <c:pt idx="3785">
                  <c:v>1</c:v>
                </c:pt>
                <c:pt idx="3786">
                  <c:v>1</c:v>
                </c:pt>
                <c:pt idx="3789">
                  <c:v>1</c:v>
                </c:pt>
                <c:pt idx="3791">
                  <c:v>1</c:v>
                </c:pt>
                <c:pt idx="3792">
                  <c:v>1</c:v>
                </c:pt>
                <c:pt idx="3793">
                  <c:v>1</c:v>
                </c:pt>
                <c:pt idx="3795">
                  <c:v>2</c:v>
                </c:pt>
                <c:pt idx="3798">
                  <c:v>1</c:v>
                </c:pt>
                <c:pt idx="3799">
                  <c:v>1</c:v>
                </c:pt>
                <c:pt idx="3802">
                  <c:v>1</c:v>
                </c:pt>
                <c:pt idx="3804">
                  <c:v>1</c:v>
                </c:pt>
                <c:pt idx="3805">
                  <c:v>1</c:v>
                </c:pt>
                <c:pt idx="3807">
                  <c:v>1</c:v>
                </c:pt>
                <c:pt idx="3811">
                  <c:v>1</c:v>
                </c:pt>
                <c:pt idx="3815">
                  <c:v>1</c:v>
                </c:pt>
                <c:pt idx="3817">
                  <c:v>1</c:v>
                </c:pt>
                <c:pt idx="3818">
                  <c:v>1</c:v>
                </c:pt>
                <c:pt idx="3822">
                  <c:v>1</c:v>
                </c:pt>
                <c:pt idx="3824">
                  <c:v>1</c:v>
                </c:pt>
                <c:pt idx="3827">
                  <c:v>1</c:v>
                </c:pt>
                <c:pt idx="3829">
                  <c:v>1</c:v>
                </c:pt>
                <c:pt idx="3833">
                  <c:v>1</c:v>
                </c:pt>
                <c:pt idx="3834">
                  <c:v>1</c:v>
                </c:pt>
                <c:pt idx="3843">
                  <c:v>1</c:v>
                </c:pt>
                <c:pt idx="3847">
                  <c:v>1</c:v>
                </c:pt>
                <c:pt idx="3848">
                  <c:v>1</c:v>
                </c:pt>
                <c:pt idx="3855">
                  <c:v>1</c:v>
                </c:pt>
                <c:pt idx="3856">
                  <c:v>1</c:v>
                </c:pt>
                <c:pt idx="3857">
                  <c:v>1</c:v>
                </c:pt>
                <c:pt idx="3859">
                  <c:v>1</c:v>
                </c:pt>
                <c:pt idx="3863">
                  <c:v>1</c:v>
                </c:pt>
                <c:pt idx="3864">
                  <c:v>1</c:v>
                </c:pt>
                <c:pt idx="3868">
                  <c:v>1</c:v>
                </c:pt>
                <c:pt idx="3869">
                  <c:v>1</c:v>
                </c:pt>
                <c:pt idx="3870">
                  <c:v>1</c:v>
                </c:pt>
                <c:pt idx="3875">
                  <c:v>1</c:v>
                </c:pt>
                <c:pt idx="3888">
                  <c:v>1</c:v>
                </c:pt>
                <c:pt idx="3889">
                  <c:v>1</c:v>
                </c:pt>
                <c:pt idx="3894">
                  <c:v>1</c:v>
                </c:pt>
                <c:pt idx="3896">
                  <c:v>1</c:v>
                </c:pt>
                <c:pt idx="3900">
                  <c:v>1</c:v>
                </c:pt>
                <c:pt idx="3908">
                  <c:v>1</c:v>
                </c:pt>
                <c:pt idx="3910">
                  <c:v>1</c:v>
                </c:pt>
                <c:pt idx="3913">
                  <c:v>1</c:v>
                </c:pt>
                <c:pt idx="3921">
                  <c:v>1</c:v>
                </c:pt>
                <c:pt idx="3926">
                  <c:v>1</c:v>
                </c:pt>
                <c:pt idx="3930">
                  <c:v>1</c:v>
                </c:pt>
                <c:pt idx="3931">
                  <c:v>1</c:v>
                </c:pt>
                <c:pt idx="3932">
                  <c:v>1</c:v>
                </c:pt>
                <c:pt idx="3933">
                  <c:v>1</c:v>
                </c:pt>
                <c:pt idx="3934">
                  <c:v>1</c:v>
                </c:pt>
                <c:pt idx="3941">
                  <c:v>2</c:v>
                </c:pt>
                <c:pt idx="3948">
                  <c:v>1</c:v>
                </c:pt>
                <c:pt idx="3950">
                  <c:v>1</c:v>
                </c:pt>
                <c:pt idx="3952">
                  <c:v>1</c:v>
                </c:pt>
                <c:pt idx="3961">
                  <c:v>1</c:v>
                </c:pt>
                <c:pt idx="3962">
                  <c:v>1</c:v>
                </c:pt>
                <c:pt idx="3963">
                  <c:v>2</c:v>
                </c:pt>
                <c:pt idx="3965">
                  <c:v>1</c:v>
                </c:pt>
                <c:pt idx="3971">
                  <c:v>2</c:v>
                </c:pt>
                <c:pt idx="3972">
                  <c:v>1</c:v>
                </c:pt>
                <c:pt idx="3974">
                  <c:v>1</c:v>
                </c:pt>
                <c:pt idx="3976">
                  <c:v>2</c:v>
                </c:pt>
                <c:pt idx="3977">
                  <c:v>1</c:v>
                </c:pt>
                <c:pt idx="3979">
                  <c:v>2</c:v>
                </c:pt>
                <c:pt idx="3982">
                  <c:v>1</c:v>
                </c:pt>
                <c:pt idx="3983">
                  <c:v>1</c:v>
                </c:pt>
                <c:pt idx="3984">
                  <c:v>1</c:v>
                </c:pt>
                <c:pt idx="3986">
                  <c:v>1</c:v>
                </c:pt>
                <c:pt idx="3987">
                  <c:v>1</c:v>
                </c:pt>
                <c:pt idx="3988">
                  <c:v>2</c:v>
                </c:pt>
                <c:pt idx="3990">
                  <c:v>1</c:v>
                </c:pt>
                <c:pt idx="3991">
                  <c:v>1</c:v>
                </c:pt>
                <c:pt idx="3993">
                  <c:v>1</c:v>
                </c:pt>
                <c:pt idx="3996">
                  <c:v>1</c:v>
                </c:pt>
                <c:pt idx="3997">
                  <c:v>1</c:v>
                </c:pt>
                <c:pt idx="3998">
                  <c:v>1</c:v>
                </c:pt>
                <c:pt idx="4001">
                  <c:v>1</c:v>
                </c:pt>
                <c:pt idx="4002">
                  <c:v>1</c:v>
                </c:pt>
                <c:pt idx="4004">
                  <c:v>2</c:v>
                </c:pt>
                <c:pt idx="4005">
                  <c:v>1</c:v>
                </c:pt>
                <c:pt idx="4016">
                  <c:v>1</c:v>
                </c:pt>
                <c:pt idx="4018">
                  <c:v>1</c:v>
                </c:pt>
                <c:pt idx="4020">
                  <c:v>1</c:v>
                </c:pt>
                <c:pt idx="4026">
                  <c:v>1</c:v>
                </c:pt>
                <c:pt idx="4029">
                  <c:v>1</c:v>
                </c:pt>
                <c:pt idx="4036">
                  <c:v>1</c:v>
                </c:pt>
                <c:pt idx="4037">
                  <c:v>1</c:v>
                </c:pt>
                <c:pt idx="4038">
                  <c:v>1</c:v>
                </c:pt>
                <c:pt idx="4039">
                  <c:v>1</c:v>
                </c:pt>
                <c:pt idx="4043">
                  <c:v>1</c:v>
                </c:pt>
                <c:pt idx="4044">
                  <c:v>1</c:v>
                </c:pt>
                <c:pt idx="4048">
                  <c:v>1</c:v>
                </c:pt>
                <c:pt idx="4054">
                  <c:v>1</c:v>
                </c:pt>
                <c:pt idx="4055">
                  <c:v>1</c:v>
                </c:pt>
                <c:pt idx="4056">
                  <c:v>1</c:v>
                </c:pt>
                <c:pt idx="4057">
                  <c:v>1</c:v>
                </c:pt>
                <c:pt idx="4058">
                  <c:v>1</c:v>
                </c:pt>
                <c:pt idx="4059">
                  <c:v>1</c:v>
                </c:pt>
                <c:pt idx="4061">
                  <c:v>1</c:v>
                </c:pt>
                <c:pt idx="4068">
                  <c:v>1</c:v>
                </c:pt>
                <c:pt idx="4073">
                  <c:v>1</c:v>
                </c:pt>
                <c:pt idx="4077">
                  <c:v>1</c:v>
                </c:pt>
                <c:pt idx="4079">
                  <c:v>1</c:v>
                </c:pt>
                <c:pt idx="4082">
                  <c:v>1</c:v>
                </c:pt>
                <c:pt idx="4083">
                  <c:v>1</c:v>
                </c:pt>
                <c:pt idx="4084">
                  <c:v>1</c:v>
                </c:pt>
                <c:pt idx="4088">
                  <c:v>2</c:v>
                </c:pt>
                <c:pt idx="4093">
                  <c:v>1</c:v>
                </c:pt>
                <c:pt idx="4099">
                  <c:v>1</c:v>
                </c:pt>
                <c:pt idx="4101">
                  <c:v>1</c:v>
                </c:pt>
                <c:pt idx="4102">
                  <c:v>1</c:v>
                </c:pt>
                <c:pt idx="4103">
                  <c:v>2</c:v>
                </c:pt>
                <c:pt idx="4104">
                  <c:v>1</c:v>
                </c:pt>
                <c:pt idx="4106">
                  <c:v>1</c:v>
                </c:pt>
                <c:pt idx="4107">
                  <c:v>1</c:v>
                </c:pt>
                <c:pt idx="4111">
                  <c:v>1</c:v>
                </c:pt>
                <c:pt idx="4113">
                  <c:v>1</c:v>
                </c:pt>
                <c:pt idx="4114">
                  <c:v>1</c:v>
                </c:pt>
                <c:pt idx="4122">
                  <c:v>1</c:v>
                </c:pt>
                <c:pt idx="4127">
                  <c:v>1</c:v>
                </c:pt>
                <c:pt idx="4133">
                  <c:v>1</c:v>
                </c:pt>
                <c:pt idx="4136">
                  <c:v>1</c:v>
                </c:pt>
                <c:pt idx="4141">
                  <c:v>2</c:v>
                </c:pt>
                <c:pt idx="4143">
                  <c:v>1</c:v>
                </c:pt>
                <c:pt idx="4160">
                  <c:v>1</c:v>
                </c:pt>
                <c:pt idx="4162">
                  <c:v>1</c:v>
                </c:pt>
                <c:pt idx="4163">
                  <c:v>1</c:v>
                </c:pt>
                <c:pt idx="4164">
                  <c:v>2</c:v>
                </c:pt>
                <c:pt idx="4165">
                  <c:v>1</c:v>
                </c:pt>
                <c:pt idx="4170">
                  <c:v>1</c:v>
                </c:pt>
                <c:pt idx="4171">
                  <c:v>1</c:v>
                </c:pt>
                <c:pt idx="4173">
                  <c:v>1</c:v>
                </c:pt>
                <c:pt idx="4175">
                  <c:v>1</c:v>
                </c:pt>
                <c:pt idx="4182">
                  <c:v>1</c:v>
                </c:pt>
                <c:pt idx="4185">
                  <c:v>1</c:v>
                </c:pt>
                <c:pt idx="4186">
                  <c:v>1</c:v>
                </c:pt>
                <c:pt idx="4189">
                  <c:v>1</c:v>
                </c:pt>
                <c:pt idx="4191">
                  <c:v>1</c:v>
                </c:pt>
                <c:pt idx="4192">
                  <c:v>1</c:v>
                </c:pt>
                <c:pt idx="4194">
                  <c:v>1</c:v>
                </c:pt>
                <c:pt idx="4195">
                  <c:v>1</c:v>
                </c:pt>
                <c:pt idx="4203">
                  <c:v>1</c:v>
                </c:pt>
                <c:pt idx="4204">
                  <c:v>3</c:v>
                </c:pt>
                <c:pt idx="4205">
                  <c:v>1</c:v>
                </c:pt>
                <c:pt idx="4210">
                  <c:v>1</c:v>
                </c:pt>
                <c:pt idx="4213">
                  <c:v>1</c:v>
                </c:pt>
                <c:pt idx="4216">
                  <c:v>1</c:v>
                </c:pt>
                <c:pt idx="4220">
                  <c:v>1</c:v>
                </c:pt>
                <c:pt idx="4221">
                  <c:v>2</c:v>
                </c:pt>
                <c:pt idx="4223">
                  <c:v>1</c:v>
                </c:pt>
                <c:pt idx="4224">
                  <c:v>1</c:v>
                </c:pt>
                <c:pt idx="4225">
                  <c:v>2</c:v>
                </c:pt>
                <c:pt idx="4229">
                  <c:v>1</c:v>
                </c:pt>
                <c:pt idx="4233">
                  <c:v>1</c:v>
                </c:pt>
                <c:pt idx="4237">
                  <c:v>2</c:v>
                </c:pt>
                <c:pt idx="4243">
                  <c:v>2</c:v>
                </c:pt>
                <c:pt idx="4245">
                  <c:v>1</c:v>
                </c:pt>
                <c:pt idx="4246">
                  <c:v>1</c:v>
                </c:pt>
                <c:pt idx="4250">
                  <c:v>1</c:v>
                </c:pt>
                <c:pt idx="4252">
                  <c:v>1</c:v>
                </c:pt>
                <c:pt idx="4253">
                  <c:v>2</c:v>
                </c:pt>
                <c:pt idx="4255">
                  <c:v>1</c:v>
                </c:pt>
                <c:pt idx="4260">
                  <c:v>1</c:v>
                </c:pt>
                <c:pt idx="4262">
                  <c:v>1</c:v>
                </c:pt>
                <c:pt idx="4266">
                  <c:v>1</c:v>
                </c:pt>
                <c:pt idx="4270">
                  <c:v>1</c:v>
                </c:pt>
                <c:pt idx="4271">
                  <c:v>1</c:v>
                </c:pt>
                <c:pt idx="4277">
                  <c:v>1</c:v>
                </c:pt>
                <c:pt idx="4278">
                  <c:v>1</c:v>
                </c:pt>
                <c:pt idx="4279">
                  <c:v>1</c:v>
                </c:pt>
                <c:pt idx="4280">
                  <c:v>2</c:v>
                </c:pt>
                <c:pt idx="4282">
                  <c:v>1</c:v>
                </c:pt>
                <c:pt idx="4283">
                  <c:v>1</c:v>
                </c:pt>
                <c:pt idx="4292">
                  <c:v>1</c:v>
                </c:pt>
                <c:pt idx="4295">
                  <c:v>1</c:v>
                </c:pt>
                <c:pt idx="4298">
                  <c:v>1</c:v>
                </c:pt>
                <c:pt idx="4299">
                  <c:v>1</c:v>
                </c:pt>
                <c:pt idx="4306">
                  <c:v>2</c:v>
                </c:pt>
                <c:pt idx="4311">
                  <c:v>1</c:v>
                </c:pt>
                <c:pt idx="4320">
                  <c:v>1</c:v>
                </c:pt>
                <c:pt idx="4322">
                  <c:v>2</c:v>
                </c:pt>
                <c:pt idx="4328">
                  <c:v>1</c:v>
                </c:pt>
                <c:pt idx="4332">
                  <c:v>1</c:v>
                </c:pt>
                <c:pt idx="4340">
                  <c:v>1</c:v>
                </c:pt>
                <c:pt idx="4352">
                  <c:v>2</c:v>
                </c:pt>
                <c:pt idx="4359">
                  <c:v>1</c:v>
                </c:pt>
                <c:pt idx="4364">
                  <c:v>1</c:v>
                </c:pt>
                <c:pt idx="4365">
                  <c:v>1</c:v>
                </c:pt>
                <c:pt idx="4367">
                  <c:v>1</c:v>
                </c:pt>
                <c:pt idx="4370">
                  <c:v>1</c:v>
                </c:pt>
                <c:pt idx="4372">
                  <c:v>1</c:v>
                </c:pt>
                <c:pt idx="4377">
                  <c:v>2</c:v>
                </c:pt>
                <c:pt idx="4378">
                  <c:v>1</c:v>
                </c:pt>
                <c:pt idx="4383">
                  <c:v>1</c:v>
                </c:pt>
                <c:pt idx="4384">
                  <c:v>2</c:v>
                </c:pt>
                <c:pt idx="4388">
                  <c:v>1</c:v>
                </c:pt>
                <c:pt idx="4391">
                  <c:v>1</c:v>
                </c:pt>
                <c:pt idx="4394">
                  <c:v>1</c:v>
                </c:pt>
                <c:pt idx="4398">
                  <c:v>1</c:v>
                </c:pt>
                <c:pt idx="4400">
                  <c:v>1</c:v>
                </c:pt>
                <c:pt idx="4401">
                  <c:v>1</c:v>
                </c:pt>
                <c:pt idx="4407">
                  <c:v>1</c:v>
                </c:pt>
                <c:pt idx="4413">
                  <c:v>1</c:v>
                </c:pt>
                <c:pt idx="4415">
                  <c:v>1</c:v>
                </c:pt>
                <c:pt idx="4419">
                  <c:v>1</c:v>
                </c:pt>
                <c:pt idx="4420">
                  <c:v>1</c:v>
                </c:pt>
                <c:pt idx="4421">
                  <c:v>1</c:v>
                </c:pt>
                <c:pt idx="4424">
                  <c:v>1</c:v>
                </c:pt>
                <c:pt idx="4427">
                  <c:v>1</c:v>
                </c:pt>
                <c:pt idx="4431">
                  <c:v>1</c:v>
                </c:pt>
                <c:pt idx="4433">
                  <c:v>1</c:v>
                </c:pt>
                <c:pt idx="4439">
                  <c:v>1</c:v>
                </c:pt>
                <c:pt idx="4443">
                  <c:v>1</c:v>
                </c:pt>
                <c:pt idx="4444">
                  <c:v>1</c:v>
                </c:pt>
                <c:pt idx="4445">
                  <c:v>1</c:v>
                </c:pt>
                <c:pt idx="4449">
                  <c:v>2</c:v>
                </c:pt>
                <c:pt idx="4453">
                  <c:v>1</c:v>
                </c:pt>
                <c:pt idx="4454">
                  <c:v>1</c:v>
                </c:pt>
                <c:pt idx="4456">
                  <c:v>1</c:v>
                </c:pt>
                <c:pt idx="4463">
                  <c:v>1</c:v>
                </c:pt>
                <c:pt idx="4465">
                  <c:v>1</c:v>
                </c:pt>
                <c:pt idx="4466">
                  <c:v>1</c:v>
                </c:pt>
                <c:pt idx="4468">
                  <c:v>1</c:v>
                </c:pt>
                <c:pt idx="4470">
                  <c:v>1</c:v>
                </c:pt>
                <c:pt idx="4472">
                  <c:v>1</c:v>
                </c:pt>
                <c:pt idx="4473">
                  <c:v>1</c:v>
                </c:pt>
                <c:pt idx="4477">
                  <c:v>1</c:v>
                </c:pt>
                <c:pt idx="4479">
                  <c:v>1</c:v>
                </c:pt>
                <c:pt idx="4482">
                  <c:v>1</c:v>
                </c:pt>
                <c:pt idx="4488">
                  <c:v>1</c:v>
                </c:pt>
                <c:pt idx="4489">
                  <c:v>1</c:v>
                </c:pt>
                <c:pt idx="4490">
                  <c:v>1</c:v>
                </c:pt>
                <c:pt idx="4493">
                  <c:v>1</c:v>
                </c:pt>
                <c:pt idx="4495">
                  <c:v>1</c:v>
                </c:pt>
                <c:pt idx="4496">
                  <c:v>1</c:v>
                </c:pt>
                <c:pt idx="4499">
                  <c:v>1</c:v>
                </c:pt>
                <c:pt idx="4500">
                  <c:v>1</c:v>
                </c:pt>
                <c:pt idx="4503">
                  <c:v>1</c:v>
                </c:pt>
                <c:pt idx="4507">
                  <c:v>1</c:v>
                </c:pt>
                <c:pt idx="4511">
                  <c:v>2</c:v>
                </c:pt>
                <c:pt idx="4512">
                  <c:v>1</c:v>
                </c:pt>
                <c:pt idx="4517">
                  <c:v>1</c:v>
                </c:pt>
                <c:pt idx="4518">
                  <c:v>2</c:v>
                </c:pt>
                <c:pt idx="4532">
                  <c:v>1</c:v>
                </c:pt>
                <c:pt idx="4533">
                  <c:v>1</c:v>
                </c:pt>
                <c:pt idx="4534">
                  <c:v>1</c:v>
                </c:pt>
                <c:pt idx="4535">
                  <c:v>1</c:v>
                </c:pt>
                <c:pt idx="4539">
                  <c:v>1</c:v>
                </c:pt>
                <c:pt idx="4540">
                  <c:v>1</c:v>
                </c:pt>
                <c:pt idx="4542">
                  <c:v>1</c:v>
                </c:pt>
                <c:pt idx="4550">
                  <c:v>1</c:v>
                </c:pt>
                <c:pt idx="4551">
                  <c:v>1</c:v>
                </c:pt>
                <c:pt idx="4553">
                  <c:v>1</c:v>
                </c:pt>
                <c:pt idx="4554">
                  <c:v>1</c:v>
                </c:pt>
                <c:pt idx="4558">
                  <c:v>2</c:v>
                </c:pt>
                <c:pt idx="4559">
                  <c:v>1</c:v>
                </c:pt>
                <c:pt idx="4560">
                  <c:v>1</c:v>
                </c:pt>
                <c:pt idx="4565">
                  <c:v>1</c:v>
                </c:pt>
                <c:pt idx="4568">
                  <c:v>1</c:v>
                </c:pt>
                <c:pt idx="4576">
                  <c:v>1</c:v>
                </c:pt>
                <c:pt idx="4577">
                  <c:v>1</c:v>
                </c:pt>
                <c:pt idx="4586">
                  <c:v>1</c:v>
                </c:pt>
                <c:pt idx="4587">
                  <c:v>1</c:v>
                </c:pt>
                <c:pt idx="4588">
                  <c:v>1</c:v>
                </c:pt>
                <c:pt idx="4593">
                  <c:v>1</c:v>
                </c:pt>
                <c:pt idx="4604">
                  <c:v>1</c:v>
                </c:pt>
                <c:pt idx="4606">
                  <c:v>1</c:v>
                </c:pt>
                <c:pt idx="4607">
                  <c:v>1</c:v>
                </c:pt>
                <c:pt idx="4608">
                  <c:v>1</c:v>
                </c:pt>
                <c:pt idx="4613">
                  <c:v>1</c:v>
                </c:pt>
                <c:pt idx="4616">
                  <c:v>1</c:v>
                </c:pt>
                <c:pt idx="4620">
                  <c:v>1</c:v>
                </c:pt>
                <c:pt idx="4621">
                  <c:v>1</c:v>
                </c:pt>
                <c:pt idx="4622">
                  <c:v>1</c:v>
                </c:pt>
                <c:pt idx="4623">
                  <c:v>1</c:v>
                </c:pt>
                <c:pt idx="4625">
                  <c:v>1</c:v>
                </c:pt>
                <c:pt idx="4632">
                  <c:v>1</c:v>
                </c:pt>
                <c:pt idx="4633">
                  <c:v>1</c:v>
                </c:pt>
                <c:pt idx="4634">
                  <c:v>1</c:v>
                </c:pt>
                <c:pt idx="4639">
                  <c:v>1</c:v>
                </c:pt>
                <c:pt idx="4642">
                  <c:v>2</c:v>
                </c:pt>
                <c:pt idx="4644">
                  <c:v>1</c:v>
                </c:pt>
                <c:pt idx="4652">
                  <c:v>1</c:v>
                </c:pt>
                <c:pt idx="4655">
                  <c:v>1</c:v>
                </c:pt>
                <c:pt idx="4656">
                  <c:v>2</c:v>
                </c:pt>
                <c:pt idx="4657">
                  <c:v>1</c:v>
                </c:pt>
                <c:pt idx="4661">
                  <c:v>2</c:v>
                </c:pt>
                <c:pt idx="4664">
                  <c:v>1</c:v>
                </c:pt>
                <c:pt idx="4667">
                  <c:v>1</c:v>
                </c:pt>
                <c:pt idx="4669">
                  <c:v>1</c:v>
                </c:pt>
                <c:pt idx="4670">
                  <c:v>1</c:v>
                </c:pt>
                <c:pt idx="4673">
                  <c:v>1</c:v>
                </c:pt>
                <c:pt idx="4675">
                  <c:v>1</c:v>
                </c:pt>
                <c:pt idx="4678">
                  <c:v>1</c:v>
                </c:pt>
                <c:pt idx="4685">
                  <c:v>1</c:v>
                </c:pt>
                <c:pt idx="4695">
                  <c:v>2</c:v>
                </c:pt>
                <c:pt idx="4696">
                  <c:v>1</c:v>
                </c:pt>
                <c:pt idx="4698">
                  <c:v>1</c:v>
                </c:pt>
                <c:pt idx="4701">
                  <c:v>1</c:v>
                </c:pt>
                <c:pt idx="4713">
                  <c:v>1</c:v>
                </c:pt>
                <c:pt idx="4719">
                  <c:v>1</c:v>
                </c:pt>
                <c:pt idx="4721">
                  <c:v>1</c:v>
                </c:pt>
                <c:pt idx="4722">
                  <c:v>1</c:v>
                </c:pt>
                <c:pt idx="4726">
                  <c:v>1</c:v>
                </c:pt>
                <c:pt idx="4731">
                  <c:v>1</c:v>
                </c:pt>
                <c:pt idx="4734">
                  <c:v>1</c:v>
                </c:pt>
                <c:pt idx="4736">
                  <c:v>1</c:v>
                </c:pt>
                <c:pt idx="4740">
                  <c:v>1</c:v>
                </c:pt>
                <c:pt idx="4743">
                  <c:v>1</c:v>
                </c:pt>
                <c:pt idx="4744">
                  <c:v>1</c:v>
                </c:pt>
                <c:pt idx="4745">
                  <c:v>1</c:v>
                </c:pt>
                <c:pt idx="4750">
                  <c:v>1</c:v>
                </c:pt>
                <c:pt idx="4763">
                  <c:v>2</c:v>
                </c:pt>
                <c:pt idx="4766">
                  <c:v>1</c:v>
                </c:pt>
                <c:pt idx="4772">
                  <c:v>1</c:v>
                </c:pt>
                <c:pt idx="4774">
                  <c:v>1</c:v>
                </c:pt>
                <c:pt idx="4776">
                  <c:v>1</c:v>
                </c:pt>
                <c:pt idx="4779">
                  <c:v>1</c:v>
                </c:pt>
                <c:pt idx="4780">
                  <c:v>1</c:v>
                </c:pt>
                <c:pt idx="4781">
                  <c:v>1</c:v>
                </c:pt>
                <c:pt idx="4787">
                  <c:v>1</c:v>
                </c:pt>
                <c:pt idx="4791">
                  <c:v>1</c:v>
                </c:pt>
                <c:pt idx="4798">
                  <c:v>1</c:v>
                </c:pt>
                <c:pt idx="4799">
                  <c:v>1</c:v>
                </c:pt>
                <c:pt idx="4800">
                  <c:v>1</c:v>
                </c:pt>
                <c:pt idx="4805">
                  <c:v>1</c:v>
                </c:pt>
                <c:pt idx="4810">
                  <c:v>1</c:v>
                </c:pt>
                <c:pt idx="4816">
                  <c:v>1</c:v>
                </c:pt>
                <c:pt idx="4818">
                  <c:v>1</c:v>
                </c:pt>
                <c:pt idx="4819">
                  <c:v>2</c:v>
                </c:pt>
                <c:pt idx="4821">
                  <c:v>1</c:v>
                </c:pt>
                <c:pt idx="4823">
                  <c:v>1</c:v>
                </c:pt>
                <c:pt idx="4826">
                  <c:v>1</c:v>
                </c:pt>
                <c:pt idx="4827">
                  <c:v>1</c:v>
                </c:pt>
                <c:pt idx="4833">
                  <c:v>1</c:v>
                </c:pt>
                <c:pt idx="4834">
                  <c:v>2</c:v>
                </c:pt>
                <c:pt idx="4838">
                  <c:v>1</c:v>
                </c:pt>
                <c:pt idx="4840">
                  <c:v>1</c:v>
                </c:pt>
                <c:pt idx="4847">
                  <c:v>1</c:v>
                </c:pt>
                <c:pt idx="4851">
                  <c:v>1</c:v>
                </c:pt>
                <c:pt idx="4852">
                  <c:v>1</c:v>
                </c:pt>
                <c:pt idx="4853">
                  <c:v>1</c:v>
                </c:pt>
                <c:pt idx="4854">
                  <c:v>1</c:v>
                </c:pt>
                <c:pt idx="4856">
                  <c:v>1</c:v>
                </c:pt>
                <c:pt idx="4857">
                  <c:v>2</c:v>
                </c:pt>
                <c:pt idx="4859">
                  <c:v>1</c:v>
                </c:pt>
                <c:pt idx="4861">
                  <c:v>1</c:v>
                </c:pt>
                <c:pt idx="4865">
                  <c:v>1</c:v>
                </c:pt>
                <c:pt idx="4867">
                  <c:v>1</c:v>
                </c:pt>
                <c:pt idx="4875">
                  <c:v>1</c:v>
                </c:pt>
                <c:pt idx="4879">
                  <c:v>1</c:v>
                </c:pt>
                <c:pt idx="4883">
                  <c:v>2</c:v>
                </c:pt>
                <c:pt idx="4892">
                  <c:v>1</c:v>
                </c:pt>
                <c:pt idx="4894">
                  <c:v>1</c:v>
                </c:pt>
                <c:pt idx="4898">
                  <c:v>1</c:v>
                </c:pt>
                <c:pt idx="4899">
                  <c:v>1</c:v>
                </c:pt>
                <c:pt idx="4900">
                  <c:v>1</c:v>
                </c:pt>
                <c:pt idx="4901">
                  <c:v>1</c:v>
                </c:pt>
                <c:pt idx="4904">
                  <c:v>1</c:v>
                </c:pt>
                <c:pt idx="4909">
                  <c:v>1</c:v>
                </c:pt>
                <c:pt idx="4910">
                  <c:v>1</c:v>
                </c:pt>
                <c:pt idx="4911">
                  <c:v>1</c:v>
                </c:pt>
                <c:pt idx="4912">
                  <c:v>1</c:v>
                </c:pt>
                <c:pt idx="4913">
                  <c:v>1</c:v>
                </c:pt>
                <c:pt idx="4918">
                  <c:v>1</c:v>
                </c:pt>
                <c:pt idx="4925">
                  <c:v>1</c:v>
                </c:pt>
                <c:pt idx="4931">
                  <c:v>1</c:v>
                </c:pt>
                <c:pt idx="4933">
                  <c:v>1</c:v>
                </c:pt>
                <c:pt idx="4934">
                  <c:v>1</c:v>
                </c:pt>
                <c:pt idx="4939">
                  <c:v>1</c:v>
                </c:pt>
                <c:pt idx="4941">
                  <c:v>1</c:v>
                </c:pt>
                <c:pt idx="4943">
                  <c:v>1</c:v>
                </c:pt>
                <c:pt idx="4948">
                  <c:v>1</c:v>
                </c:pt>
                <c:pt idx="4955">
                  <c:v>1</c:v>
                </c:pt>
                <c:pt idx="4963">
                  <c:v>1</c:v>
                </c:pt>
                <c:pt idx="4972">
                  <c:v>1</c:v>
                </c:pt>
                <c:pt idx="4973">
                  <c:v>1</c:v>
                </c:pt>
                <c:pt idx="4975">
                  <c:v>1</c:v>
                </c:pt>
                <c:pt idx="4977">
                  <c:v>1</c:v>
                </c:pt>
                <c:pt idx="4983">
                  <c:v>1</c:v>
                </c:pt>
                <c:pt idx="4985">
                  <c:v>1</c:v>
                </c:pt>
                <c:pt idx="4992">
                  <c:v>1</c:v>
                </c:pt>
                <c:pt idx="4995">
                  <c:v>1</c:v>
                </c:pt>
                <c:pt idx="4996">
                  <c:v>1</c:v>
                </c:pt>
                <c:pt idx="5000">
                  <c:v>2</c:v>
                </c:pt>
                <c:pt idx="5003">
                  <c:v>1</c:v>
                </c:pt>
                <c:pt idx="5005">
                  <c:v>2</c:v>
                </c:pt>
                <c:pt idx="5009">
                  <c:v>1</c:v>
                </c:pt>
                <c:pt idx="5014">
                  <c:v>1</c:v>
                </c:pt>
                <c:pt idx="5020">
                  <c:v>1</c:v>
                </c:pt>
                <c:pt idx="5025">
                  <c:v>1</c:v>
                </c:pt>
                <c:pt idx="5026">
                  <c:v>1</c:v>
                </c:pt>
                <c:pt idx="5035">
                  <c:v>1</c:v>
                </c:pt>
                <c:pt idx="5036">
                  <c:v>1</c:v>
                </c:pt>
                <c:pt idx="5038">
                  <c:v>1</c:v>
                </c:pt>
                <c:pt idx="5044">
                  <c:v>1</c:v>
                </c:pt>
                <c:pt idx="5046">
                  <c:v>1</c:v>
                </c:pt>
                <c:pt idx="5047">
                  <c:v>1</c:v>
                </c:pt>
                <c:pt idx="5048">
                  <c:v>1</c:v>
                </c:pt>
                <c:pt idx="5049">
                  <c:v>1</c:v>
                </c:pt>
                <c:pt idx="5055">
                  <c:v>1</c:v>
                </c:pt>
                <c:pt idx="5057">
                  <c:v>1</c:v>
                </c:pt>
                <c:pt idx="5059">
                  <c:v>1</c:v>
                </c:pt>
                <c:pt idx="5064">
                  <c:v>1</c:v>
                </c:pt>
                <c:pt idx="5066">
                  <c:v>1</c:v>
                </c:pt>
                <c:pt idx="5067">
                  <c:v>1</c:v>
                </c:pt>
                <c:pt idx="5072">
                  <c:v>1</c:v>
                </c:pt>
                <c:pt idx="5073">
                  <c:v>1</c:v>
                </c:pt>
                <c:pt idx="5079">
                  <c:v>1</c:v>
                </c:pt>
                <c:pt idx="5080">
                  <c:v>1</c:v>
                </c:pt>
                <c:pt idx="5086">
                  <c:v>1</c:v>
                </c:pt>
                <c:pt idx="5089">
                  <c:v>1</c:v>
                </c:pt>
                <c:pt idx="5090">
                  <c:v>1</c:v>
                </c:pt>
                <c:pt idx="5092">
                  <c:v>2</c:v>
                </c:pt>
                <c:pt idx="5096">
                  <c:v>1</c:v>
                </c:pt>
                <c:pt idx="5097">
                  <c:v>1</c:v>
                </c:pt>
                <c:pt idx="5098">
                  <c:v>1</c:v>
                </c:pt>
                <c:pt idx="5099">
                  <c:v>1</c:v>
                </c:pt>
                <c:pt idx="5103">
                  <c:v>1</c:v>
                </c:pt>
                <c:pt idx="5104">
                  <c:v>1</c:v>
                </c:pt>
                <c:pt idx="5105">
                  <c:v>1</c:v>
                </c:pt>
                <c:pt idx="5106">
                  <c:v>1</c:v>
                </c:pt>
                <c:pt idx="5107">
                  <c:v>1</c:v>
                </c:pt>
                <c:pt idx="5108">
                  <c:v>1</c:v>
                </c:pt>
                <c:pt idx="5109">
                  <c:v>1</c:v>
                </c:pt>
                <c:pt idx="5112">
                  <c:v>1</c:v>
                </c:pt>
                <c:pt idx="5113">
                  <c:v>1</c:v>
                </c:pt>
                <c:pt idx="5115">
                  <c:v>1</c:v>
                </c:pt>
                <c:pt idx="5116">
                  <c:v>1</c:v>
                </c:pt>
                <c:pt idx="5124">
                  <c:v>1</c:v>
                </c:pt>
                <c:pt idx="5125">
                  <c:v>1</c:v>
                </c:pt>
                <c:pt idx="5127">
                  <c:v>1</c:v>
                </c:pt>
                <c:pt idx="5129">
                  <c:v>1</c:v>
                </c:pt>
                <c:pt idx="5131">
                  <c:v>1</c:v>
                </c:pt>
                <c:pt idx="5146">
                  <c:v>1</c:v>
                </c:pt>
                <c:pt idx="5147">
                  <c:v>1</c:v>
                </c:pt>
                <c:pt idx="5160">
                  <c:v>2</c:v>
                </c:pt>
                <c:pt idx="5165">
                  <c:v>1</c:v>
                </c:pt>
                <c:pt idx="5172">
                  <c:v>1</c:v>
                </c:pt>
                <c:pt idx="5179">
                  <c:v>1</c:v>
                </c:pt>
                <c:pt idx="5180">
                  <c:v>1</c:v>
                </c:pt>
                <c:pt idx="5187">
                  <c:v>1</c:v>
                </c:pt>
                <c:pt idx="5191">
                  <c:v>1</c:v>
                </c:pt>
                <c:pt idx="5193">
                  <c:v>1</c:v>
                </c:pt>
                <c:pt idx="5202">
                  <c:v>1</c:v>
                </c:pt>
                <c:pt idx="5203">
                  <c:v>1</c:v>
                </c:pt>
                <c:pt idx="5214">
                  <c:v>1</c:v>
                </c:pt>
                <c:pt idx="5215">
                  <c:v>1</c:v>
                </c:pt>
                <c:pt idx="5217">
                  <c:v>2</c:v>
                </c:pt>
                <c:pt idx="5236">
                  <c:v>1</c:v>
                </c:pt>
                <c:pt idx="5248">
                  <c:v>1</c:v>
                </c:pt>
                <c:pt idx="5249">
                  <c:v>1</c:v>
                </c:pt>
                <c:pt idx="5253">
                  <c:v>1</c:v>
                </c:pt>
                <c:pt idx="5255">
                  <c:v>1</c:v>
                </c:pt>
                <c:pt idx="5265">
                  <c:v>2</c:v>
                </c:pt>
                <c:pt idx="5267">
                  <c:v>1</c:v>
                </c:pt>
                <c:pt idx="5269">
                  <c:v>1</c:v>
                </c:pt>
                <c:pt idx="5283">
                  <c:v>1</c:v>
                </c:pt>
                <c:pt idx="5284">
                  <c:v>1</c:v>
                </c:pt>
                <c:pt idx="5290">
                  <c:v>1</c:v>
                </c:pt>
                <c:pt idx="5291">
                  <c:v>2</c:v>
                </c:pt>
                <c:pt idx="5293">
                  <c:v>1</c:v>
                </c:pt>
                <c:pt idx="5295">
                  <c:v>1</c:v>
                </c:pt>
                <c:pt idx="5298">
                  <c:v>1</c:v>
                </c:pt>
                <c:pt idx="5301">
                  <c:v>1</c:v>
                </c:pt>
                <c:pt idx="5303">
                  <c:v>1</c:v>
                </c:pt>
                <c:pt idx="5305">
                  <c:v>1</c:v>
                </c:pt>
                <c:pt idx="5306">
                  <c:v>1</c:v>
                </c:pt>
                <c:pt idx="5308">
                  <c:v>1</c:v>
                </c:pt>
                <c:pt idx="5310">
                  <c:v>1</c:v>
                </c:pt>
                <c:pt idx="5318">
                  <c:v>1</c:v>
                </c:pt>
                <c:pt idx="5325">
                  <c:v>1</c:v>
                </c:pt>
                <c:pt idx="5326">
                  <c:v>1</c:v>
                </c:pt>
                <c:pt idx="5333">
                  <c:v>1</c:v>
                </c:pt>
                <c:pt idx="5336">
                  <c:v>1</c:v>
                </c:pt>
                <c:pt idx="5338">
                  <c:v>1</c:v>
                </c:pt>
                <c:pt idx="5341">
                  <c:v>1</c:v>
                </c:pt>
                <c:pt idx="5342">
                  <c:v>1</c:v>
                </c:pt>
                <c:pt idx="5343">
                  <c:v>1</c:v>
                </c:pt>
                <c:pt idx="5346">
                  <c:v>1</c:v>
                </c:pt>
                <c:pt idx="5347">
                  <c:v>1</c:v>
                </c:pt>
                <c:pt idx="5349">
                  <c:v>1</c:v>
                </c:pt>
                <c:pt idx="5350">
                  <c:v>1</c:v>
                </c:pt>
                <c:pt idx="5360">
                  <c:v>1</c:v>
                </c:pt>
                <c:pt idx="5363">
                  <c:v>1</c:v>
                </c:pt>
                <c:pt idx="5366">
                  <c:v>1</c:v>
                </c:pt>
                <c:pt idx="5367">
                  <c:v>1</c:v>
                </c:pt>
                <c:pt idx="5380">
                  <c:v>1</c:v>
                </c:pt>
                <c:pt idx="5384">
                  <c:v>2</c:v>
                </c:pt>
                <c:pt idx="5386">
                  <c:v>1</c:v>
                </c:pt>
                <c:pt idx="5391">
                  <c:v>1</c:v>
                </c:pt>
                <c:pt idx="5398">
                  <c:v>1</c:v>
                </c:pt>
                <c:pt idx="5401">
                  <c:v>1</c:v>
                </c:pt>
                <c:pt idx="5402">
                  <c:v>1</c:v>
                </c:pt>
                <c:pt idx="5404">
                  <c:v>1</c:v>
                </c:pt>
                <c:pt idx="5408">
                  <c:v>1</c:v>
                </c:pt>
                <c:pt idx="5409">
                  <c:v>1</c:v>
                </c:pt>
                <c:pt idx="5412">
                  <c:v>1</c:v>
                </c:pt>
                <c:pt idx="5413">
                  <c:v>1</c:v>
                </c:pt>
                <c:pt idx="5414">
                  <c:v>1</c:v>
                </c:pt>
                <c:pt idx="5425">
                  <c:v>1</c:v>
                </c:pt>
                <c:pt idx="5427">
                  <c:v>1</c:v>
                </c:pt>
                <c:pt idx="5429">
                  <c:v>1</c:v>
                </c:pt>
                <c:pt idx="5435">
                  <c:v>1</c:v>
                </c:pt>
                <c:pt idx="5437">
                  <c:v>1</c:v>
                </c:pt>
                <c:pt idx="5443">
                  <c:v>1</c:v>
                </c:pt>
                <c:pt idx="5446">
                  <c:v>1</c:v>
                </c:pt>
                <c:pt idx="5448">
                  <c:v>1</c:v>
                </c:pt>
                <c:pt idx="5455">
                  <c:v>1</c:v>
                </c:pt>
                <c:pt idx="5456">
                  <c:v>1</c:v>
                </c:pt>
                <c:pt idx="5461">
                  <c:v>1</c:v>
                </c:pt>
                <c:pt idx="5465">
                  <c:v>1</c:v>
                </c:pt>
                <c:pt idx="5466">
                  <c:v>1</c:v>
                </c:pt>
                <c:pt idx="5472">
                  <c:v>1</c:v>
                </c:pt>
                <c:pt idx="5473">
                  <c:v>1</c:v>
                </c:pt>
                <c:pt idx="5484">
                  <c:v>1</c:v>
                </c:pt>
                <c:pt idx="5487">
                  <c:v>1</c:v>
                </c:pt>
                <c:pt idx="5488">
                  <c:v>1</c:v>
                </c:pt>
                <c:pt idx="5490">
                  <c:v>1</c:v>
                </c:pt>
                <c:pt idx="5491">
                  <c:v>1</c:v>
                </c:pt>
                <c:pt idx="5494">
                  <c:v>1</c:v>
                </c:pt>
                <c:pt idx="5495">
                  <c:v>1</c:v>
                </c:pt>
                <c:pt idx="5496">
                  <c:v>1</c:v>
                </c:pt>
                <c:pt idx="5499">
                  <c:v>1</c:v>
                </c:pt>
                <c:pt idx="5502">
                  <c:v>1</c:v>
                </c:pt>
                <c:pt idx="5506">
                  <c:v>1</c:v>
                </c:pt>
                <c:pt idx="5509">
                  <c:v>1</c:v>
                </c:pt>
                <c:pt idx="5510">
                  <c:v>1</c:v>
                </c:pt>
                <c:pt idx="5513">
                  <c:v>1</c:v>
                </c:pt>
                <c:pt idx="5521">
                  <c:v>1</c:v>
                </c:pt>
                <c:pt idx="5523">
                  <c:v>1</c:v>
                </c:pt>
                <c:pt idx="5530">
                  <c:v>1</c:v>
                </c:pt>
                <c:pt idx="5532">
                  <c:v>1</c:v>
                </c:pt>
                <c:pt idx="5536">
                  <c:v>1</c:v>
                </c:pt>
                <c:pt idx="5543">
                  <c:v>1</c:v>
                </c:pt>
                <c:pt idx="5545">
                  <c:v>1</c:v>
                </c:pt>
                <c:pt idx="5547">
                  <c:v>1</c:v>
                </c:pt>
                <c:pt idx="5549">
                  <c:v>1</c:v>
                </c:pt>
                <c:pt idx="5554">
                  <c:v>2</c:v>
                </c:pt>
                <c:pt idx="5558">
                  <c:v>1</c:v>
                </c:pt>
                <c:pt idx="5564">
                  <c:v>1</c:v>
                </c:pt>
                <c:pt idx="5567">
                  <c:v>1</c:v>
                </c:pt>
                <c:pt idx="5568">
                  <c:v>1</c:v>
                </c:pt>
                <c:pt idx="5576">
                  <c:v>1</c:v>
                </c:pt>
                <c:pt idx="5581">
                  <c:v>1</c:v>
                </c:pt>
                <c:pt idx="5586">
                  <c:v>1</c:v>
                </c:pt>
                <c:pt idx="5588">
                  <c:v>1</c:v>
                </c:pt>
                <c:pt idx="5589">
                  <c:v>1</c:v>
                </c:pt>
                <c:pt idx="5590">
                  <c:v>1</c:v>
                </c:pt>
                <c:pt idx="5592">
                  <c:v>1</c:v>
                </c:pt>
                <c:pt idx="5615">
                  <c:v>1</c:v>
                </c:pt>
                <c:pt idx="5618">
                  <c:v>1</c:v>
                </c:pt>
                <c:pt idx="5623">
                  <c:v>1</c:v>
                </c:pt>
                <c:pt idx="5626">
                  <c:v>1</c:v>
                </c:pt>
                <c:pt idx="5630">
                  <c:v>1</c:v>
                </c:pt>
                <c:pt idx="5631">
                  <c:v>1</c:v>
                </c:pt>
                <c:pt idx="5637">
                  <c:v>1</c:v>
                </c:pt>
                <c:pt idx="5639">
                  <c:v>1</c:v>
                </c:pt>
                <c:pt idx="5642">
                  <c:v>1</c:v>
                </c:pt>
                <c:pt idx="5645">
                  <c:v>1</c:v>
                </c:pt>
                <c:pt idx="5651">
                  <c:v>1</c:v>
                </c:pt>
                <c:pt idx="5652">
                  <c:v>1</c:v>
                </c:pt>
                <c:pt idx="5655">
                  <c:v>1</c:v>
                </c:pt>
                <c:pt idx="5659">
                  <c:v>1</c:v>
                </c:pt>
                <c:pt idx="5662">
                  <c:v>1</c:v>
                </c:pt>
                <c:pt idx="5667">
                  <c:v>1</c:v>
                </c:pt>
                <c:pt idx="5676">
                  <c:v>1</c:v>
                </c:pt>
                <c:pt idx="5681">
                  <c:v>1</c:v>
                </c:pt>
                <c:pt idx="5686">
                  <c:v>1</c:v>
                </c:pt>
                <c:pt idx="5688">
                  <c:v>1</c:v>
                </c:pt>
                <c:pt idx="5695">
                  <c:v>1</c:v>
                </c:pt>
                <c:pt idx="5697">
                  <c:v>1</c:v>
                </c:pt>
                <c:pt idx="5707">
                  <c:v>1</c:v>
                </c:pt>
                <c:pt idx="5711">
                  <c:v>1</c:v>
                </c:pt>
                <c:pt idx="5715">
                  <c:v>1</c:v>
                </c:pt>
                <c:pt idx="5720">
                  <c:v>1</c:v>
                </c:pt>
                <c:pt idx="5729">
                  <c:v>1</c:v>
                </c:pt>
                <c:pt idx="5731">
                  <c:v>1</c:v>
                </c:pt>
                <c:pt idx="5733">
                  <c:v>1</c:v>
                </c:pt>
                <c:pt idx="5734">
                  <c:v>1</c:v>
                </c:pt>
                <c:pt idx="5736">
                  <c:v>1</c:v>
                </c:pt>
                <c:pt idx="5741">
                  <c:v>1</c:v>
                </c:pt>
                <c:pt idx="5742">
                  <c:v>1</c:v>
                </c:pt>
                <c:pt idx="5743">
                  <c:v>1</c:v>
                </c:pt>
                <c:pt idx="5744">
                  <c:v>1</c:v>
                </c:pt>
                <c:pt idx="5746">
                  <c:v>1</c:v>
                </c:pt>
                <c:pt idx="5747">
                  <c:v>1</c:v>
                </c:pt>
                <c:pt idx="5764">
                  <c:v>1</c:v>
                </c:pt>
                <c:pt idx="5768">
                  <c:v>1</c:v>
                </c:pt>
                <c:pt idx="5769">
                  <c:v>1</c:v>
                </c:pt>
                <c:pt idx="5777">
                  <c:v>1</c:v>
                </c:pt>
                <c:pt idx="5784">
                  <c:v>1</c:v>
                </c:pt>
                <c:pt idx="5786">
                  <c:v>1</c:v>
                </c:pt>
                <c:pt idx="5790">
                  <c:v>1</c:v>
                </c:pt>
                <c:pt idx="5797">
                  <c:v>1</c:v>
                </c:pt>
                <c:pt idx="5800">
                  <c:v>1</c:v>
                </c:pt>
                <c:pt idx="5804">
                  <c:v>1</c:v>
                </c:pt>
                <c:pt idx="5806">
                  <c:v>1</c:v>
                </c:pt>
                <c:pt idx="5809">
                  <c:v>1</c:v>
                </c:pt>
                <c:pt idx="5810">
                  <c:v>1</c:v>
                </c:pt>
                <c:pt idx="5817">
                  <c:v>1</c:v>
                </c:pt>
                <c:pt idx="5818">
                  <c:v>1</c:v>
                </c:pt>
                <c:pt idx="5819">
                  <c:v>1</c:v>
                </c:pt>
                <c:pt idx="5827">
                  <c:v>1</c:v>
                </c:pt>
                <c:pt idx="5840">
                  <c:v>1</c:v>
                </c:pt>
                <c:pt idx="5847">
                  <c:v>1</c:v>
                </c:pt>
                <c:pt idx="5852">
                  <c:v>1</c:v>
                </c:pt>
                <c:pt idx="5855">
                  <c:v>1</c:v>
                </c:pt>
                <c:pt idx="5861">
                  <c:v>1</c:v>
                </c:pt>
                <c:pt idx="5865">
                  <c:v>1</c:v>
                </c:pt>
                <c:pt idx="5866">
                  <c:v>1</c:v>
                </c:pt>
                <c:pt idx="5877">
                  <c:v>1</c:v>
                </c:pt>
                <c:pt idx="5881">
                  <c:v>1</c:v>
                </c:pt>
                <c:pt idx="5884">
                  <c:v>1</c:v>
                </c:pt>
                <c:pt idx="5887">
                  <c:v>1</c:v>
                </c:pt>
                <c:pt idx="5890">
                  <c:v>1</c:v>
                </c:pt>
                <c:pt idx="5899">
                  <c:v>1</c:v>
                </c:pt>
                <c:pt idx="5902">
                  <c:v>1</c:v>
                </c:pt>
                <c:pt idx="5912">
                  <c:v>1</c:v>
                </c:pt>
                <c:pt idx="5914">
                  <c:v>1</c:v>
                </c:pt>
                <c:pt idx="5917">
                  <c:v>1</c:v>
                </c:pt>
                <c:pt idx="5923">
                  <c:v>1</c:v>
                </c:pt>
                <c:pt idx="5926">
                  <c:v>1</c:v>
                </c:pt>
                <c:pt idx="5927">
                  <c:v>1</c:v>
                </c:pt>
                <c:pt idx="5928">
                  <c:v>1</c:v>
                </c:pt>
                <c:pt idx="5931">
                  <c:v>1</c:v>
                </c:pt>
                <c:pt idx="5933">
                  <c:v>1</c:v>
                </c:pt>
                <c:pt idx="5937">
                  <c:v>1</c:v>
                </c:pt>
                <c:pt idx="5938">
                  <c:v>1</c:v>
                </c:pt>
                <c:pt idx="5945">
                  <c:v>1</c:v>
                </c:pt>
                <c:pt idx="5949">
                  <c:v>1</c:v>
                </c:pt>
                <c:pt idx="5955">
                  <c:v>1</c:v>
                </c:pt>
                <c:pt idx="5966">
                  <c:v>1</c:v>
                </c:pt>
                <c:pt idx="5973">
                  <c:v>1</c:v>
                </c:pt>
                <c:pt idx="5975">
                  <c:v>1</c:v>
                </c:pt>
                <c:pt idx="5982">
                  <c:v>1</c:v>
                </c:pt>
                <c:pt idx="5999">
                  <c:v>1</c:v>
                </c:pt>
                <c:pt idx="6003">
                  <c:v>1</c:v>
                </c:pt>
                <c:pt idx="6010">
                  <c:v>1</c:v>
                </c:pt>
                <c:pt idx="6021">
                  <c:v>1</c:v>
                </c:pt>
                <c:pt idx="6026">
                  <c:v>1</c:v>
                </c:pt>
                <c:pt idx="6027">
                  <c:v>1</c:v>
                </c:pt>
                <c:pt idx="6029">
                  <c:v>1</c:v>
                </c:pt>
                <c:pt idx="6044">
                  <c:v>1</c:v>
                </c:pt>
                <c:pt idx="6050">
                  <c:v>1</c:v>
                </c:pt>
                <c:pt idx="6053">
                  <c:v>1</c:v>
                </c:pt>
                <c:pt idx="6057">
                  <c:v>1</c:v>
                </c:pt>
                <c:pt idx="6082">
                  <c:v>1</c:v>
                </c:pt>
                <c:pt idx="6084">
                  <c:v>1</c:v>
                </c:pt>
                <c:pt idx="6087">
                  <c:v>1</c:v>
                </c:pt>
                <c:pt idx="6089">
                  <c:v>1</c:v>
                </c:pt>
                <c:pt idx="6095">
                  <c:v>1</c:v>
                </c:pt>
                <c:pt idx="6116">
                  <c:v>1</c:v>
                </c:pt>
                <c:pt idx="6132">
                  <c:v>1</c:v>
                </c:pt>
                <c:pt idx="6136">
                  <c:v>1</c:v>
                </c:pt>
                <c:pt idx="6176">
                  <c:v>1</c:v>
                </c:pt>
                <c:pt idx="6177">
                  <c:v>1</c:v>
                </c:pt>
                <c:pt idx="6189">
                  <c:v>1</c:v>
                </c:pt>
                <c:pt idx="6202">
                  <c:v>1</c:v>
                </c:pt>
                <c:pt idx="6213">
                  <c:v>1</c:v>
                </c:pt>
                <c:pt idx="6228">
                  <c:v>1</c:v>
                </c:pt>
                <c:pt idx="6235">
                  <c:v>1</c:v>
                </c:pt>
                <c:pt idx="6237">
                  <c:v>1</c:v>
                </c:pt>
                <c:pt idx="6250">
                  <c:v>1</c:v>
                </c:pt>
                <c:pt idx="6263">
                  <c:v>1</c:v>
                </c:pt>
                <c:pt idx="6273">
                  <c:v>1</c:v>
                </c:pt>
                <c:pt idx="6274">
                  <c:v>1</c:v>
                </c:pt>
                <c:pt idx="6278">
                  <c:v>1</c:v>
                </c:pt>
                <c:pt idx="6284">
                  <c:v>1</c:v>
                </c:pt>
                <c:pt idx="6287">
                  <c:v>1</c:v>
                </c:pt>
                <c:pt idx="6289">
                  <c:v>1</c:v>
                </c:pt>
                <c:pt idx="6298">
                  <c:v>1</c:v>
                </c:pt>
                <c:pt idx="6299">
                  <c:v>1</c:v>
                </c:pt>
                <c:pt idx="6300">
                  <c:v>1</c:v>
                </c:pt>
                <c:pt idx="6309">
                  <c:v>1</c:v>
                </c:pt>
                <c:pt idx="6313">
                  <c:v>1</c:v>
                </c:pt>
                <c:pt idx="6316">
                  <c:v>1</c:v>
                </c:pt>
                <c:pt idx="6322">
                  <c:v>1</c:v>
                </c:pt>
                <c:pt idx="6337">
                  <c:v>1</c:v>
                </c:pt>
                <c:pt idx="6342">
                  <c:v>1</c:v>
                </c:pt>
                <c:pt idx="6358">
                  <c:v>1</c:v>
                </c:pt>
                <c:pt idx="6361">
                  <c:v>1</c:v>
                </c:pt>
                <c:pt idx="6370">
                  <c:v>1</c:v>
                </c:pt>
                <c:pt idx="6373">
                  <c:v>1</c:v>
                </c:pt>
                <c:pt idx="6383">
                  <c:v>1</c:v>
                </c:pt>
                <c:pt idx="6385">
                  <c:v>1</c:v>
                </c:pt>
                <c:pt idx="6392">
                  <c:v>1</c:v>
                </c:pt>
                <c:pt idx="6410">
                  <c:v>1</c:v>
                </c:pt>
                <c:pt idx="6418">
                  <c:v>1</c:v>
                </c:pt>
                <c:pt idx="6441">
                  <c:v>1</c:v>
                </c:pt>
                <c:pt idx="6442">
                  <c:v>1</c:v>
                </c:pt>
                <c:pt idx="6443">
                  <c:v>1</c:v>
                </c:pt>
                <c:pt idx="6446">
                  <c:v>1</c:v>
                </c:pt>
                <c:pt idx="6447">
                  <c:v>1</c:v>
                </c:pt>
                <c:pt idx="6449">
                  <c:v>1</c:v>
                </c:pt>
                <c:pt idx="6454">
                  <c:v>1</c:v>
                </c:pt>
                <c:pt idx="6461">
                  <c:v>1</c:v>
                </c:pt>
                <c:pt idx="6470">
                  <c:v>1</c:v>
                </c:pt>
                <c:pt idx="6485">
                  <c:v>1</c:v>
                </c:pt>
                <c:pt idx="6495">
                  <c:v>1</c:v>
                </c:pt>
                <c:pt idx="6497">
                  <c:v>1</c:v>
                </c:pt>
                <c:pt idx="6500">
                  <c:v>1</c:v>
                </c:pt>
                <c:pt idx="6501">
                  <c:v>1</c:v>
                </c:pt>
                <c:pt idx="6503">
                  <c:v>1</c:v>
                </c:pt>
                <c:pt idx="6504">
                  <c:v>1</c:v>
                </c:pt>
                <c:pt idx="6505">
                  <c:v>1</c:v>
                </c:pt>
                <c:pt idx="6507">
                  <c:v>1</c:v>
                </c:pt>
                <c:pt idx="6509">
                  <c:v>1</c:v>
                </c:pt>
                <c:pt idx="6512">
                  <c:v>1</c:v>
                </c:pt>
                <c:pt idx="6515">
                  <c:v>1</c:v>
                </c:pt>
                <c:pt idx="6523">
                  <c:v>1</c:v>
                </c:pt>
                <c:pt idx="6524">
                  <c:v>1</c:v>
                </c:pt>
                <c:pt idx="6526">
                  <c:v>1</c:v>
                </c:pt>
                <c:pt idx="6538">
                  <c:v>1</c:v>
                </c:pt>
                <c:pt idx="6549">
                  <c:v>1</c:v>
                </c:pt>
                <c:pt idx="6552">
                  <c:v>1</c:v>
                </c:pt>
                <c:pt idx="6558">
                  <c:v>1</c:v>
                </c:pt>
                <c:pt idx="6563">
                  <c:v>1</c:v>
                </c:pt>
                <c:pt idx="6570">
                  <c:v>1</c:v>
                </c:pt>
                <c:pt idx="6571">
                  <c:v>1</c:v>
                </c:pt>
                <c:pt idx="6577">
                  <c:v>1</c:v>
                </c:pt>
                <c:pt idx="6580">
                  <c:v>1</c:v>
                </c:pt>
                <c:pt idx="6587">
                  <c:v>1</c:v>
                </c:pt>
                <c:pt idx="6595">
                  <c:v>1</c:v>
                </c:pt>
                <c:pt idx="6602">
                  <c:v>1</c:v>
                </c:pt>
                <c:pt idx="6604">
                  <c:v>1</c:v>
                </c:pt>
                <c:pt idx="6606">
                  <c:v>1</c:v>
                </c:pt>
                <c:pt idx="6611">
                  <c:v>1</c:v>
                </c:pt>
                <c:pt idx="6619">
                  <c:v>1</c:v>
                </c:pt>
                <c:pt idx="6621">
                  <c:v>1</c:v>
                </c:pt>
                <c:pt idx="6622">
                  <c:v>1</c:v>
                </c:pt>
                <c:pt idx="6626">
                  <c:v>1</c:v>
                </c:pt>
                <c:pt idx="6629">
                  <c:v>1</c:v>
                </c:pt>
                <c:pt idx="6631">
                  <c:v>1</c:v>
                </c:pt>
                <c:pt idx="6637">
                  <c:v>1</c:v>
                </c:pt>
                <c:pt idx="6640">
                  <c:v>1</c:v>
                </c:pt>
                <c:pt idx="6642">
                  <c:v>1</c:v>
                </c:pt>
                <c:pt idx="6644">
                  <c:v>1</c:v>
                </c:pt>
                <c:pt idx="6645">
                  <c:v>1</c:v>
                </c:pt>
                <c:pt idx="6646">
                  <c:v>1</c:v>
                </c:pt>
                <c:pt idx="6647">
                  <c:v>1</c:v>
                </c:pt>
                <c:pt idx="6649">
                  <c:v>1</c:v>
                </c:pt>
                <c:pt idx="665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3D-413D-AFC5-EE79C297A93E}"/>
            </c:ext>
          </c:extLst>
        </c:ser>
        <c:ser>
          <c:idx val="1"/>
          <c:order val="1"/>
          <c:tx>
            <c:strRef>
              <c:f>Sheet8!$C$3:$C$4</c:f>
              <c:strCache>
                <c:ptCount val="1"/>
                <c:pt idx="0">
                  <c:v>Male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Sheet8!$A$5:$A$6671</c:f>
              <c:strCache>
                <c:ptCount val="6666"/>
                <c:pt idx="0">
                  <c:v>61</c:v>
                </c:pt>
                <c:pt idx="1">
                  <c:v>62</c:v>
                </c:pt>
                <c:pt idx="2">
                  <c:v>63</c:v>
                </c:pt>
                <c:pt idx="3">
                  <c:v>64</c:v>
                </c:pt>
                <c:pt idx="4">
                  <c:v>65</c:v>
                </c:pt>
                <c:pt idx="5">
                  <c:v>66</c:v>
                </c:pt>
                <c:pt idx="6">
                  <c:v>67</c:v>
                </c:pt>
                <c:pt idx="7">
                  <c:v>68</c:v>
                </c:pt>
                <c:pt idx="8">
                  <c:v>69</c:v>
                </c:pt>
                <c:pt idx="9">
                  <c:v>70</c:v>
                </c:pt>
                <c:pt idx="10">
                  <c:v>71</c:v>
                </c:pt>
                <c:pt idx="11">
                  <c:v>72</c:v>
                </c:pt>
                <c:pt idx="12">
                  <c:v>73</c:v>
                </c:pt>
                <c:pt idx="13">
                  <c:v>74</c:v>
                </c:pt>
                <c:pt idx="14">
                  <c:v>75</c:v>
                </c:pt>
                <c:pt idx="15">
                  <c:v>76</c:v>
                </c:pt>
                <c:pt idx="16">
                  <c:v>77</c:v>
                </c:pt>
                <c:pt idx="17">
                  <c:v>78</c:v>
                </c:pt>
                <c:pt idx="18">
                  <c:v>79</c:v>
                </c:pt>
                <c:pt idx="19">
                  <c:v>80</c:v>
                </c:pt>
                <c:pt idx="20">
                  <c:v>81</c:v>
                </c:pt>
                <c:pt idx="21">
                  <c:v>82</c:v>
                </c:pt>
                <c:pt idx="22">
                  <c:v>83</c:v>
                </c:pt>
                <c:pt idx="23">
                  <c:v>84</c:v>
                </c:pt>
                <c:pt idx="24">
                  <c:v>85</c:v>
                </c:pt>
                <c:pt idx="25">
                  <c:v>86</c:v>
                </c:pt>
                <c:pt idx="26">
                  <c:v>87</c:v>
                </c:pt>
                <c:pt idx="27">
                  <c:v>88</c:v>
                </c:pt>
                <c:pt idx="28">
                  <c:v>89</c:v>
                </c:pt>
                <c:pt idx="29">
                  <c:v>90</c:v>
                </c:pt>
                <c:pt idx="30">
                  <c:v>91</c:v>
                </c:pt>
                <c:pt idx="31">
                  <c:v>92</c:v>
                </c:pt>
                <c:pt idx="32">
                  <c:v>93</c:v>
                </c:pt>
                <c:pt idx="33">
                  <c:v>94</c:v>
                </c:pt>
                <c:pt idx="34">
                  <c:v>95</c:v>
                </c:pt>
                <c:pt idx="35">
                  <c:v>96</c:v>
                </c:pt>
                <c:pt idx="36">
                  <c:v>97</c:v>
                </c:pt>
                <c:pt idx="37">
                  <c:v>98</c:v>
                </c:pt>
                <c:pt idx="38">
                  <c:v>99</c:v>
                </c:pt>
                <c:pt idx="39">
                  <c:v>100</c:v>
                </c:pt>
                <c:pt idx="40">
                  <c:v>101</c:v>
                </c:pt>
                <c:pt idx="41">
                  <c:v>102</c:v>
                </c:pt>
                <c:pt idx="42">
                  <c:v>103</c:v>
                </c:pt>
                <c:pt idx="43">
                  <c:v>104</c:v>
                </c:pt>
                <c:pt idx="44">
                  <c:v>105</c:v>
                </c:pt>
                <c:pt idx="45">
                  <c:v>106</c:v>
                </c:pt>
                <c:pt idx="46">
                  <c:v>107</c:v>
                </c:pt>
                <c:pt idx="47">
                  <c:v>108</c:v>
                </c:pt>
                <c:pt idx="48">
                  <c:v>109</c:v>
                </c:pt>
                <c:pt idx="49">
                  <c:v>110</c:v>
                </c:pt>
                <c:pt idx="50">
                  <c:v>111</c:v>
                </c:pt>
                <c:pt idx="51">
                  <c:v>112</c:v>
                </c:pt>
                <c:pt idx="52">
                  <c:v>113</c:v>
                </c:pt>
                <c:pt idx="53">
                  <c:v>114</c:v>
                </c:pt>
                <c:pt idx="54">
                  <c:v>115</c:v>
                </c:pt>
                <c:pt idx="55">
                  <c:v>116</c:v>
                </c:pt>
                <c:pt idx="56">
                  <c:v>117</c:v>
                </c:pt>
                <c:pt idx="57">
                  <c:v>118</c:v>
                </c:pt>
                <c:pt idx="58">
                  <c:v>119</c:v>
                </c:pt>
                <c:pt idx="59">
                  <c:v>120</c:v>
                </c:pt>
                <c:pt idx="60">
                  <c:v>121</c:v>
                </c:pt>
                <c:pt idx="61">
                  <c:v>122</c:v>
                </c:pt>
                <c:pt idx="62">
                  <c:v>123</c:v>
                </c:pt>
                <c:pt idx="63">
                  <c:v>124</c:v>
                </c:pt>
                <c:pt idx="64">
                  <c:v>125</c:v>
                </c:pt>
                <c:pt idx="65">
                  <c:v>126</c:v>
                </c:pt>
                <c:pt idx="66">
                  <c:v>127</c:v>
                </c:pt>
                <c:pt idx="67">
                  <c:v>128</c:v>
                </c:pt>
                <c:pt idx="68">
                  <c:v>129</c:v>
                </c:pt>
                <c:pt idx="69">
                  <c:v>130</c:v>
                </c:pt>
                <c:pt idx="70">
                  <c:v>131</c:v>
                </c:pt>
                <c:pt idx="71">
                  <c:v>132</c:v>
                </c:pt>
                <c:pt idx="72">
                  <c:v>133</c:v>
                </c:pt>
                <c:pt idx="73">
                  <c:v>134</c:v>
                </c:pt>
                <c:pt idx="74">
                  <c:v>135</c:v>
                </c:pt>
                <c:pt idx="75">
                  <c:v>136</c:v>
                </c:pt>
                <c:pt idx="76">
                  <c:v>137</c:v>
                </c:pt>
                <c:pt idx="77">
                  <c:v>138</c:v>
                </c:pt>
                <c:pt idx="78">
                  <c:v>139</c:v>
                </c:pt>
                <c:pt idx="79">
                  <c:v>140</c:v>
                </c:pt>
                <c:pt idx="80">
                  <c:v>141</c:v>
                </c:pt>
                <c:pt idx="81">
                  <c:v>142</c:v>
                </c:pt>
                <c:pt idx="82">
                  <c:v>143</c:v>
                </c:pt>
                <c:pt idx="83">
                  <c:v>144</c:v>
                </c:pt>
                <c:pt idx="84">
                  <c:v>145</c:v>
                </c:pt>
                <c:pt idx="85">
                  <c:v>146</c:v>
                </c:pt>
                <c:pt idx="86">
                  <c:v>147</c:v>
                </c:pt>
                <c:pt idx="87">
                  <c:v>148</c:v>
                </c:pt>
                <c:pt idx="88">
                  <c:v>149</c:v>
                </c:pt>
                <c:pt idx="89">
                  <c:v>150</c:v>
                </c:pt>
                <c:pt idx="90">
                  <c:v>151</c:v>
                </c:pt>
                <c:pt idx="91">
                  <c:v>152</c:v>
                </c:pt>
                <c:pt idx="92">
                  <c:v>153</c:v>
                </c:pt>
                <c:pt idx="93">
                  <c:v>154</c:v>
                </c:pt>
                <c:pt idx="94">
                  <c:v>155</c:v>
                </c:pt>
                <c:pt idx="95">
                  <c:v>156</c:v>
                </c:pt>
                <c:pt idx="96">
                  <c:v>157</c:v>
                </c:pt>
                <c:pt idx="97">
                  <c:v>158</c:v>
                </c:pt>
                <c:pt idx="98">
                  <c:v>159</c:v>
                </c:pt>
                <c:pt idx="99">
                  <c:v>160</c:v>
                </c:pt>
                <c:pt idx="100">
                  <c:v>161</c:v>
                </c:pt>
                <c:pt idx="101">
                  <c:v>162</c:v>
                </c:pt>
                <c:pt idx="102">
                  <c:v>163</c:v>
                </c:pt>
                <c:pt idx="103">
                  <c:v>164</c:v>
                </c:pt>
                <c:pt idx="104">
                  <c:v>165</c:v>
                </c:pt>
                <c:pt idx="105">
                  <c:v>166</c:v>
                </c:pt>
                <c:pt idx="106">
                  <c:v>167</c:v>
                </c:pt>
                <c:pt idx="107">
                  <c:v>168</c:v>
                </c:pt>
                <c:pt idx="108">
                  <c:v>169</c:v>
                </c:pt>
                <c:pt idx="109">
                  <c:v>170</c:v>
                </c:pt>
                <c:pt idx="110">
                  <c:v>171</c:v>
                </c:pt>
                <c:pt idx="111">
                  <c:v>172</c:v>
                </c:pt>
                <c:pt idx="112">
                  <c:v>173</c:v>
                </c:pt>
                <c:pt idx="113">
                  <c:v>174</c:v>
                </c:pt>
                <c:pt idx="114">
                  <c:v>175</c:v>
                </c:pt>
                <c:pt idx="115">
                  <c:v>176</c:v>
                </c:pt>
                <c:pt idx="116">
                  <c:v>177</c:v>
                </c:pt>
                <c:pt idx="117">
                  <c:v>178</c:v>
                </c:pt>
                <c:pt idx="118">
                  <c:v>179</c:v>
                </c:pt>
                <c:pt idx="119">
                  <c:v>180</c:v>
                </c:pt>
                <c:pt idx="120">
                  <c:v>181</c:v>
                </c:pt>
                <c:pt idx="121">
                  <c:v>182</c:v>
                </c:pt>
                <c:pt idx="122">
                  <c:v>183</c:v>
                </c:pt>
                <c:pt idx="123">
                  <c:v>184</c:v>
                </c:pt>
                <c:pt idx="124">
                  <c:v>185</c:v>
                </c:pt>
                <c:pt idx="125">
                  <c:v>186</c:v>
                </c:pt>
                <c:pt idx="126">
                  <c:v>187</c:v>
                </c:pt>
                <c:pt idx="127">
                  <c:v>188</c:v>
                </c:pt>
                <c:pt idx="128">
                  <c:v>189</c:v>
                </c:pt>
                <c:pt idx="129">
                  <c:v>190</c:v>
                </c:pt>
                <c:pt idx="130">
                  <c:v>191</c:v>
                </c:pt>
                <c:pt idx="131">
                  <c:v>192</c:v>
                </c:pt>
                <c:pt idx="132">
                  <c:v>193</c:v>
                </c:pt>
                <c:pt idx="133">
                  <c:v>194</c:v>
                </c:pt>
                <c:pt idx="134">
                  <c:v>195</c:v>
                </c:pt>
                <c:pt idx="135">
                  <c:v>196</c:v>
                </c:pt>
                <c:pt idx="136">
                  <c:v>197</c:v>
                </c:pt>
                <c:pt idx="137">
                  <c:v>198</c:v>
                </c:pt>
                <c:pt idx="138">
                  <c:v>199</c:v>
                </c:pt>
                <c:pt idx="139">
                  <c:v>200</c:v>
                </c:pt>
                <c:pt idx="140">
                  <c:v>201</c:v>
                </c:pt>
                <c:pt idx="141">
                  <c:v>202</c:v>
                </c:pt>
                <c:pt idx="142">
                  <c:v>203</c:v>
                </c:pt>
                <c:pt idx="143">
                  <c:v>204</c:v>
                </c:pt>
                <c:pt idx="144">
                  <c:v>205</c:v>
                </c:pt>
                <c:pt idx="145">
                  <c:v>206</c:v>
                </c:pt>
                <c:pt idx="146">
                  <c:v>207</c:v>
                </c:pt>
                <c:pt idx="147">
                  <c:v>208</c:v>
                </c:pt>
                <c:pt idx="148">
                  <c:v>209</c:v>
                </c:pt>
                <c:pt idx="149">
                  <c:v>210</c:v>
                </c:pt>
                <c:pt idx="150">
                  <c:v>211</c:v>
                </c:pt>
                <c:pt idx="151">
                  <c:v>212</c:v>
                </c:pt>
                <c:pt idx="152">
                  <c:v>213</c:v>
                </c:pt>
                <c:pt idx="153">
                  <c:v>214</c:v>
                </c:pt>
                <c:pt idx="154">
                  <c:v>215</c:v>
                </c:pt>
                <c:pt idx="155">
                  <c:v>216</c:v>
                </c:pt>
                <c:pt idx="156">
                  <c:v>217</c:v>
                </c:pt>
                <c:pt idx="157">
                  <c:v>218</c:v>
                </c:pt>
                <c:pt idx="158">
                  <c:v>219</c:v>
                </c:pt>
                <c:pt idx="159">
                  <c:v>220</c:v>
                </c:pt>
                <c:pt idx="160">
                  <c:v>221</c:v>
                </c:pt>
                <c:pt idx="161">
                  <c:v>222</c:v>
                </c:pt>
                <c:pt idx="162">
                  <c:v>223</c:v>
                </c:pt>
                <c:pt idx="163">
                  <c:v>224</c:v>
                </c:pt>
                <c:pt idx="164">
                  <c:v>225</c:v>
                </c:pt>
                <c:pt idx="165">
                  <c:v>226</c:v>
                </c:pt>
                <c:pt idx="166">
                  <c:v>227</c:v>
                </c:pt>
                <c:pt idx="167">
                  <c:v>228</c:v>
                </c:pt>
                <c:pt idx="168">
                  <c:v>229</c:v>
                </c:pt>
                <c:pt idx="169">
                  <c:v>230</c:v>
                </c:pt>
                <c:pt idx="170">
                  <c:v>231</c:v>
                </c:pt>
                <c:pt idx="171">
                  <c:v>232</c:v>
                </c:pt>
                <c:pt idx="172">
                  <c:v>233</c:v>
                </c:pt>
                <c:pt idx="173">
                  <c:v>234</c:v>
                </c:pt>
                <c:pt idx="174">
                  <c:v>235</c:v>
                </c:pt>
                <c:pt idx="175">
                  <c:v>236</c:v>
                </c:pt>
                <c:pt idx="176">
                  <c:v>237</c:v>
                </c:pt>
                <c:pt idx="177">
                  <c:v>238</c:v>
                </c:pt>
                <c:pt idx="178">
                  <c:v>239</c:v>
                </c:pt>
                <c:pt idx="179">
                  <c:v>240</c:v>
                </c:pt>
                <c:pt idx="180">
                  <c:v>241</c:v>
                </c:pt>
                <c:pt idx="181">
                  <c:v>242</c:v>
                </c:pt>
                <c:pt idx="182">
                  <c:v>243</c:v>
                </c:pt>
                <c:pt idx="183">
                  <c:v>244</c:v>
                </c:pt>
                <c:pt idx="184">
                  <c:v>245</c:v>
                </c:pt>
                <c:pt idx="185">
                  <c:v>246</c:v>
                </c:pt>
                <c:pt idx="186">
                  <c:v>247</c:v>
                </c:pt>
                <c:pt idx="187">
                  <c:v>248</c:v>
                </c:pt>
                <c:pt idx="188">
                  <c:v>249</c:v>
                </c:pt>
                <c:pt idx="189">
                  <c:v>250</c:v>
                </c:pt>
                <c:pt idx="190">
                  <c:v>251</c:v>
                </c:pt>
                <c:pt idx="191">
                  <c:v>252</c:v>
                </c:pt>
                <c:pt idx="192">
                  <c:v>253</c:v>
                </c:pt>
                <c:pt idx="193">
                  <c:v>254</c:v>
                </c:pt>
                <c:pt idx="194">
                  <c:v>255</c:v>
                </c:pt>
                <c:pt idx="195">
                  <c:v>256</c:v>
                </c:pt>
                <c:pt idx="196">
                  <c:v>257</c:v>
                </c:pt>
                <c:pt idx="197">
                  <c:v>258</c:v>
                </c:pt>
                <c:pt idx="198">
                  <c:v>259</c:v>
                </c:pt>
                <c:pt idx="199">
                  <c:v>260</c:v>
                </c:pt>
                <c:pt idx="200">
                  <c:v>261</c:v>
                </c:pt>
                <c:pt idx="201">
                  <c:v>262</c:v>
                </c:pt>
                <c:pt idx="202">
                  <c:v>263</c:v>
                </c:pt>
                <c:pt idx="203">
                  <c:v>264</c:v>
                </c:pt>
                <c:pt idx="204">
                  <c:v>265</c:v>
                </c:pt>
                <c:pt idx="205">
                  <c:v>266</c:v>
                </c:pt>
                <c:pt idx="206">
                  <c:v>267</c:v>
                </c:pt>
                <c:pt idx="207">
                  <c:v>268</c:v>
                </c:pt>
                <c:pt idx="208">
                  <c:v>269</c:v>
                </c:pt>
                <c:pt idx="209">
                  <c:v>270</c:v>
                </c:pt>
                <c:pt idx="210">
                  <c:v>271</c:v>
                </c:pt>
                <c:pt idx="211">
                  <c:v>272</c:v>
                </c:pt>
                <c:pt idx="212">
                  <c:v>273</c:v>
                </c:pt>
                <c:pt idx="213">
                  <c:v>274</c:v>
                </c:pt>
                <c:pt idx="214">
                  <c:v>275</c:v>
                </c:pt>
                <c:pt idx="215">
                  <c:v>276</c:v>
                </c:pt>
                <c:pt idx="216">
                  <c:v>277</c:v>
                </c:pt>
                <c:pt idx="217">
                  <c:v>278</c:v>
                </c:pt>
                <c:pt idx="218">
                  <c:v>279</c:v>
                </c:pt>
                <c:pt idx="219">
                  <c:v>280</c:v>
                </c:pt>
                <c:pt idx="220">
                  <c:v>281</c:v>
                </c:pt>
                <c:pt idx="221">
                  <c:v>282</c:v>
                </c:pt>
                <c:pt idx="222">
                  <c:v>283</c:v>
                </c:pt>
                <c:pt idx="223">
                  <c:v>284</c:v>
                </c:pt>
                <c:pt idx="224">
                  <c:v>285</c:v>
                </c:pt>
                <c:pt idx="225">
                  <c:v>286</c:v>
                </c:pt>
                <c:pt idx="226">
                  <c:v>287</c:v>
                </c:pt>
                <c:pt idx="227">
                  <c:v>288</c:v>
                </c:pt>
                <c:pt idx="228">
                  <c:v>289</c:v>
                </c:pt>
                <c:pt idx="229">
                  <c:v>290</c:v>
                </c:pt>
                <c:pt idx="230">
                  <c:v>291</c:v>
                </c:pt>
                <c:pt idx="231">
                  <c:v>292</c:v>
                </c:pt>
                <c:pt idx="232">
                  <c:v>293</c:v>
                </c:pt>
                <c:pt idx="233">
                  <c:v>294</c:v>
                </c:pt>
                <c:pt idx="234">
                  <c:v>295</c:v>
                </c:pt>
                <c:pt idx="235">
                  <c:v>296</c:v>
                </c:pt>
                <c:pt idx="236">
                  <c:v>297</c:v>
                </c:pt>
                <c:pt idx="237">
                  <c:v>298</c:v>
                </c:pt>
                <c:pt idx="238">
                  <c:v>299</c:v>
                </c:pt>
                <c:pt idx="239">
                  <c:v>300</c:v>
                </c:pt>
                <c:pt idx="240">
                  <c:v>301</c:v>
                </c:pt>
                <c:pt idx="241">
                  <c:v>302</c:v>
                </c:pt>
                <c:pt idx="242">
                  <c:v>303</c:v>
                </c:pt>
                <c:pt idx="243">
                  <c:v>304</c:v>
                </c:pt>
                <c:pt idx="244">
                  <c:v>305</c:v>
                </c:pt>
                <c:pt idx="245">
                  <c:v>306</c:v>
                </c:pt>
                <c:pt idx="246">
                  <c:v>307</c:v>
                </c:pt>
                <c:pt idx="247">
                  <c:v>308</c:v>
                </c:pt>
                <c:pt idx="248">
                  <c:v>309</c:v>
                </c:pt>
                <c:pt idx="249">
                  <c:v>310</c:v>
                </c:pt>
                <c:pt idx="250">
                  <c:v>311</c:v>
                </c:pt>
                <c:pt idx="251">
                  <c:v>312</c:v>
                </c:pt>
                <c:pt idx="252">
                  <c:v>313</c:v>
                </c:pt>
                <c:pt idx="253">
                  <c:v>314</c:v>
                </c:pt>
                <c:pt idx="254">
                  <c:v>315</c:v>
                </c:pt>
                <c:pt idx="255">
                  <c:v>316</c:v>
                </c:pt>
                <c:pt idx="256">
                  <c:v>317</c:v>
                </c:pt>
                <c:pt idx="257">
                  <c:v>318</c:v>
                </c:pt>
                <c:pt idx="258">
                  <c:v>319</c:v>
                </c:pt>
                <c:pt idx="259">
                  <c:v>320</c:v>
                </c:pt>
                <c:pt idx="260">
                  <c:v>321</c:v>
                </c:pt>
                <c:pt idx="261">
                  <c:v>322</c:v>
                </c:pt>
                <c:pt idx="262">
                  <c:v>323</c:v>
                </c:pt>
                <c:pt idx="263">
                  <c:v>324</c:v>
                </c:pt>
                <c:pt idx="264">
                  <c:v>325</c:v>
                </c:pt>
                <c:pt idx="265">
                  <c:v>326</c:v>
                </c:pt>
                <c:pt idx="266">
                  <c:v>327</c:v>
                </c:pt>
                <c:pt idx="267">
                  <c:v>328</c:v>
                </c:pt>
                <c:pt idx="268">
                  <c:v>329</c:v>
                </c:pt>
                <c:pt idx="269">
                  <c:v>330</c:v>
                </c:pt>
                <c:pt idx="270">
                  <c:v>331</c:v>
                </c:pt>
                <c:pt idx="271">
                  <c:v>332</c:v>
                </c:pt>
                <c:pt idx="272">
                  <c:v>333</c:v>
                </c:pt>
                <c:pt idx="273">
                  <c:v>334</c:v>
                </c:pt>
                <c:pt idx="274">
                  <c:v>335</c:v>
                </c:pt>
                <c:pt idx="275">
                  <c:v>336</c:v>
                </c:pt>
                <c:pt idx="276">
                  <c:v>337</c:v>
                </c:pt>
                <c:pt idx="277">
                  <c:v>338</c:v>
                </c:pt>
                <c:pt idx="278">
                  <c:v>339</c:v>
                </c:pt>
                <c:pt idx="279">
                  <c:v>340</c:v>
                </c:pt>
                <c:pt idx="280">
                  <c:v>341</c:v>
                </c:pt>
                <c:pt idx="281">
                  <c:v>342</c:v>
                </c:pt>
                <c:pt idx="282">
                  <c:v>343</c:v>
                </c:pt>
                <c:pt idx="283">
                  <c:v>344</c:v>
                </c:pt>
                <c:pt idx="284">
                  <c:v>345</c:v>
                </c:pt>
                <c:pt idx="285">
                  <c:v>346</c:v>
                </c:pt>
                <c:pt idx="286">
                  <c:v>347</c:v>
                </c:pt>
                <c:pt idx="287">
                  <c:v>348</c:v>
                </c:pt>
                <c:pt idx="288">
                  <c:v>349</c:v>
                </c:pt>
                <c:pt idx="289">
                  <c:v>350</c:v>
                </c:pt>
                <c:pt idx="290">
                  <c:v>351</c:v>
                </c:pt>
                <c:pt idx="291">
                  <c:v>352</c:v>
                </c:pt>
                <c:pt idx="292">
                  <c:v>353</c:v>
                </c:pt>
                <c:pt idx="293">
                  <c:v>354</c:v>
                </c:pt>
                <c:pt idx="294">
                  <c:v>355</c:v>
                </c:pt>
                <c:pt idx="295">
                  <c:v>356</c:v>
                </c:pt>
                <c:pt idx="296">
                  <c:v>357</c:v>
                </c:pt>
                <c:pt idx="297">
                  <c:v>358</c:v>
                </c:pt>
                <c:pt idx="298">
                  <c:v>359</c:v>
                </c:pt>
                <c:pt idx="299">
                  <c:v>360</c:v>
                </c:pt>
                <c:pt idx="300">
                  <c:v>361</c:v>
                </c:pt>
                <c:pt idx="301">
                  <c:v>362</c:v>
                </c:pt>
                <c:pt idx="302">
                  <c:v>363</c:v>
                </c:pt>
                <c:pt idx="303">
                  <c:v>364</c:v>
                </c:pt>
                <c:pt idx="304">
                  <c:v>365</c:v>
                </c:pt>
                <c:pt idx="305">
                  <c:v>366</c:v>
                </c:pt>
                <c:pt idx="306">
                  <c:v>367</c:v>
                </c:pt>
                <c:pt idx="307">
                  <c:v>368</c:v>
                </c:pt>
                <c:pt idx="308">
                  <c:v>369</c:v>
                </c:pt>
                <c:pt idx="309">
                  <c:v>370</c:v>
                </c:pt>
                <c:pt idx="310">
                  <c:v>371</c:v>
                </c:pt>
                <c:pt idx="311">
                  <c:v>372</c:v>
                </c:pt>
                <c:pt idx="312">
                  <c:v>373</c:v>
                </c:pt>
                <c:pt idx="313">
                  <c:v>374</c:v>
                </c:pt>
                <c:pt idx="314">
                  <c:v>375</c:v>
                </c:pt>
                <c:pt idx="315">
                  <c:v>376</c:v>
                </c:pt>
                <c:pt idx="316">
                  <c:v>377</c:v>
                </c:pt>
                <c:pt idx="317">
                  <c:v>378</c:v>
                </c:pt>
                <c:pt idx="318">
                  <c:v>379</c:v>
                </c:pt>
                <c:pt idx="319">
                  <c:v>380</c:v>
                </c:pt>
                <c:pt idx="320">
                  <c:v>381</c:v>
                </c:pt>
                <c:pt idx="321">
                  <c:v>382</c:v>
                </c:pt>
                <c:pt idx="322">
                  <c:v>383</c:v>
                </c:pt>
                <c:pt idx="323">
                  <c:v>384</c:v>
                </c:pt>
                <c:pt idx="324">
                  <c:v>385</c:v>
                </c:pt>
                <c:pt idx="325">
                  <c:v>386</c:v>
                </c:pt>
                <c:pt idx="326">
                  <c:v>387</c:v>
                </c:pt>
                <c:pt idx="327">
                  <c:v>388</c:v>
                </c:pt>
                <c:pt idx="328">
                  <c:v>389</c:v>
                </c:pt>
                <c:pt idx="329">
                  <c:v>390</c:v>
                </c:pt>
                <c:pt idx="330">
                  <c:v>391</c:v>
                </c:pt>
                <c:pt idx="331">
                  <c:v>392</c:v>
                </c:pt>
                <c:pt idx="332">
                  <c:v>393</c:v>
                </c:pt>
                <c:pt idx="333">
                  <c:v>394</c:v>
                </c:pt>
                <c:pt idx="334">
                  <c:v>395</c:v>
                </c:pt>
                <c:pt idx="335">
                  <c:v>396</c:v>
                </c:pt>
                <c:pt idx="336">
                  <c:v>397</c:v>
                </c:pt>
                <c:pt idx="337">
                  <c:v>398</c:v>
                </c:pt>
                <c:pt idx="338">
                  <c:v>399</c:v>
                </c:pt>
                <c:pt idx="339">
                  <c:v>400</c:v>
                </c:pt>
                <c:pt idx="340">
                  <c:v>401</c:v>
                </c:pt>
                <c:pt idx="341">
                  <c:v>402</c:v>
                </c:pt>
                <c:pt idx="342">
                  <c:v>403</c:v>
                </c:pt>
                <c:pt idx="343">
                  <c:v>404</c:v>
                </c:pt>
                <c:pt idx="344">
                  <c:v>405</c:v>
                </c:pt>
                <c:pt idx="345">
                  <c:v>406</c:v>
                </c:pt>
                <c:pt idx="346">
                  <c:v>407</c:v>
                </c:pt>
                <c:pt idx="347">
                  <c:v>408</c:v>
                </c:pt>
                <c:pt idx="348">
                  <c:v>409</c:v>
                </c:pt>
                <c:pt idx="349">
                  <c:v>410</c:v>
                </c:pt>
                <c:pt idx="350">
                  <c:v>411</c:v>
                </c:pt>
                <c:pt idx="351">
                  <c:v>412</c:v>
                </c:pt>
                <c:pt idx="352">
                  <c:v>413</c:v>
                </c:pt>
                <c:pt idx="353">
                  <c:v>414</c:v>
                </c:pt>
                <c:pt idx="354">
                  <c:v>415</c:v>
                </c:pt>
                <c:pt idx="355">
                  <c:v>416</c:v>
                </c:pt>
                <c:pt idx="356">
                  <c:v>417</c:v>
                </c:pt>
                <c:pt idx="357">
                  <c:v>418</c:v>
                </c:pt>
                <c:pt idx="358">
                  <c:v>419</c:v>
                </c:pt>
                <c:pt idx="359">
                  <c:v>420</c:v>
                </c:pt>
                <c:pt idx="360">
                  <c:v>421</c:v>
                </c:pt>
                <c:pt idx="361">
                  <c:v>422</c:v>
                </c:pt>
                <c:pt idx="362">
                  <c:v>423</c:v>
                </c:pt>
                <c:pt idx="363">
                  <c:v>424</c:v>
                </c:pt>
                <c:pt idx="364">
                  <c:v>425</c:v>
                </c:pt>
                <c:pt idx="365">
                  <c:v>426</c:v>
                </c:pt>
                <c:pt idx="366">
                  <c:v>427</c:v>
                </c:pt>
                <c:pt idx="367">
                  <c:v>428</c:v>
                </c:pt>
                <c:pt idx="368">
                  <c:v>429</c:v>
                </c:pt>
                <c:pt idx="369">
                  <c:v>430</c:v>
                </c:pt>
                <c:pt idx="370">
                  <c:v>431</c:v>
                </c:pt>
                <c:pt idx="371">
                  <c:v>432</c:v>
                </c:pt>
                <c:pt idx="372">
                  <c:v>433</c:v>
                </c:pt>
                <c:pt idx="373">
                  <c:v>434</c:v>
                </c:pt>
                <c:pt idx="374">
                  <c:v>435</c:v>
                </c:pt>
                <c:pt idx="375">
                  <c:v>436</c:v>
                </c:pt>
                <c:pt idx="376">
                  <c:v>437</c:v>
                </c:pt>
                <c:pt idx="377">
                  <c:v>438</c:v>
                </c:pt>
                <c:pt idx="378">
                  <c:v>439</c:v>
                </c:pt>
                <c:pt idx="379">
                  <c:v>440</c:v>
                </c:pt>
                <c:pt idx="380">
                  <c:v>441</c:v>
                </c:pt>
                <c:pt idx="381">
                  <c:v>442</c:v>
                </c:pt>
                <c:pt idx="382">
                  <c:v>443</c:v>
                </c:pt>
                <c:pt idx="383">
                  <c:v>444</c:v>
                </c:pt>
                <c:pt idx="384">
                  <c:v>445</c:v>
                </c:pt>
                <c:pt idx="385">
                  <c:v>446</c:v>
                </c:pt>
                <c:pt idx="386">
                  <c:v>447</c:v>
                </c:pt>
                <c:pt idx="387">
                  <c:v>448</c:v>
                </c:pt>
                <c:pt idx="388">
                  <c:v>449</c:v>
                </c:pt>
                <c:pt idx="389">
                  <c:v>450</c:v>
                </c:pt>
                <c:pt idx="390">
                  <c:v>451</c:v>
                </c:pt>
                <c:pt idx="391">
                  <c:v>452</c:v>
                </c:pt>
                <c:pt idx="392">
                  <c:v>453</c:v>
                </c:pt>
                <c:pt idx="393">
                  <c:v>454</c:v>
                </c:pt>
                <c:pt idx="394">
                  <c:v>455</c:v>
                </c:pt>
                <c:pt idx="395">
                  <c:v>456</c:v>
                </c:pt>
                <c:pt idx="396">
                  <c:v>457</c:v>
                </c:pt>
                <c:pt idx="397">
                  <c:v>458</c:v>
                </c:pt>
                <c:pt idx="398">
                  <c:v>459</c:v>
                </c:pt>
                <c:pt idx="399">
                  <c:v>460</c:v>
                </c:pt>
                <c:pt idx="400">
                  <c:v>461</c:v>
                </c:pt>
                <c:pt idx="401">
                  <c:v>462</c:v>
                </c:pt>
                <c:pt idx="402">
                  <c:v>463</c:v>
                </c:pt>
                <c:pt idx="403">
                  <c:v>464</c:v>
                </c:pt>
                <c:pt idx="404">
                  <c:v>465</c:v>
                </c:pt>
                <c:pt idx="405">
                  <c:v>466</c:v>
                </c:pt>
                <c:pt idx="406">
                  <c:v>467</c:v>
                </c:pt>
                <c:pt idx="407">
                  <c:v>468</c:v>
                </c:pt>
                <c:pt idx="408">
                  <c:v>469</c:v>
                </c:pt>
                <c:pt idx="409">
                  <c:v>470</c:v>
                </c:pt>
                <c:pt idx="410">
                  <c:v>471</c:v>
                </c:pt>
                <c:pt idx="411">
                  <c:v>472</c:v>
                </c:pt>
                <c:pt idx="412">
                  <c:v>473</c:v>
                </c:pt>
                <c:pt idx="413">
                  <c:v>474</c:v>
                </c:pt>
                <c:pt idx="414">
                  <c:v>475</c:v>
                </c:pt>
                <c:pt idx="415">
                  <c:v>476</c:v>
                </c:pt>
                <c:pt idx="416">
                  <c:v>477</c:v>
                </c:pt>
                <c:pt idx="417">
                  <c:v>478</c:v>
                </c:pt>
                <c:pt idx="418">
                  <c:v>479</c:v>
                </c:pt>
                <c:pt idx="419">
                  <c:v>480</c:v>
                </c:pt>
                <c:pt idx="420">
                  <c:v>481</c:v>
                </c:pt>
                <c:pt idx="421">
                  <c:v>482</c:v>
                </c:pt>
                <c:pt idx="422">
                  <c:v>483</c:v>
                </c:pt>
                <c:pt idx="423">
                  <c:v>484</c:v>
                </c:pt>
                <c:pt idx="424">
                  <c:v>485</c:v>
                </c:pt>
                <c:pt idx="425">
                  <c:v>486</c:v>
                </c:pt>
                <c:pt idx="426">
                  <c:v>487</c:v>
                </c:pt>
                <c:pt idx="427">
                  <c:v>488</c:v>
                </c:pt>
                <c:pt idx="428">
                  <c:v>489</c:v>
                </c:pt>
                <c:pt idx="429">
                  <c:v>490</c:v>
                </c:pt>
                <c:pt idx="430">
                  <c:v>491</c:v>
                </c:pt>
                <c:pt idx="431">
                  <c:v>492</c:v>
                </c:pt>
                <c:pt idx="432">
                  <c:v>493</c:v>
                </c:pt>
                <c:pt idx="433">
                  <c:v>494</c:v>
                </c:pt>
                <c:pt idx="434">
                  <c:v>495</c:v>
                </c:pt>
                <c:pt idx="435">
                  <c:v>496</c:v>
                </c:pt>
                <c:pt idx="436">
                  <c:v>497</c:v>
                </c:pt>
                <c:pt idx="437">
                  <c:v>498</c:v>
                </c:pt>
                <c:pt idx="438">
                  <c:v>499</c:v>
                </c:pt>
                <c:pt idx="439">
                  <c:v>500</c:v>
                </c:pt>
                <c:pt idx="440">
                  <c:v>501</c:v>
                </c:pt>
                <c:pt idx="441">
                  <c:v>502</c:v>
                </c:pt>
                <c:pt idx="442">
                  <c:v>503</c:v>
                </c:pt>
                <c:pt idx="443">
                  <c:v>504</c:v>
                </c:pt>
                <c:pt idx="444">
                  <c:v>505</c:v>
                </c:pt>
                <c:pt idx="445">
                  <c:v>506</c:v>
                </c:pt>
                <c:pt idx="446">
                  <c:v>507</c:v>
                </c:pt>
                <c:pt idx="447">
                  <c:v>508</c:v>
                </c:pt>
                <c:pt idx="448">
                  <c:v>509</c:v>
                </c:pt>
                <c:pt idx="449">
                  <c:v>510</c:v>
                </c:pt>
                <c:pt idx="450">
                  <c:v>511</c:v>
                </c:pt>
                <c:pt idx="451">
                  <c:v>512</c:v>
                </c:pt>
                <c:pt idx="452">
                  <c:v>513</c:v>
                </c:pt>
                <c:pt idx="453">
                  <c:v>514</c:v>
                </c:pt>
                <c:pt idx="454">
                  <c:v>515</c:v>
                </c:pt>
                <c:pt idx="455">
                  <c:v>516</c:v>
                </c:pt>
                <c:pt idx="456">
                  <c:v>517</c:v>
                </c:pt>
                <c:pt idx="457">
                  <c:v>518</c:v>
                </c:pt>
                <c:pt idx="458">
                  <c:v>519</c:v>
                </c:pt>
                <c:pt idx="459">
                  <c:v>520</c:v>
                </c:pt>
                <c:pt idx="460">
                  <c:v>521</c:v>
                </c:pt>
                <c:pt idx="461">
                  <c:v>522</c:v>
                </c:pt>
                <c:pt idx="462">
                  <c:v>523</c:v>
                </c:pt>
                <c:pt idx="463">
                  <c:v>524</c:v>
                </c:pt>
                <c:pt idx="464">
                  <c:v>525</c:v>
                </c:pt>
                <c:pt idx="465">
                  <c:v>526</c:v>
                </c:pt>
                <c:pt idx="466">
                  <c:v>527</c:v>
                </c:pt>
                <c:pt idx="467">
                  <c:v>528</c:v>
                </c:pt>
                <c:pt idx="468">
                  <c:v>529</c:v>
                </c:pt>
                <c:pt idx="469">
                  <c:v>530</c:v>
                </c:pt>
                <c:pt idx="470">
                  <c:v>531</c:v>
                </c:pt>
                <c:pt idx="471">
                  <c:v>532</c:v>
                </c:pt>
                <c:pt idx="472">
                  <c:v>533</c:v>
                </c:pt>
                <c:pt idx="473">
                  <c:v>534</c:v>
                </c:pt>
                <c:pt idx="474">
                  <c:v>535</c:v>
                </c:pt>
                <c:pt idx="475">
                  <c:v>536</c:v>
                </c:pt>
                <c:pt idx="476">
                  <c:v>537</c:v>
                </c:pt>
                <c:pt idx="477">
                  <c:v>538</c:v>
                </c:pt>
                <c:pt idx="478">
                  <c:v>539</c:v>
                </c:pt>
                <c:pt idx="479">
                  <c:v>540</c:v>
                </c:pt>
                <c:pt idx="480">
                  <c:v>541</c:v>
                </c:pt>
                <c:pt idx="481">
                  <c:v>542</c:v>
                </c:pt>
                <c:pt idx="482">
                  <c:v>543</c:v>
                </c:pt>
                <c:pt idx="483">
                  <c:v>544</c:v>
                </c:pt>
                <c:pt idx="484">
                  <c:v>545</c:v>
                </c:pt>
                <c:pt idx="485">
                  <c:v>546</c:v>
                </c:pt>
                <c:pt idx="486">
                  <c:v>547</c:v>
                </c:pt>
                <c:pt idx="487">
                  <c:v>548</c:v>
                </c:pt>
                <c:pt idx="488">
                  <c:v>549</c:v>
                </c:pt>
                <c:pt idx="489">
                  <c:v>550</c:v>
                </c:pt>
                <c:pt idx="490">
                  <c:v>551</c:v>
                </c:pt>
                <c:pt idx="491">
                  <c:v>552</c:v>
                </c:pt>
                <c:pt idx="492">
                  <c:v>553</c:v>
                </c:pt>
                <c:pt idx="493">
                  <c:v>554</c:v>
                </c:pt>
                <c:pt idx="494">
                  <c:v>555</c:v>
                </c:pt>
                <c:pt idx="495">
                  <c:v>556</c:v>
                </c:pt>
                <c:pt idx="496">
                  <c:v>557</c:v>
                </c:pt>
                <c:pt idx="497">
                  <c:v>558</c:v>
                </c:pt>
                <c:pt idx="498">
                  <c:v>559</c:v>
                </c:pt>
                <c:pt idx="499">
                  <c:v>560</c:v>
                </c:pt>
                <c:pt idx="500">
                  <c:v>561</c:v>
                </c:pt>
                <c:pt idx="501">
                  <c:v>562</c:v>
                </c:pt>
                <c:pt idx="502">
                  <c:v>563</c:v>
                </c:pt>
                <c:pt idx="503">
                  <c:v>564</c:v>
                </c:pt>
                <c:pt idx="504">
                  <c:v>565</c:v>
                </c:pt>
                <c:pt idx="505">
                  <c:v>566</c:v>
                </c:pt>
                <c:pt idx="506">
                  <c:v>567</c:v>
                </c:pt>
                <c:pt idx="507">
                  <c:v>568</c:v>
                </c:pt>
                <c:pt idx="508">
                  <c:v>569</c:v>
                </c:pt>
                <c:pt idx="509">
                  <c:v>570</c:v>
                </c:pt>
                <c:pt idx="510">
                  <c:v>571</c:v>
                </c:pt>
                <c:pt idx="511">
                  <c:v>572</c:v>
                </c:pt>
                <c:pt idx="512">
                  <c:v>573</c:v>
                </c:pt>
                <c:pt idx="513">
                  <c:v>574</c:v>
                </c:pt>
                <c:pt idx="514">
                  <c:v>575</c:v>
                </c:pt>
                <c:pt idx="515">
                  <c:v>576</c:v>
                </c:pt>
                <c:pt idx="516">
                  <c:v>577</c:v>
                </c:pt>
                <c:pt idx="517">
                  <c:v>578</c:v>
                </c:pt>
                <c:pt idx="518">
                  <c:v>579</c:v>
                </c:pt>
                <c:pt idx="519">
                  <c:v>580</c:v>
                </c:pt>
                <c:pt idx="520">
                  <c:v>581</c:v>
                </c:pt>
                <c:pt idx="521">
                  <c:v>582</c:v>
                </c:pt>
                <c:pt idx="522">
                  <c:v>583</c:v>
                </c:pt>
                <c:pt idx="523">
                  <c:v>584</c:v>
                </c:pt>
                <c:pt idx="524">
                  <c:v>585</c:v>
                </c:pt>
                <c:pt idx="525">
                  <c:v>586</c:v>
                </c:pt>
                <c:pt idx="526">
                  <c:v>587</c:v>
                </c:pt>
                <c:pt idx="527">
                  <c:v>588</c:v>
                </c:pt>
                <c:pt idx="528">
                  <c:v>589</c:v>
                </c:pt>
                <c:pt idx="529">
                  <c:v>590</c:v>
                </c:pt>
                <c:pt idx="530">
                  <c:v>591</c:v>
                </c:pt>
                <c:pt idx="531">
                  <c:v>592</c:v>
                </c:pt>
                <c:pt idx="532">
                  <c:v>593</c:v>
                </c:pt>
                <c:pt idx="533">
                  <c:v>594</c:v>
                </c:pt>
                <c:pt idx="534">
                  <c:v>595</c:v>
                </c:pt>
                <c:pt idx="535">
                  <c:v>596</c:v>
                </c:pt>
                <c:pt idx="536">
                  <c:v>597</c:v>
                </c:pt>
                <c:pt idx="537">
                  <c:v>598</c:v>
                </c:pt>
                <c:pt idx="538">
                  <c:v>599</c:v>
                </c:pt>
                <c:pt idx="539">
                  <c:v>600</c:v>
                </c:pt>
                <c:pt idx="540">
                  <c:v>601</c:v>
                </c:pt>
                <c:pt idx="541">
                  <c:v>602</c:v>
                </c:pt>
                <c:pt idx="542">
                  <c:v>603</c:v>
                </c:pt>
                <c:pt idx="543">
                  <c:v>604</c:v>
                </c:pt>
                <c:pt idx="544">
                  <c:v>605</c:v>
                </c:pt>
                <c:pt idx="545">
                  <c:v>606</c:v>
                </c:pt>
                <c:pt idx="546">
                  <c:v>607</c:v>
                </c:pt>
                <c:pt idx="547">
                  <c:v>608</c:v>
                </c:pt>
                <c:pt idx="548">
                  <c:v>609</c:v>
                </c:pt>
                <c:pt idx="549">
                  <c:v>610</c:v>
                </c:pt>
                <c:pt idx="550">
                  <c:v>611</c:v>
                </c:pt>
                <c:pt idx="551">
                  <c:v>612</c:v>
                </c:pt>
                <c:pt idx="552">
                  <c:v>613</c:v>
                </c:pt>
                <c:pt idx="553">
                  <c:v>614</c:v>
                </c:pt>
                <c:pt idx="554">
                  <c:v>615</c:v>
                </c:pt>
                <c:pt idx="555">
                  <c:v>616</c:v>
                </c:pt>
                <c:pt idx="556">
                  <c:v>617</c:v>
                </c:pt>
                <c:pt idx="557">
                  <c:v>618</c:v>
                </c:pt>
                <c:pt idx="558">
                  <c:v>619</c:v>
                </c:pt>
                <c:pt idx="559">
                  <c:v>620</c:v>
                </c:pt>
                <c:pt idx="560">
                  <c:v>621</c:v>
                </c:pt>
                <c:pt idx="561">
                  <c:v>622</c:v>
                </c:pt>
                <c:pt idx="562">
                  <c:v>623</c:v>
                </c:pt>
                <c:pt idx="563">
                  <c:v>624</c:v>
                </c:pt>
                <c:pt idx="564">
                  <c:v>625</c:v>
                </c:pt>
                <c:pt idx="565">
                  <c:v>626</c:v>
                </c:pt>
                <c:pt idx="566">
                  <c:v>627</c:v>
                </c:pt>
                <c:pt idx="567">
                  <c:v>628</c:v>
                </c:pt>
                <c:pt idx="568">
                  <c:v>629</c:v>
                </c:pt>
                <c:pt idx="569">
                  <c:v>630</c:v>
                </c:pt>
                <c:pt idx="570">
                  <c:v>631</c:v>
                </c:pt>
                <c:pt idx="571">
                  <c:v>632</c:v>
                </c:pt>
                <c:pt idx="572">
                  <c:v>633</c:v>
                </c:pt>
                <c:pt idx="573">
                  <c:v>634</c:v>
                </c:pt>
                <c:pt idx="574">
                  <c:v>635</c:v>
                </c:pt>
                <c:pt idx="575">
                  <c:v>636</c:v>
                </c:pt>
                <c:pt idx="576">
                  <c:v>637</c:v>
                </c:pt>
                <c:pt idx="577">
                  <c:v>638</c:v>
                </c:pt>
                <c:pt idx="578">
                  <c:v>639</c:v>
                </c:pt>
                <c:pt idx="579">
                  <c:v>640</c:v>
                </c:pt>
                <c:pt idx="580">
                  <c:v>641</c:v>
                </c:pt>
                <c:pt idx="581">
                  <c:v>642</c:v>
                </c:pt>
                <c:pt idx="582">
                  <c:v>643</c:v>
                </c:pt>
                <c:pt idx="583">
                  <c:v>644</c:v>
                </c:pt>
                <c:pt idx="584">
                  <c:v>645</c:v>
                </c:pt>
                <c:pt idx="585">
                  <c:v>646</c:v>
                </c:pt>
                <c:pt idx="586">
                  <c:v>647</c:v>
                </c:pt>
                <c:pt idx="587">
                  <c:v>648</c:v>
                </c:pt>
                <c:pt idx="588">
                  <c:v>649</c:v>
                </c:pt>
                <c:pt idx="589">
                  <c:v>650</c:v>
                </c:pt>
                <c:pt idx="590">
                  <c:v>651</c:v>
                </c:pt>
                <c:pt idx="591">
                  <c:v>652</c:v>
                </c:pt>
                <c:pt idx="592">
                  <c:v>653</c:v>
                </c:pt>
                <c:pt idx="593">
                  <c:v>654</c:v>
                </c:pt>
                <c:pt idx="594">
                  <c:v>655</c:v>
                </c:pt>
                <c:pt idx="595">
                  <c:v>656</c:v>
                </c:pt>
                <c:pt idx="596">
                  <c:v>657</c:v>
                </c:pt>
                <c:pt idx="597">
                  <c:v>658</c:v>
                </c:pt>
                <c:pt idx="598">
                  <c:v>659</c:v>
                </c:pt>
                <c:pt idx="599">
                  <c:v>660</c:v>
                </c:pt>
                <c:pt idx="600">
                  <c:v>661</c:v>
                </c:pt>
                <c:pt idx="601">
                  <c:v>662</c:v>
                </c:pt>
                <c:pt idx="602">
                  <c:v>663</c:v>
                </c:pt>
                <c:pt idx="603">
                  <c:v>664</c:v>
                </c:pt>
                <c:pt idx="604">
                  <c:v>665</c:v>
                </c:pt>
                <c:pt idx="605">
                  <c:v>666</c:v>
                </c:pt>
                <c:pt idx="606">
                  <c:v>667</c:v>
                </c:pt>
                <c:pt idx="607">
                  <c:v>668</c:v>
                </c:pt>
                <c:pt idx="608">
                  <c:v>669</c:v>
                </c:pt>
                <c:pt idx="609">
                  <c:v>670</c:v>
                </c:pt>
                <c:pt idx="610">
                  <c:v>671</c:v>
                </c:pt>
                <c:pt idx="611">
                  <c:v>672</c:v>
                </c:pt>
                <c:pt idx="612">
                  <c:v>673</c:v>
                </c:pt>
                <c:pt idx="613">
                  <c:v>674</c:v>
                </c:pt>
                <c:pt idx="614">
                  <c:v>675</c:v>
                </c:pt>
                <c:pt idx="615">
                  <c:v>676</c:v>
                </c:pt>
                <c:pt idx="616">
                  <c:v>677</c:v>
                </c:pt>
                <c:pt idx="617">
                  <c:v>678</c:v>
                </c:pt>
                <c:pt idx="618">
                  <c:v>679</c:v>
                </c:pt>
                <c:pt idx="619">
                  <c:v>680</c:v>
                </c:pt>
                <c:pt idx="620">
                  <c:v>681</c:v>
                </c:pt>
                <c:pt idx="621">
                  <c:v>682</c:v>
                </c:pt>
                <c:pt idx="622">
                  <c:v>683</c:v>
                </c:pt>
                <c:pt idx="623">
                  <c:v>684</c:v>
                </c:pt>
                <c:pt idx="624">
                  <c:v>685</c:v>
                </c:pt>
                <c:pt idx="625">
                  <c:v>686</c:v>
                </c:pt>
                <c:pt idx="626">
                  <c:v>687</c:v>
                </c:pt>
                <c:pt idx="627">
                  <c:v>688</c:v>
                </c:pt>
                <c:pt idx="628">
                  <c:v>689</c:v>
                </c:pt>
                <c:pt idx="629">
                  <c:v>690</c:v>
                </c:pt>
                <c:pt idx="630">
                  <c:v>691</c:v>
                </c:pt>
                <c:pt idx="631">
                  <c:v>692</c:v>
                </c:pt>
                <c:pt idx="632">
                  <c:v>693</c:v>
                </c:pt>
                <c:pt idx="633">
                  <c:v>694</c:v>
                </c:pt>
                <c:pt idx="634">
                  <c:v>695</c:v>
                </c:pt>
                <c:pt idx="635">
                  <c:v>696</c:v>
                </c:pt>
                <c:pt idx="636">
                  <c:v>697</c:v>
                </c:pt>
                <c:pt idx="637">
                  <c:v>698</c:v>
                </c:pt>
                <c:pt idx="638">
                  <c:v>699</c:v>
                </c:pt>
                <c:pt idx="639">
                  <c:v>700</c:v>
                </c:pt>
                <c:pt idx="640">
                  <c:v>701</c:v>
                </c:pt>
                <c:pt idx="641">
                  <c:v>702</c:v>
                </c:pt>
                <c:pt idx="642">
                  <c:v>703</c:v>
                </c:pt>
                <c:pt idx="643">
                  <c:v>704</c:v>
                </c:pt>
                <c:pt idx="644">
                  <c:v>705</c:v>
                </c:pt>
                <c:pt idx="645">
                  <c:v>706</c:v>
                </c:pt>
                <c:pt idx="646">
                  <c:v>707</c:v>
                </c:pt>
                <c:pt idx="647">
                  <c:v>708</c:v>
                </c:pt>
                <c:pt idx="648">
                  <c:v>709</c:v>
                </c:pt>
                <c:pt idx="649">
                  <c:v>710</c:v>
                </c:pt>
                <c:pt idx="650">
                  <c:v>711</c:v>
                </c:pt>
                <c:pt idx="651">
                  <c:v>712</c:v>
                </c:pt>
                <c:pt idx="652">
                  <c:v>713</c:v>
                </c:pt>
                <c:pt idx="653">
                  <c:v>714</c:v>
                </c:pt>
                <c:pt idx="654">
                  <c:v>715</c:v>
                </c:pt>
                <c:pt idx="655">
                  <c:v>716</c:v>
                </c:pt>
                <c:pt idx="656">
                  <c:v>717</c:v>
                </c:pt>
                <c:pt idx="657">
                  <c:v>718</c:v>
                </c:pt>
                <c:pt idx="658">
                  <c:v>719</c:v>
                </c:pt>
                <c:pt idx="659">
                  <c:v>720</c:v>
                </c:pt>
                <c:pt idx="660">
                  <c:v>721</c:v>
                </c:pt>
                <c:pt idx="661">
                  <c:v>722</c:v>
                </c:pt>
                <c:pt idx="662">
                  <c:v>723</c:v>
                </c:pt>
                <c:pt idx="663">
                  <c:v>724</c:v>
                </c:pt>
                <c:pt idx="664">
                  <c:v>725</c:v>
                </c:pt>
                <c:pt idx="665">
                  <c:v>726</c:v>
                </c:pt>
                <c:pt idx="666">
                  <c:v>727</c:v>
                </c:pt>
                <c:pt idx="667">
                  <c:v>728</c:v>
                </c:pt>
                <c:pt idx="668">
                  <c:v>729</c:v>
                </c:pt>
                <c:pt idx="669">
                  <c:v>730</c:v>
                </c:pt>
                <c:pt idx="670">
                  <c:v>731</c:v>
                </c:pt>
                <c:pt idx="671">
                  <c:v>732</c:v>
                </c:pt>
                <c:pt idx="672">
                  <c:v>733</c:v>
                </c:pt>
                <c:pt idx="673">
                  <c:v>734</c:v>
                </c:pt>
                <c:pt idx="674">
                  <c:v>735</c:v>
                </c:pt>
                <c:pt idx="675">
                  <c:v>736</c:v>
                </c:pt>
                <c:pt idx="676">
                  <c:v>737</c:v>
                </c:pt>
                <c:pt idx="677">
                  <c:v>738</c:v>
                </c:pt>
                <c:pt idx="678">
                  <c:v>739</c:v>
                </c:pt>
                <c:pt idx="679">
                  <c:v>740</c:v>
                </c:pt>
                <c:pt idx="680">
                  <c:v>741</c:v>
                </c:pt>
                <c:pt idx="681">
                  <c:v>742</c:v>
                </c:pt>
                <c:pt idx="682">
                  <c:v>743</c:v>
                </c:pt>
                <c:pt idx="683">
                  <c:v>744</c:v>
                </c:pt>
                <c:pt idx="684">
                  <c:v>745</c:v>
                </c:pt>
                <c:pt idx="685">
                  <c:v>746</c:v>
                </c:pt>
                <c:pt idx="686">
                  <c:v>747</c:v>
                </c:pt>
                <c:pt idx="687">
                  <c:v>748</c:v>
                </c:pt>
                <c:pt idx="688">
                  <c:v>749</c:v>
                </c:pt>
                <c:pt idx="689">
                  <c:v>750</c:v>
                </c:pt>
                <c:pt idx="690">
                  <c:v>751</c:v>
                </c:pt>
                <c:pt idx="691">
                  <c:v>752</c:v>
                </c:pt>
                <c:pt idx="692">
                  <c:v>753</c:v>
                </c:pt>
                <c:pt idx="693">
                  <c:v>754</c:v>
                </c:pt>
                <c:pt idx="694">
                  <c:v>755</c:v>
                </c:pt>
                <c:pt idx="695">
                  <c:v>756</c:v>
                </c:pt>
                <c:pt idx="696">
                  <c:v>757</c:v>
                </c:pt>
                <c:pt idx="697">
                  <c:v>758</c:v>
                </c:pt>
                <c:pt idx="698">
                  <c:v>759</c:v>
                </c:pt>
                <c:pt idx="699">
                  <c:v>760</c:v>
                </c:pt>
                <c:pt idx="700">
                  <c:v>761</c:v>
                </c:pt>
                <c:pt idx="701">
                  <c:v>762</c:v>
                </c:pt>
                <c:pt idx="702">
                  <c:v>763</c:v>
                </c:pt>
                <c:pt idx="703">
                  <c:v>764</c:v>
                </c:pt>
                <c:pt idx="704">
                  <c:v>765</c:v>
                </c:pt>
                <c:pt idx="705">
                  <c:v>766</c:v>
                </c:pt>
                <c:pt idx="706">
                  <c:v>767</c:v>
                </c:pt>
                <c:pt idx="707">
                  <c:v>768</c:v>
                </c:pt>
                <c:pt idx="708">
                  <c:v>769</c:v>
                </c:pt>
                <c:pt idx="709">
                  <c:v>770</c:v>
                </c:pt>
                <c:pt idx="710">
                  <c:v>771</c:v>
                </c:pt>
                <c:pt idx="711">
                  <c:v>772</c:v>
                </c:pt>
                <c:pt idx="712">
                  <c:v>773</c:v>
                </c:pt>
                <c:pt idx="713">
                  <c:v>774</c:v>
                </c:pt>
                <c:pt idx="714">
                  <c:v>775</c:v>
                </c:pt>
                <c:pt idx="715">
                  <c:v>776</c:v>
                </c:pt>
                <c:pt idx="716">
                  <c:v>777</c:v>
                </c:pt>
                <c:pt idx="717">
                  <c:v>778</c:v>
                </c:pt>
                <c:pt idx="718">
                  <c:v>779</c:v>
                </c:pt>
                <c:pt idx="719">
                  <c:v>780</c:v>
                </c:pt>
                <c:pt idx="720">
                  <c:v>781</c:v>
                </c:pt>
                <c:pt idx="721">
                  <c:v>782</c:v>
                </c:pt>
                <c:pt idx="722">
                  <c:v>783</c:v>
                </c:pt>
                <c:pt idx="723">
                  <c:v>784</c:v>
                </c:pt>
                <c:pt idx="724">
                  <c:v>785</c:v>
                </c:pt>
                <c:pt idx="725">
                  <c:v>786</c:v>
                </c:pt>
                <c:pt idx="726">
                  <c:v>787</c:v>
                </c:pt>
                <c:pt idx="727">
                  <c:v>788</c:v>
                </c:pt>
                <c:pt idx="728">
                  <c:v>789</c:v>
                </c:pt>
                <c:pt idx="729">
                  <c:v>790</c:v>
                </c:pt>
                <c:pt idx="730">
                  <c:v>791</c:v>
                </c:pt>
                <c:pt idx="731">
                  <c:v>792</c:v>
                </c:pt>
                <c:pt idx="732">
                  <c:v>793</c:v>
                </c:pt>
                <c:pt idx="733">
                  <c:v>794</c:v>
                </c:pt>
                <c:pt idx="734">
                  <c:v>795</c:v>
                </c:pt>
                <c:pt idx="735">
                  <c:v>796</c:v>
                </c:pt>
                <c:pt idx="736">
                  <c:v>797</c:v>
                </c:pt>
                <c:pt idx="737">
                  <c:v>798</c:v>
                </c:pt>
                <c:pt idx="738">
                  <c:v>799</c:v>
                </c:pt>
                <c:pt idx="739">
                  <c:v>800</c:v>
                </c:pt>
                <c:pt idx="740">
                  <c:v>801</c:v>
                </c:pt>
                <c:pt idx="741">
                  <c:v>802</c:v>
                </c:pt>
                <c:pt idx="742">
                  <c:v>803</c:v>
                </c:pt>
                <c:pt idx="743">
                  <c:v>804</c:v>
                </c:pt>
                <c:pt idx="744">
                  <c:v>805</c:v>
                </c:pt>
                <c:pt idx="745">
                  <c:v>806</c:v>
                </c:pt>
                <c:pt idx="746">
                  <c:v>807</c:v>
                </c:pt>
                <c:pt idx="747">
                  <c:v>808</c:v>
                </c:pt>
                <c:pt idx="748">
                  <c:v>809</c:v>
                </c:pt>
                <c:pt idx="749">
                  <c:v>810</c:v>
                </c:pt>
                <c:pt idx="750">
                  <c:v>811</c:v>
                </c:pt>
                <c:pt idx="751">
                  <c:v>812</c:v>
                </c:pt>
                <c:pt idx="752">
                  <c:v>813</c:v>
                </c:pt>
                <c:pt idx="753">
                  <c:v>814</c:v>
                </c:pt>
                <c:pt idx="754">
                  <c:v>815</c:v>
                </c:pt>
                <c:pt idx="755">
                  <c:v>816</c:v>
                </c:pt>
                <c:pt idx="756">
                  <c:v>817</c:v>
                </c:pt>
                <c:pt idx="757">
                  <c:v>818</c:v>
                </c:pt>
                <c:pt idx="758">
                  <c:v>819</c:v>
                </c:pt>
                <c:pt idx="759">
                  <c:v>820</c:v>
                </c:pt>
                <c:pt idx="760">
                  <c:v>821</c:v>
                </c:pt>
                <c:pt idx="761">
                  <c:v>822</c:v>
                </c:pt>
                <c:pt idx="762">
                  <c:v>823</c:v>
                </c:pt>
                <c:pt idx="763">
                  <c:v>824</c:v>
                </c:pt>
                <c:pt idx="764">
                  <c:v>825</c:v>
                </c:pt>
                <c:pt idx="765">
                  <c:v>826</c:v>
                </c:pt>
                <c:pt idx="766">
                  <c:v>827</c:v>
                </c:pt>
                <c:pt idx="767">
                  <c:v>828</c:v>
                </c:pt>
                <c:pt idx="768">
                  <c:v>829</c:v>
                </c:pt>
                <c:pt idx="769">
                  <c:v>830</c:v>
                </c:pt>
                <c:pt idx="770">
                  <c:v>831</c:v>
                </c:pt>
                <c:pt idx="771">
                  <c:v>832</c:v>
                </c:pt>
                <c:pt idx="772">
                  <c:v>833</c:v>
                </c:pt>
                <c:pt idx="773">
                  <c:v>834</c:v>
                </c:pt>
                <c:pt idx="774">
                  <c:v>835</c:v>
                </c:pt>
                <c:pt idx="775">
                  <c:v>836</c:v>
                </c:pt>
                <c:pt idx="776">
                  <c:v>837</c:v>
                </c:pt>
                <c:pt idx="777">
                  <c:v>838</c:v>
                </c:pt>
                <c:pt idx="778">
                  <c:v>839</c:v>
                </c:pt>
                <c:pt idx="779">
                  <c:v>840</c:v>
                </c:pt>
                <c:pt idx="780">
                  <c:v>841</c:v>
                </c:pt>
                <c:pt idx="781">
                  <c:v>842</c:v>
                </c:pt>
                <c:pt idx="782">
                  <c:v>843</c:v>
                </c:pt>
                <c:pt idx="783">
                  <c:v>844</c:v>
                </c:pt>
                <c:pt idx="784">
                  <c:v>845</c:v>
                </c:pt>
                <c:pt idx="785">
                  <c:v>846</c:v>
                </c:pt>
                <c:pt idx="786">
                  <c:v>847</c:v>
                </c:pt>
                <c:pt idx="787">
                  <c:v>848</c:v>
                </c:pt>
                <c:pt idx="788">
                  <c:v>849</c:v>
                </c:pt>
                <c:pt idx="789">
                  <c:v>850</c:v>
                </c:pt>
                <c:pt idx="790">
                  <c:v>851</c:v>
                </c:pt>
                <c:pt idx="791">
                  <c:v>852</c:v>
                </c:pt>
                <c:pt idx="792">
                  <c:v>853</c:v>
                </c:pt>
                <c:pt idx="793">
                  <c:v>854</c:v>
                </c:pt>
                <c:pt idx="794">
                  <c:v>855</c:v>
                </c:pt>
                <c:pt idx="795">
                  <c:v>856</c:v>
                </c:pt>
                <c:pt idx="796">
                  <c:v>857</c:v>
                </c:pt>
                <c:pt idx="797">
                  <c:v>858</c:v>
                </c:pt>
                <c:pt idx="798">
                  <c:v>859</c:v>
                </c:pt>
                <c:pt idx="799">
                  <c:v>860</c:v>
                </c:pt>
                <c:pt idx="800">
                  <c:v>861</c:v>
                </c:pt>
                <c:pt idx="801">
                  <c:v>862</c:v>
                </c:pt>
                <c:pt idx="802">
                  <c:v>863</c:v>
                </c:pt>
                <c:pt idx="803">
                  <c:v>864</c:v>
                </c:pt>
                <c:pt idx="804">
                  <c:v>865</c:v>
                </c:pt>
                <c:pt idx="805">
                  <c:v>866</c:v>
                </c:pt>
                <c:pt idx="806">
                  <c:v>867</c:v>
                </c:pt>
                <c:pt idx="807">
                  <c:v>868</c:v>
                </c:pt>
                <c:pt idx="808">
                  <c:v>869</c:v>
                </c:pt>
                <c:pt idx="809">
                  <c:v>870</c:v>
                </c:pt>
                <c:pt idx="810">
                  <c:v>871</c:v>
                </c:pt>
                <c:pt idx="811">
                  <c:v>872</c:v>
                </c:pt>
                <c:pt idx="812">
                  <c:v>873</c:v>
                </c:pt>
                <c:pt idx="813">
                  <c:v>874</c:v>
                </c:pt>
                <c:pt idx="814">
                  <c:v>875</c:v>
                </c:pt>
                <c:pt idx="815">
                  <c:v>876</c:v>
                </c:pt>
                <c:pt idx="816">
                  <c:v>877</c:v>
                </c:pt>
                <c:pt idx="817">
                  <c:v>878</c:v>
                </c:pt>
                <c:pt idx="818">
                  <c:v>879</c:v>
                </c:pt>
                <c:pt idx="819">
                  <c:v>880</c:v>
                </c:pt>
                <c:pt idx="820">
                  <c:v>881</c:v>
                </c:pt>
                <c:pt idx="821">
                  <c:v>882</c:v>
                </c:pt>
                <c:pt idx="822">
                  <c:v>883</c:v>
                </c:pt>
                <c:pt idx="823">
                  <c:v>884</c:v>
                </c:pt>
                <c:pt idx="824">
                  <c:v>885</c:v>
                </c:pt>
                <c:pt idx="825">
                  <c:v>886</c:v>
                </c:pt>
                <c:pt idx="826">
                  <c:v>887</c:v>
                </c:pt>
                <c:pt idx="827">
                  <c:v>888</c:v>
                </c:pt>
                <c:pt idx="828">
                  <c:v>889</c:v>
                </c:pt>
                <c:pt idx="829">
                  <c:v>890</c:v>
                </c:pt>
                <c:pt idx="830">
                  <c:v>891</c:v>
                </c:pt>
                <c:pt idx="831">
                  <c:v>892</c:v>
                </c:pt>
                <c:pt idx="832">
                  <c:v>893</c:v>
                </c:pt>
                <c:pt idx="833">
                  <c:v>894</c:v>
                </c:pt>
                <c:pt idx="834">
                  <c:v>895</c:v>
                </c:pt>
                <c:pt idx="835">
                  <c:v>896</c:v>
                </c:pt>
                <c:pt idx="836">
                  <c:v>897</c:v>
                </c:pt>
                <c:pt idx="837">
                  <c:v>898</c:v>
                </c:pt>
                <c:pt idx="838">
                  <c:v>899</c:v>
                </c:pt>
                <c:pt idx="839">
                  <c:v>900</c:v>
                </c:pt>
                <c:pt idx="840">
                  <c:v>901</c:v>
                </c:pt>
                <c:pt idx="841">
                  <c:v>902</c:v>
                </c:pt>
                <c:pt idx="842">
                  <c:v>903</c:v>
                </c:pt>
                <c:pt idx="843">
                  <c:v>904</c:v>
                </c:pt>
                <c:pt idx="844">
                  <c:v>905</c:v>
                </c:pt>
                <c:pt idx="845">
                  <c:v>906</c:v>
                </c:pt>
                <c:pt idx="846">
                  <c:v>907</c:v>
                </c:pt>
                <c:pt idx="847">
                  <c:v>908</c:v>
                </c:pt>
                <c:pt idx="848">
                  <c:v>909</c:v>
                </c:pt>
                <c:pt idx="849">
                  <c:v>910</c:v>
                </c:pt>
                <c:pt idx="850">
                  <c:v>911</c:v>
                </c:pt>
                <c:pt idx="851">
                  <c:v>912</c:v>
                </c:pt>
                <c:pt idx="852">
                  <c:v>913</c:v>
                </c:pt>
                <c:pt idx="853">
                  <c:v>914</c:v>
                </c:pt>
                <c:pt idx="854">
                  <c:v>915</c:v>
                </c:pt>
                <c:pt idx="855">
                  <c:v>916</c:v>
                </c:pt>
                <c:pt idx="856">
                  <c:v>917</c:v>
                </c:pt>
                <c:pt idx="857">
                  <c:v>918</c:v>
                </c:pt>
                <c:pt idx="858">
                  <c:v>919</c:v>
                </c:pt>
                <c:pt idx="859">
                  <c:v>920</c:v>
                </c:pt>
                <c:pt idx="860">
                  <c:v>921</c:v>
                </c:pt>
                <c:pt idx="861">
                  <c:v>922</c:v>
                </c:pt>
                <c:pt idx="862">
                  <c:v>923</c:v>
                </c:pt>
                <c:pt idx="863">
                  <c:v>924</c:v>
                </c:pt>
                <c:pt idx="864">
                  <c:v>925</c:v>
                </c:pt>
                <c:pt idx="865">
                  <c:v>926</c:v>
                </c:pt>
                <c:pt idx="866">
                  <c:v>927</c:v>
                </c:pt>
                <c:pt idx="867">
                  <c:v>928</c:v>
                </c:pt>
                <c:pt idx="868">
                  <c:v>929</c:v>
                </c:pt>
                <c:pt idx="869">
                  <c:v>930</c:v>
                </c:pt>
                <c:pt idx="870">
                  <c:v>931</c:v>
                </c:pt>
                <c:pt idx="871">
                  <c:v>932</c:v>
                </c:pt>
                <c:pt idx="872">
                  <c:v>933</c:v>
                </c:pt>
                <c:pt idx="873">
                  <c:v>934</c:v>
                </c:pt>
                <c:pt idx="874">
                  <c:v>935</c:v>
                </c:pt>
                <c:pt idx="875">
                  <c:v>936</c:v>
                </c:pt>
                <c:pt idx="876">
                  <c:v>937</c:v>
                </c:pt>
                <c:pt idx="877">
                  <c:v>938</c:v>
                </c:pt>
                <c:pt idx="878">
                  <c:v>939</c:v>
                </c:pt>
                <c:pt idx="879">
                  <c:v>940</c:v>
                </c:pt>
                <c:pt idx="880">
                  <c:v>941</c:v>
                </c:pt>
                <c:pt idx="881">
                  <c:v>942</c:v>
                </c:pt>
                <c:pt idx="882">
                  <c:v>943</c:v>
                </c:pt>
                <c:pt idx="883">
                  <c:v>944</c:v>
                </c:pt>
                <c:pt idx="884">
                  <c:v>945</c:v>
                </c:pt>
                <c:pt idx="885">
                  <c:v>946</c:v>
                </c:pt>
                <c:pt idx="886">
                  <c:v>947</c:v>
                </c:pt>
                <c:pt idx="887">
                  <c:v>948</c:v>
                </c:pt>
                <c:pt idx="888">
                  <c:v>949</c:v>
                </c:pt>
                <c:pt idx="889">
                  <c:v>950</c:v>
                </c:pt>
                <c:pt idx="890">
                  <c:v>951</c:v>
                </c:pt>
                <c:pt idx="891">
                  <c:v>952</c:v>
                </c:pt>
                <c:pt idx="892">
                  <c:v>953</c:v>
                </c:pt>
                <c:pt idx="893">
                  <c:v>954</c:v>
                </c:pt>
                <c:pt idx="894">
                  <c:v>955</c:v>
                </c:pt>
                <c:pt idx="895">
                  <c:v>956</c:v>
                </c:pt>
                <c:pt idx="896">
                  <c:v>957</c:v>
                </c:pt>
                <c:pt idx="897">
                  <c:v>958</c:v>
                </c:pt>
                <c:pt idx="898">
                  <c:v>959</c:v>
                </c:pt>
                <c:pt idx="899">
                  <c:v>960</c:v>
                </c:pt>
                <c:pt idx="900">
                  <c:v>961</c:v>
                </c:pt>
                <c:pt idx="901">
                  <c:v>962</c:v>
                </c:pt>
                <c:pt idx="902">
                  <c:v>963</c:v>
                </c:pt>
                <c:pt idx="903">
                  <c:v>964</c:v>
                </c:pt>
                <c:pt idx="904">
                  <c:v>965</c:v>
                </c:pt>
                <c:pt idx="905">
                  <c:v>966</c:v>
                </c:pt>
                <c:pt idx="906">
                  <c:v>967</c:v>
                </c:pt>
                <c:pt idx="907">
                  <c:v>968</c:v>
                </c:pt>
                <c:pt idx="908">
                  <c:v>969</c:v>
                </c:pt>
                <c:pt idx="909">
                  <c:v>970</c:v>
                </c:pt>
                <c:pt idx="910">
                  <c:v>971</c:v>
                </c:pt>
                <c:pt idx="911">
                  <c:v>972</c:v>
                </c:pt>
                <c:pt idx="912">
                  <c:v>973</c:v>
                </c:pt>
                <c:pt idx="913">
                  <c:v>974</c:v>
                </c:pt>
                <c:pt idx="914">
                  <c:v>975</c:v>
                </c:pt>
                <c:pt idx="915">
                  <c:v>976</c:v>
                </c:pt>
                <c:pt idx="916">
                  <c:v>977</c:v>
                </c:pt>
                <c:pt idx="917">
                  <c:v>978</c:v>
                </c:pt>
                <c:pt idx="918">
                  <c:v>979</c:v>
                </c:pt>
                <c:pt idx="919">
                  <c:v>980</c:v>
                </c:pt>
                <c:pt idx="920">
                  <c:v>981</c:v>
                </c:pt>
                <c:pt idx="921">
                  <c:v>982</c:v>
                </c:pt>
                <c:pt idx="922">
                  <c:v>983</c:v>
                </c:pt>
                <c:pt idx="923">
                  <c:v>984</c:v>
                </c:pt>
                <c:pt idx="924">
                  <c:v>985</c:v>
                </c:pt>
                <c:pt idx="925">
                  <c:v>986</c:v>
                </c:pt>
                <c:pt idx="926">
                  <c:v>987</c:v>
                </c:pt>
                <c:pt idx="927">
                  <c:v>988</c:v>
                </c:pt>
                <c:pt idx="928">
                  <c:v>989</c:v>
                </c:pt>
                <c:pt idx="929">
                  <c:v>990</c:v>
                </c:pt>
                <c:pt idx="930">
                  <c:v>991</c:v>
                </c:pt>
                <c:pt idx="931">
                  <c:v>992</c:v>
                </c:pt>
                <c:pt idx="932">
                  <c:v>993</c:v>
                </c:pt>
                <c:pt idx="933">
                  <c:v>994</c:v>
                </c:pt>
                <c:pt idx="934">
                  <c:v>995</c:v>
                </c:pt>
                <c:pt idx="935">
                  <c:v>996</c:v>
                </c:pt>
                <c:pt idx="936">
                  <c:v>997</c:v>
                </c:pt>
                <c:pt idx="937">
                  <c:v>998</c:v>
                </c:pt>
                <c:pt idx="938">
                  <c:v>999</c:v>
                </c:pt>
                <c:pt idx="939">
                  <c:v>1000</c:v>
                </c:pt>
                <c:pt idx="940">
                  <c:v>1001</c:v>
                </c:pt>
                <c:pt idx="941">
                  <c:v>1002</c:v>
                </c:pt>
                <c:pt idx="942">
                  <c:v>1003</c:v>
                </c:pt>
                <c:pt idx="943">
                  <c:v>1004</c:v>
                </c:pt>
                <c:pt idx="944">
                  <c:v>1005</c:v>
                </c:pt>
                <c:pt idx="945">
                  <c:v>1006</c:v>
                </c:pt>
                <c:pt idx="946">
                  <c:v>1007</c:v>
                </c:pt>
                <c:pt idx="947">
                  <c:v>1008</c:v>
                </c:pt>
                <c:pt idx="948">
                  <c:v>1009</c:v>
                </c:pt>
                <c:pt idx="949">
                  <c:v>1010</c:v>
                </c:pt>
                <c:pt idx="950">
                  <c:v>1011</c:v>
                </c:pt>
                <c:pt idx="951">
                  <c:v>1012</c:v>
                </c:pt>
                <c:pt idx="952">
                  <c:v>1013</c:v>
                </c:pt>
                <c:pt idx="953">
                  <c:v>1014</c:v>
                </c:pt>
                <c:pt idx="954">
                  <c:v>1015</c:v>
                </c:pt>
                <c:pt idx="955">
                  <c:v>1016</c:v>
                </c:pt>
                <c:pt idx="956">
                  <c:v>1017</c:v>
                </c:pt>
                <c:pt idx="957">
                  <c:v>1018</c:v>
                </c:pt>
                <c:pt idx="958">
                  <c:v>1019</c:v>
                </c:pt>
                <c:pt idx="959">
                  <c:v>1020</c:v>
                </c:pt>
                <c:pt idx="960">
                  <c:v>1021</c:v>
                </c:pt>
                <c:pt idx="961">
                  <c:v>1022</c:v>
                </c:pt>
                <c:pt idx="962">
                  <c:v>1023</c:v>
                </c:pt>
                <c:pt idx="963">
                  <c:v>1024</c:v>
                </c:pt>
                <c:pt idx="964">
                  <c:v>1025</c:v>
                </c:pt>
                <c:pt idx="965">
                  <c:v>1026</c:v>
                </c:pt>
                <c:pt idx="966">
                  <c:v>1027</c:v>
                </c:pt>
                <c:pt idx="967">
                  <c:v>1028</c:v>
                </c:pt>
                <c:pt idx="968">
                  <c:v>1029</c:v>
                </c:pt>
                <c:pt idx="969">
                  <c:v>1030</c:v>
                </c:pt>
                <c:pt idx="970">
                  <c:v>1031</c:v>
                </c:pt>
                <c:pt idx="971">
                  <c:v>1032</c:v>
                </c:pt>
                <c:pt idx="972">
                  <c:v>1033</c:v>
                </c:pt>
                <c:pt idx="973">
                  <c:v>1034</c:v>
                </c:pt>
                <c:pt idx="974">
                  <c:v>1035</c:v>
                </c:pt>
                <c:pt idx="975">
                  <c:v>1036</c:v>
                </c:pt>
                <c:pt idx="976">
                  <c:v>1037</c:v>
                </c:pt>
                <c:pt idx="977">
                  <c:v>1038</c:v>
                </c:pt>
                <c:pt idx="978">
                  <c:v>1039</c:v>
                </c:pt>
                <c:pt idx="979">
                  <c:v>1040</c:v>
                </c:pt>
                <c:pt idx="980">
                  <c:v>1041</c:v>
                </c:pt>
                <c:pt idx="981">
                  <c:v>1042</c:v>
                </c:pt>
                <c:pt idx="982">
                  <c:v>1043</c:v>
                </c:pt>
                <c:pt idx="983">
                  <c:v>1044</c:v>
                </c:pt>
                <c:pt idx="984">
                  <c:v>1045</c:v>
                </c:pt>
                <c:pt idx="985">
                  <c:v>1046</c:v>
                </c:pt>
                <c:pt idx="986">
                  <c:v>1047</c:v>
                </c:pt>
                <c:pt idx="987">
                  <c:v>1048</c:v>
                </c:pt>
                <c:pt idx="988">
                  <c:v>1049</c:v>
                </c:pt>
                <c:pt idx="989">
                  <c:v>1050</c:v>
                </c:pt>
                <c:pt idx="990">
                  <c:v>1051</c:v>
                </c:pt>
                <c:pt idx="991">
                  <c:v>1052</c:v>
                </c:pt>
                <c:pt idx="992">
                  <c:v>1053</c:v>
                </c:pt>
                <c:pt idx="993">
                  <c:v>1054</c:v>
                </c:pt>
                <c:pt idx="994">
                  <c:v>1055</c:v>
                </c:pt>
                <c:pt idx="995">
                  <c:v>1056</c:v>
                </c:pt>
                <c:pt idx="996">
                  <c:v>1057</c:v>
                </c:pt>
                <c:pt idx="997">
                  <c:v>1058</c:v>
                </c:pt>
                <c:pt idx="998">
                  <c:v>1059</c:v>
                </c:pt>
                <c:pt idx="999">
                  <c:v>1060</c:v>
                </c:pt>
                <c:pt idx="1000">
                  <c:v>1061</c:v>
                </c:pt>
                <c:pt idx="1001">
                  <c:v>1062</c:v>
                </c:pt>
                <c:pt idx="1002">
                  <c:v>1063</c:v>
                </c:pt>
                <c:pt idx="1003">
                  <c:v>1064</c:v>
                </c:pt>
                <c:pt idx="1004">
                  <c:v>1065</c:v>
                </c:pt>
                <c:pt idx="1005">
                  <c:v>1066</c:v>
                </c:pt>
                <c:pt idx="1006">
                  <c:v>1067</c:v>
                </c:pt>
                <c:pt idx="1007">
                  <c:v>1068</c:v>
                </c:pt>
                <c:pt idx="1008">
                  <c:v>1069</c:v>
                </c:pt>
                <c:pt idx="1009">
                  <c:v>1070</c:v>
                </c:pt>
                <c:pt idx="1010">
                  <c:v>1071</c:v>
                </c:pt>
                <c:pt idx="1011">
                  <c:v>1072</c:v>
                </c:pt>
                <c:pt idx="1012">
                  <c:v>1073</c:v>
                </c:pt>
                <c:pt idx="1013">
                  <c:v>1074</c:v>
                </c:pt>
                <c:pt idx="1014">
                  <c:v>1075</c:v>
                </c:pt>
                <c:pt idx="1015">
                  <c:v>1076</c:v>
                </c:pt>
                <c:pt idx="1016">
                  <c:v>1077</c:v>
                </c:pt>
                <c:pt idx="1017">
                  <c:v>1078</c:v>
                </c:pt>
                <c:pt idx="1018">
                  <c:v>1079</c:v>
                </c:pt>
                <c:pt idx="1019">
                  <c:v>1080</c:v>
                </c:pt>
                <c:pt idx="1020">
                  <c:v>1081</c:v>
                </c:pt>
                <c:pt idx="1021">
                  <c:v>1082</c:v>
                </c:pt>
                <c:pt idx="1022">
                  <c:v>1083</c:v>
                </c:pt>
                <c:pt idx="1023">
                  <c:v>1084</c:v>
                </c:pt>
                <c:pt idx="1024">
                  <c:v>1085</c:v>
                </c:pt>
                <c:pt idx="1025">
                  <c:v>1086</c:v>
                </c:pt>
                <c:pt idx="1026">
                  <c:v>1087</c:v>
                </c:pt>
                <c:pt idx="1027">
                  <c:v>1088</c:v>
                </c:pt>
                <c:pt idx="1028">
                  <c:v>1089</c:v>
                </c:pt>
                <c:pt idx="1029">
                  <c:v>1090</c:v>
                </c:pt>
                <c:pt idx="1030">
                  <c:v>1091</c:v>
                </c:pt>
                <c:pt idx="1031">
                  <c:v>1092</c:v>
                </c:pt>
                <c:pt idx="1032">
                  <c:v>1093</c:v>
                </c:pt>
                <c:pt idx="1033">
                  <c:v>1094</c:v>
                </c:pt>
                <c:pt idx="1034">
                  <c:v>1095</c:v>
                </c:pt>
                <c:pt idx="1035">
                  <c:v>1096</c:v>
                </c:pt>
                <c:pt idx="1036">
                  <c:v>1097</c:v>
                </c:pt>
                <c:pt idx="1037">
                  <c:v>1098</c:v>
                </c:pt>
                <c:pt idx="1038">
                  <c:v>1099</c:v>
                </c:pt>
                <c:pt idx="1039">
                  <c:v>1100</c:v>
                </c:pt>
                <c:pt idx="1040">
                  <c:v>1101</c:v>
                </c:pt>
                <c:pt idx="1041">
                  <c:v>1102</c:v>
                </c:pt>
                <c:pt idx="1042">
                  <c:v>1103</c:v>
                </c:pt>
                <c:pt idx="1043">
                  <c:v>1104</c:v>
                </c:pt>
                <c:pt idx="1044">
                  <c:v>1105</c:v>
                </c:pt>
                <c:pt idx="1045">
                  <c:v>1106</c:v>
                </c:pt>
                <c:pt idx="1046">
                  <c:v>1107</c:v>
                </c:pt>
                <c:pt idx="1047">
                  <c:v>1108</c:v>
                </c:pt>
                <c:pt idx="1048">
                  <c:v>1109</c:v>
                </c:pt>
                <c:pt idx="1049">
                  <c:v>1110</c:v>
                </c:pt>
                <c:pt idx="1050">
                  <c:v>1111</c:v>
                </c:pt>
                <c:pt idx="1051">
                  <c:v>1112</c:v>
                </c:pt>
                <c:pt idx="1052">
                  <c:v>1113</c:v>
                </c:pt>
                <c:pt idx="1053">
                  <c:v>1114</c:v>
                </c:pt>
                <c:pt idx="1054">
                  <c:v>1115</c:v>
                </c:pt>
                <c:pt idx="1055">
                  <c:v>1116</c:v>
                </c:pt>
                <c:pt idx="1056">
                  <c:v>1117</c:v>
                </c:pt>
                <c:pt idx="1057">
                  <c:v>1118</c:v>
                </c:pt>
                <c:pt idx="1058">
                  <c:v>1119</c:v>
                </c:pt>
                <c:pt idx="1059">
                  <c:v>1120</c:v>
                </c:pt>
                <c:pt idx="1060">
                  <c:v>1121</c:v>
                </c:pt>
                <c:pt idx="1061">
                  <c:v>1122</c:v>
                </c:pt>
                <c:pt idx="1062">
                  <c:v>1123</c:v>
                </c:pt>
                <c:pt idx="1063">
                  <c:v>1124</c:v>
                </c:pt>
                <c:pt idx="1064">
                  <c:v>1125</c:v>
                </c:pt>
                <c:pt idx="1065">
                  <c:v>1126</c:v>
                </c:pt>
                <c:pt idx="1066">
                  <c:v>1127</c:v>
                </c:pt>
                <c:pt idx="1067">
                  <c:v>1128</c:v>
                </c:pt>
                <c:pt idx="1068">
                  <c:v>1129</c:v>
                </c:pt>
                <c:pt idx="1069">
                  <c:v>1130</c:v>
                </c:pt>
                <c:pt idx="1070">
                  <c:v>1131</c:v>
                </c:pt>
                <c:pt idx="1071">
                  <c:v>1132</c:v>
                </c:pt>
                <c:pt idx="1072">
                  <c:v>1133</c:v>
                </c:pt>
                <c:pt idx="1073">
                  <c:v>1134</c:v>
                </c:pt>
                <c:pt idx="1074">
                  <c:v>1135</c:v>
                </c:pt>
                <c:pt idx="1075">
                  <c:v>1136</c:v>
                </c:pt>
                <c:pt idx="1076">
                  <c:v>1137</c:v>
                </c:pt>
                <c:pt idx="1077">
                  <c:v>1138</c:v>
                </c:pt>
                <c:pt idx="1078">
                  <c:v>1139</c:v>
                </c:pt>
                <c:pt idx="1079">
                  <c:v>1140</c:v>
                </c:pt>
                <c:pt idx="1080">
                  <c:v>1141</c:v>
                </c:pt>
                <c:pt idx="1081">
                  <c:v>1142</c:v>
                </c:pt>
                <c:pt idx="1082">
                  <c:v>1143</c:v>
                </c:pt>
                <c:pt idx="1083">
                  <c:v>1144</c:v>
                </c:pt>
                <c:pt idx="1084">
                  <c:v>1145</c:v>
                </c:pt>
                <c:pt idx="1085">
                  <c:v>1146</c:v>
                </c:pt>
                <c:pt idx="1086">
                  <c:v>1147</c:v>
                </c:pt>
                <c:pt idx="1087">
                  <c:v>1148</c:v>
                </c:pt>
                <c:pt idx="1088">
                  <c:v>1149</c:v>
                </c:pt>
                <c:pt idx="1089">
                  <c:v>1150</c:v>
                </c:pt>
                <c:pt idx="1090">
                  <c:v>1151</c:v>
                </c:pt>
                <c:pt idx="1091">
                  <c:v>1152</c:v>
                </c:pt>
                <c:pt idx="1092">
                  <c:v>1153</c:v>
                </c:pt>
                <c:pt idx="1093">
                  <c:v>1154</c:v>
                </c:pt>
                <c:pt idx="1094">
                  <c:v>1155</c:v>
                </c:pt>
                <c:pt idx="1095">
                  <c:v>1156</c:v>
                </c:pt>
                <c:pt idx="1096">
                  <c:v>1157</c:v>
                </c:pt>
                <c:pt idx="1097">
                  <c:v>1158</c:v>
                </c:pt>
                <c:pt idx="1098">
                  <c:v>1159</c:v>
                </c:pt>
                <c:pt idx="1099">
                  <c:v>1160</c:v>
                </c:pt>
                <c:pt idx="1100">
                  <c:v>1161</c:v>
                </c:pt>
                <c:pt idx="1101">
                  <c:v>1162</c:v>
                </c:pt>
                <c:pt idx="1102">
                  <c:v>1163</c:v>
                </c:pt>
                <c:pt idx="1103">
                  <c:v>1164</c:v>
                </c:pt>
                <c:pt idx="1104">
                  <c:v>1165</c:v>
                </c:pt>
                <c:pt idx="1105">
                  <c:v>1166</c:v>
                </c:pt>
                <c:pt idx="1106">
                  <c:v>1167</c:v>
                </c:pt>
                <c:pt idx="1107">
                  <c:v>1168</c:v>
                </c:pt>
                <c:pt idx="1108">
                  <c:v>1169</c:v>
                </c:pt>
                <c:pt idx="1109">
                  <c:v>1170</c:v>
                </c:pt>
                <c:pt idx="1110">
                  <c:v>1171</c:v>
                </c:pt>
                <c:pt idx="1111">
                  <c:v>1172</c:v>
                </c:pt>
                <c:pt idx="1112">
                  <c:v>1173</c:v>
                </c:pt>
                <c:pt idx="1113">
                  <c:v>1174</c:v>
                </c:pt>
                <c:pt idx="1114">
                  <c:v>1175</c:v>
                </c:pt>
                <c:pt idx="1115">
                  <c:v>1176</c:v>
                </c:pt>
                <c:pt idx="1116">
                  <c:v>1177</c:v>
                </c:pt>
                <c:pt idx="1117">
                  <c:v>1178</c:v>
                </c:pt>
                <c:pt idx="1118">
                  <c:v>1179</c:v>
                </c:pt>
                <c:pt idx="1119">
                  <c:v>1180</c:v>
                </c:pt>
                <c:pt idx="1120">
                  <c:v>1181</c:v>
                </c:pt>
                <c:pt idx="1121">
                  <c:v>1182</c:v>
                </c:pt>
                <c:pt idx="1122">
                  <c:v>1183</c:v>
                </c:pt>
                <c:pt idx="1123">
                  <c:v>1184</c:v>
                </c:pt>
                <c:pt idx="1124">
                  <c:v>1185</c:v>
                </c:pt>
                <c:pt idx="1125">
                  <c:v>1186</c:v>
                </c:pt>
                <c:pt idx="1126">
                  <c:v>1187</c:v>
                </c:pt>
                <c:pt idx="1127">
                  <c:v>1188</c:v>
                </c:pt>
                <c:pt idx="1128">
                  <c:v>1189</c:v>
                </c:pt>
                <c:pt idx="1129">
                  <c:v>1190</c:v>
                </c:pt>
                <c:pt idx="1130">
                  <c:v>1191</c:v>
                </c:pt>
                <c:pt idx="1131">
                  <c:v>1192</c:v>
                </c:pt>
                <c:pt idx="1132">
                  <c:v>1193</c:v>
                </c:pt>
                <c:pt idx="1133">
                  <c:v>1194</c:v>
                </c:pt>
                <c:pt idx="1134">
                  <c:v>1195</c:v>
                </c:pt>
                <c:pt idx="1135">
                  <c:v>1196</c:v>
                </c:pt>
                <c:pt idx="1136">
                  <c:v>1197</c:v>
                </c:pt>
                <c:pt idx="1137">
                  <c:v>1198</c:v>
                </c:pt>
                <c:pt idx="1138">
                  <c:v>1199</c:v>
                </c:pt>
                <c:pt idx="1139">
                  <c:v>1200</c:v>
                </c:pt>
                <c:pt idx="1140">
                  <c:v>1201</c:v>
                </c:pt>
                <c:pt idx="1141">
                  <c:v>1202</c:v>
                </c:pt>
                <c:pt idx="1142">
                  <c:v>1203</c:v>
                </c:pt>
                <c:pt idx="1143">
                  <c:v>1204</c:v>
                </c:pt>
                <c:pt idx="1144">
                  <c:v>1205</c:v>
                </c:pt>
                <c:pt idx="1145">
                  <c:v>1206</c:v>
                </c:pt>
                <c:pt idx="1146">
                  <c:v>1207</c:v>
                </c:pt>
                <c:pt idx="1147">
                  <c:v>1208</c:v>
                </c:pt>
                <c:pt idx="1148">
                  <c:v>1209</c:v>
                </c:pt>
                <c:pt idx="1149">
                  <c:v>1210</c:v>
                </c:pt>
                <c:pt idx="1150">
                  <c:v>1211</c:v>
                </c:pt>
                <c:pt idx="1151">
                  <c:v>1212</c:v>
                </c:pt>
                <c:pt idx="1152">
                  <c:v>1213</c:v>
                </c:pt>
                <c:pt idx="1153">
                  <c:v>1214</c:v>
                </c:pt>
                <c:pt idx="1154">
                  <c:v>1215</c:v>
                </c:pt>
                <c:pt idx="1155">
                  <c:v>1216</c:v>
                </c:pt>
                <c:pt idx="1156">
                  <c:v>1217</c:v>
                </c:pt>
                <c:pt idx="1157">
                  <c:v>1218</c:v>
                </c:pt>
                <c:pt idx="1158">
                  <c:v>1219</c:v>
                </c:pt>
                <c:pt idx="1159">
                  <c:v>1220</c:v>
                </c:pt>
                <c:pt idx="1160">
                  <c:v>1221</c:v>
                </c:pt>
                <c:pt idx="1161">
                  <c:v>1222</c:v>
                </c:pt>
                <c:pt idx="1162">
                  <c:v>1223</c:v>
                </c:pt>
                <c:pt idx="1163">
                  <c:v>1224</c:v>
                </c:pt>
                <c:pt idx="1164">
                  <c:v>1225</c:v>
                </c:pt>
                <c:pt idx="1165">
                  <c:v>1226</c:v>
                </c:pt>
                <c:pt idx="1166">
                  <c:v>1227</c:v>
                </c:pt>
                <c:pt idx="1167">
                  <c:v>1228</c:v>
                </c:pt>
                <c:pt idx="1168">
                  <c:v>1229</c:v>
                </c:pt>
                <c:pt idx="1169">
                  <c:v>1230</c:v>
                </c:pt>
                <c:pt idx="1170">
                  <c:v>1231</c:v>
                </c:pt>
                <c:pt idx="1171">
                  <c:v>1232</c:v>
                </c:pt>
                <c:pt idx="1172">
                  <c:v>1233</c:v>
                </c:pt>
                <c:pt idx="1173">
                  <c:v>1234</c:v>
                </c:pt>
                <c:pt idx="1174">
                  <c:v>1235</c:v>
                </c:pt>
                <c:pt idx="1175">
                  <c:v>1236</c:v>
                </c:pt>
                <c:pt idx="1176">
                  <c:v>1237</c:v>
                </c:pt>
                <c:pt idx="1177">
                  <c:v>1238</c:v>
                </c:pt>
                <c:pt idx="1178">
                  <c:v>1239</c:v>
                </c:pt>
                <c:pt idx="1179">
                  <c:v>1240</c:v>
                </c:pt>
                <c:pt idx="1180">
                  <c:v>1241</c:v>
                </c:pt>
                <c:pt idx="1181">
                  <c:v>1242</c:v>
                </c:pt>
                <c:pt idx="1182">
                  <c:v>1243</c:v>
                </c:pt>
                <c:pt idx="1183">
                  <c:v>1244</c:v>
                </c:pt>
                <c:pt idx="1184">
                  <c:v>1245</c:v>
                </c:pt>
                <c:pt idx="1185">
                  <c:v>1246</c:v>
                </c:pt>
                <c:pt idx="1186">
                  <c:v>1247</c:v>
                </c:pt>
                <c:pt idx="1187">
                  <c:v>1248</c:v>
                </c:pt>
                <c:pt idx="1188">
                  <c:v>1249</c:v>
                </c:pt>
                <c:pt idx="1189">
                  <c:v>1250</c:v>
                </c:pt>
                <c:pt idx="1190">
                  <c:v>1251</c:v>
                </c:pt>
                <c:pt idx="1191">
                  <c:v>1252</c:v>
                </c:pt>
                <c:pt idx="1192">
                  <c:v>1253</c:v>
                </c:pt>
                <c:pt idx="1193">
                  <c:v>1254</c:v>
                </c:pt>
                <c:pt idx="1194">
                  <c:v>1255</c:v>
                </c:pt>
                <c:pt idx="1195">
                  <c:v>1256</c:v>
                </c:pt>
                <c:pt idx="1196">
                  <c:v>1257</c:v>
                </c:pt>
                <c:pt idx="1197">
                  <c:v>1258</c:v>
                </c:pt>
                <c:pt idx="1198">
                  <c:v>1259</c:v>
                </c:pt>
                <c:pt idx="1199">
                  <c:v>1260</c:v>
                </c:pt>
                <c:pt idx="1200">
                  <c:v>1261</c:v>
                </c:pt>
                <c:pt idx="1201">
                  <c:v>1262</c:v>
                </c:pt>
                <c:pt idx="1202">
                  <c:v>1263</c:v>
                </c:pt>
                <c:pt idx="1203">
                  <c:v>1264</c:v>
                </c:pt>
                <c:pt idx="1204">
                  <c:v>1265</c:v>
                </c:pt>
                <c:pt idx="1205">
                  <c:v>1266</c:v>
                </c:pt>
                <c:pt idx="1206">
                  <c:v>1267</c:v>
                </c:pt>
                <c:pt idx="1207">
                  <c:v>1268</c:v>
                </c:pt>
                <c:pt idx="1208">
                  <c:v>1269</c:v>
                </c:pt>
                <c:pt idx="1209">
                  <c:v>1270</c:v>
                </c:pt>
                <c:pt idx="1210">
                  <c:v>1271</c:v>
                </c:pt>
                <c:pt idx="1211">
                  <c:v>1272</c:v>
                </c:pt>
                <c:pt idx="1212">
                  <c:v>1273</c:v>
                </c:pt>
                <c:pt idx="1213">
                  <c:v>1274</c:v>
                </c:pt>
                <c:pt idx="1214">
                  <c:v>1275</c:v>
                </c:pt>
                <c:pt idx="1215">
                  <c:v>1276</c:v>
                </c:pt>
                <c:pt idx="1216">
                  <c:v>1277</c:v>
                </c:pt>
                <c:pt idx="1217">
                  <c:v>1278</c:v>
                </c:pt>
                <c:pt idx="1218">
                  <c:v>1279</c:v>
                </c:pt>
                <c:pt idx="1219">
                  <c:v>1280</c:v>
                </c:pt>
                <c:pt idx="1220">
                  <c:v>1281</c:v>
                </c:pt>
                <c:pt idx="1221">
                  <c:v>1282</c:v>
                </c:pt>
                <c:pt idx="1222">
                  <c:v>1283</c:v>
                </c:pt>
                <c:pt idx="1223">
                  <c:v>1284</c:v>
                </c:pt>
                <c:pt idx="1224">
                  <c:v>1285</c:v>
                </c:pt>
                <c:pt idx="1225">
                  <c:v>1286</c:v>
                </c:pt>
                <c:pt idx="1226">
                  <c:v>1287</c:v>
                </c:pt>
                <c:pt idx="1227">
                  <c:v>1288</c:v>
                </c:pt>
                <c:pt idx="1228">
                  <c:v>1289</c:v>
                </c:pt>
                <c:pt idx="1229">
                  <c:v>1290</c:v>
                </c:pt>
                <c:pt idx="1230">
                  <c:v>1291</c:v>
                </c:pt>
                <c:pt idx="1231">
                  <c:v>1292</c:v>
                </c:pt>
                <c:pt idx="1232">
                  <c:v>1293</c:v>
                </c:pt>
                <c:pt idx="1233">
                  <c:v>1294</c:v>
                </c:pt>
                <c:pt idx="1234">
                  <c:v>1295</c:v>
                </c:pt>
                <c:pt idx="1235">
                  <c:v>1296</c:v>
                </c:pt>
                <c:pt idx="1236">
                  <c:v>1297</c:v>
                </c:pt>
                <c:pt idx="1237">
                  <c:v>1298</c:v>
                </c:pt>
                <c:pt idx="1238">
                  <c:v>1299</c:v>
                </c:pt>
                <c:pt idx="1239">
                  <c:v>1300</c:v>
                </c:pt>
                <c:pt idx="1240">
                  <c:v>1301</c:v>
                </c:pt>
                <c:pt idx="1241">
                  <c:v>1302</c:v>
                </c:pt>
                <c:pt idx="1242">
                  <c:v>1303</c:v>
                </c:pt>
                <c:pt idx="1243">
                  <c:v>1304</c:v>
                </c:pt>
                <c:pt idx="1244">
                  <c:v>1305</c:v>
                </c:pt>
                <c:pt idx="1245">
                  <c:v>1306</c:v>
                </c:pt>
                <c:pt idx="1246">
                  <c:v>1307</c:v>
                </c:pt>
                <c:pt idx="1247">
                  <c:v>1308</c:v>
                </c:pt>
                <c:pt idx="1248">
                  <c:v>1309</c:v>
                </c:pt>
                <c:pt idx="1249">
                  <c:v>1310</c:v>
                </c:pt>
                <c:pt idx="1250">
                  <c:v>1311</c:v>
                </c:pt>
                <c:pt idx="1251">
                  <c:v>1312</c:v>
                </c:pt>
                <c:pt idx="1252">
                  <c:v>1313</c:v>
                </c:pt>
                <c:pt idx="1253">
                  <c:v>1314</c:v>
                </c:pt>
                <c:pt idx="1254">
                  <c:v>1315</c:v>
                </c:pt>
                <c:pt idx="1255">
                  <c:v>1316</c:v>
                </c:pt>
                <c:pt idx="1256">
                  <c:v>1317</c:v>
                </c:pt>
                <c:pt idx="1257">
                  <c:v>1318</c:v>
                </c:pt>
                <c:pt idx="1258">
                  <c:v>1319</c:v>
                </c:pt>
                <c:pt idx="1259">
                  <c:v>1320</c:v>
                </c:pt>
                <c:pt idx="1260">
                  <c:v>1321</c:v>
                </c:pt>
                <c:pt idx="1261">
                  <c:v>1322</c:v>
                </c:pt>
                <c:pt idx="1262">
                  <c:v>1323</c:v>
                </c:pt>
                <c:pt idx="1263">
                  <c:v>1324</c:v>
                </c:pt>
                <c:pt idx="1264">
                  <c:v>1325</c:v>
                </c:pt>
                <c:pt idx="1265">
                  <c:v>1326</c:v>
                </c:pt>
                <c:pt idx="1266">
                  <c:v>1327</c:v>
                </c:pt>
                <c:pt idx="1267">
                  <c:v>1328</c:v>
                </c:pt>
                <c:pt idx="1268">
                  <c:v>1329</c:v>
                </c:pt>
                <c:pt idx="1269">
                  <c:v>1330</c:v>
                </c:pt>
                <c:pt idx="1270">
                  <c:v>1331</c:v>
                </c:pt>
                <c:pt idx="1271">
                  <c:v>1332</c:v>
                </c:pt>
                <c:pt idx="1272">
                  <c:v>1333</c:v>
                </c:pt>
                <c:pt idx="1273">
                  <c:v>1334</c:v>
                </c:pt>
                <c:pt idx="1274">
                  <c:v>1335</c:v>
                </c:pt>
                <c:pt idx="1275">
                  <c:v>1336</c:v>
                </c:pt>
                <c:pt idx="1276">
                  <c:v>1337</c:v>
                </c:pt>
                <c:pt idx="1277">
                  <c:v>1338</c:v>
                </c:pt>
                <c:pt idx="1278">
                  <c:v>1339</c:v>
                </c:pt>
                <c:pt idx="1279">
                  <c:v>1340</c:v>
                </c:pt>
                <c:pt idx="1280">
                  <c:v>1341</c:v>
                </c:pt>
                <c:pt idx="1281">
                  <c:v>1342</c:v>
                </c:pt>
                <c:pt idx="1282">
                  <c:v>1343</c:v>
                </c:pt>
                <c:pt idx="1283">
                  <c:v>1344</c:v>
                </c:pt>
                <c:pt idx="1284">
                  <c:v>1345</c:v>
                </c:pt>
                <c:pt idx="1285">
                  <c:v>1346</c:v>
                </c:pt>
                <c:pt idx="1286">
                  <c:v>1347</c:v>
                </c:pt>
                <c:pt idx="1287">
                  <c:v>1348</c:v>
                </c:pt>
                <c:pt idx="1288">
                  <c:v>1349</c:v>
                </c:pt>
                <c:pt idx="1289">
                  <c:v>1350</c:v>
                </c:pt>
                <c:pt idx="1290">
                  <c:v>1351</c:v>
                </c:pt>
                <c:pt idx="1291">
                  <c:v>1352</c:v>
                </c:pt>
                <c:pt idx="1292">
                  <c:v>1353</c:v>
                </c:pt>
                <c:pt idx="1293">
                  <c:v>1354</c:v>
                </c:pt>
                <c:pt idx="1294">
                  <c:v>1355</c:v>
                </c:pt>
                <c:pt idx="1295">
                  <c:v>1356</c:v>
                </c:pt>
                <c:pt idx="1296">
                  <c:v>1357</c:v>
                </c:pt>
                <c:pt idx="1297">
                  <c:v>1358</c:v>
                </c:pt>
                <c:pt idx="1298">
                  <c:v>1359</c:v>
                </c:pt>
                <c:pt idx="1299">
                  <c:v>1360</c:v>
                </c:pt>
                <c:pt idx="1300">
                  <c:v>1361</c:v>
                </c:pt>
                <c:pt idx="1301">
                  <c:v>1362</c:v>
                </c:pt>
                <c:pt idx="1302">
                  <c:v>1363</c:v>
                </c:pt>
                <c:pt idx="1303">
                  <c:v>1364</c:v>
                </c:pt>
                <c:pt idx="1304">
                  <c:v>1365</c:v>
                </c:pt>
                <c:pt idx="1305">
                  <c:v>1366</c:v>
                </c:pt>
                <c:pt idx="1306">
                  <c:v>1367</c:v>
                </c:pt>
                <c:pt idx="1307">
                  <c:v>1368</c:v>
                </c:pt>
                <c:pt idx="1308">
                  <c:v>1369</c:v>
                </c:pt>
                <c:pt idx="1309">
                  <c:v>1370</c:v>
                </c:pt>
                <c:pt idx="1310">
                  <c:v>1371</c:v>
                </c:pt>
                <c:pt idx="1311">
                  <c:v>1372</c:v>
                </c:pt>
                <c:pt idx="1312">
                  <c:v>1373</c:v>
                </c:pt>
                <c:pt idx="1313">
                  <c:v>1374</c:v>
                </c:pt>
                <c:pt idx="1314">
                  <c:v>1375</c:v>
                </c:pt>
                <c:pt idx="1315">
                  <c:v>1376</c:v>
                </c:pt>
                <c:pt idx="1316">
                  <c:v>1377</c:v>
                </c:pt>
                <c:pt idx="1317">
                  <c:v>1378</c:v>
                </c:pt>
                <c:pt idx="1318">
                  <c:v>1379</c:v>
                </c:pt>
                <c:pt idx="1319">
                  <c:v>1380</c:v>
                </c:pt>
                <c:pt idx="1320">
                  <c:v>1381</c:v>
                </c:pt>
                <c:pt idx="1321">
                  <c:v>1382</c:v>
                </c:pt>
                <c:pt idx="1322">
                  <c:v>1383</c:v>
                </c:pt>
                <c:pt idx="1323">
                  <c:v>1384</c:v>
                </c:pt>
                <c:pt idx="1324">
                  <c:v>1385</c:v>
                </c:pt>
                <c:pt idx="1325">
                  <c:v>1386</c:v>
                </c:pt>
                <c:pt idx="1326">
                  <c:v>1387</c:v>
                </c:pt>
                <c:pt idx="1327">
                  <c:v>1388</c:v>
                </c:pt>
                <c:pt idx="1328">
                  <c:v>1389</c:v>
                </c:pt>
                <c:pt idx="1329">
                  <c:v>1390</c:v>
                </c:pt>
                <c:pt idx="1330">
                  <c:v>1391</c:v>
                </c:pt>
                <c:pt idx="1331">
                  <c:v>1392</c:v>
                </c:pt>
                <c:pt idx="1332">
                  <c:v>1393</c:v>
                </c:pt>
                <c:pt idx="1333">
                  <c:v>1394</c:v>
                </c:pt>
                <c:pt idx="1334">
                  <c:v>1395</c:v>
                </c:pt>
                <c:pt idx="1335">
                  <c:v>1396</c:v>
                </c:pt>
                <c:pt idx="1336">
                  <c:v>1397</c:v>
                </c:pt>
                <c:pt idx="1337">
                  <c:v>1398</c:v>
                </c:pt>
                <c:pt idx="1338">
                  <c:v>1399</c:v>
                </c:pt>
                <c:pt idx="1339">
                  <c:v>1400</c:v>
                </c:pt>
                <c:pt idx="1340">
                  <c:v>1401</c:v>
                </c:pt>
                <c:pt idx="1341">
                  <c:v>1402</c:v>
                </c:pt>
                <c:pt idx="1342">
                  <c:v>1403</c:v>
                </c:pt>
                <c:pt idx="1343">
                  <c:v>1404</c:v>
                </c:pt>
                <c:pt idx="1344">
                  <c:v>1405</c:v>
                </c:pt>
                <c:pt idx="1345">
                  <c:v>1406</c:v>
                </c:pt>
                <c:pt idx="1346">
                  <c:v>1407</c:v>
                </c:pt>
                <c:pt idx="1347">
                  <c:v>1408</c:v>
                </c:pt>
                <c:pt idx="1348">
                  <c:v>1409</c:v>
                </c:pt>
                <c:pt idx="1349">
                  <c:v>1410</c:v>
                </c:pt>
                <c:pt idx="1350">
                  <c:v>1411</c:v>
                </c:pt>
                <c:pt idx="1351">
                  <c:v>1412</c:v>
                </c:pt>
                <c:pt idx="1352">
                  <c:v>1413</c:v>
                </c:pt>
                <c:pt idx="1353">
                  <c:v>1414</c:v>
                </c:pt>
                <c:pt idx="1354">
                  <c:v>1415</c:v>
                </c:pt>
                <c:pt idx="1355">
                  <c:v>1416</c:v>
                </c:pt>
                <c:pt idx="1356">
                  <c:v>1417</c:v>
                </c:pt>
                <c:pt idx="1357">
                  <c:v>1418</c:v>
                </c:pt>
                <c:pt idx="1358">
                  <c:v>1419</c:v>
                </c:pt>
                <c:pt idx="1359">
                  <c:v>1420</c:v>
                </c:pt>
                <c:pt idx="1360">
                  <c:v>1421</c:v>
                </c:pt>
                <c:pt idx="1361">
                  <c:v>1422</c:v>
                </c:pt>
                <c:pt idx="1362">
                  <c:v>1423</c:v>
                </c:pt>
                <c:pt idx="1363">
                  <c:v>1424</c:v>
                </c:pt>
                <c:pt idx="1364">
                  <c:v>1425</c:v>
                </c:pt>
                <c:pt idx="1365">
                  <c:v>1426</c:v>
                </c:pt>
                <c:pt idx="1366">
                  <c:v>1427</c:v>
                </c:pt>
                <c:pt idx="1367">
                  <c:v>1428</c:v>
                </c:pt>
                <c:pt idx="1368">
                  <c:v>1429</c:v>
                </c:pt>
                <c:pt idx="1369">
                  <c:v>1430</c:v>
                </c:pt>
                <c:pt idx="1370">
                  <c:v>1431</c:v>
                </c:pt>
                <c:pt idx="1371">
                  <c:v>1432</c:v>
                </c:pt>
                <c:pt idx="1372">
                  <c:v>1433</c:v>
                </c:pt>
                <c:pt idx="1373">
                  <c:v>1434</c:v>
                </c:pt>
                <c:pt idx="1374">
                  <c:v>1435</c:v>
                </c:pt>
                <c:pt idx="1375">
                  <c:v>1436</c:v>
                </c:pt>
                <c:pt idx="1376">
                  <c:v>1437</c:v>
                </c:pt>
                <c:pt idx="1377">
                  <c:v>1438</c:v>
                </c:pt>
                <c:pt idx="1378">
                  <c:v>1439</c:v>
                </c:pt>
                <c:pt idx="1379">
                  <c:v>1440</c:v>
                </c:pt>
                <c:pt idx="1380">
                  <c:v>1441</c:v>
                </c:pt>
                <c:pt idx="1381">
                  <c:v>1442</c:v>
                </c:pt>
                <c:pt idx="1382">
                  <c:v>1443</c:v>
                </c:pt>
                <c:pt idx="1383">
                  <c:v>1444</c:v>
                </c:pt>
                <c:pt idx="1384">
                  <c:v>1445</c:v>
                </c:pt>
                <c:pt idx="1385">
                  <c:v>1446</c:v>
                </c:pt>
                <c:pt idx="1386">
                  <c:v>1447</c:v>
                </c:pt>
                <c:pt idx="1387">
                  <c:v>1448</c:v>
                </c:pt>
                <c:pt idx="1388">
                  <c:v>1449</c:v>
                </c:pt>
                <c:pt idx="1389">
                  <c:v>1450</c:v>
                </c:pt>
                <c:pt idx="1390">
                  <c:v>1451</c:v>
                </c:pt>
                <c:pt idx="1391">
                  <c:v>1452</c:v>
                </c:pt>
                <c:pt idx="1392">
                  <c:v>1453</c:v>
                </c:pt>
                <c:pt idx="1393">
                  <c:v>1454</c:v>
                </c:pt>
                <c:pt idx="1394">
                  <c:v>1455</c:v>
                </c:pt>
                <c:pt idx="1395">
                  <c:v>1456</c:v>
                </c:pt>
                <c:pt idx="1396">
                  <c:v>1457</c:v>
                </c:pt>
                <c:pt idx="1397">
                  <c:v>1458</c:v>
                </c:pt>
                <c:pt idx="1398">
                  <c:v>1459</c:v>
                </c:pt>
                <c:pt idx="1399">
                  <c:v>1460</c:v>
                </c:pt>
                <c:pt idx="1400">
                  <c:v>1461</c:v>
                </c:pt>
                <c:pt idx="1401">
                  <c:v>1462</c:v>
                </c:pt>
                <c:pt idx="1402">
                  <c:v>1463</c:v>
                </c:pt>
                <c:pt idx="1403">
                  <c:v>1464</c:v>
                </c:pt>
                <c:pt idx="1404">
                  <c:v>1465</c:v>
                </c:pt>
                <c:pt idx="1405">
                  <c:v>1466</c:v>
                </c:pt>
                <c:pt idx="1406">
                  <c:v>1467</c:v>
                </c:pt>
                <c:pt idx="1407">
                  <c:v>1468</c:v>
                </c:pt>
                <c:pt idx="1408">
                  <c:v>1469</c:v>
                </c:pt>
                <c:pt idx="1409">
                  <c:v>1470</c:v>
                </c:pt>
                <c:pt idx="1410">
                  <c:v>1471</c:v>
                </c:pt>
                <c:pt idx="1411">
                  <c:v>1472</c:v>
                </c:pt>
                <c:pt idx="1412">
                  <c:v>1473</c:v>
                </c:pt>
                <c:pt idx="1413">
                  <c:v>1474</c:v>
                </c:pt>
                <c:pt idx="1414">
                  <c:v>1475</c:v>
                </c:pt>
                <c:pt idx="1415">
                  <c:v>1476</c:v>
                </c:pt>
                <c:pt idx="1416">
                  <c:v>1477</c:v>
                </c:pt>
                <c:pt idx="1417">
                  <c:v>1478</c:v>
                </c:pt>
                <c:pt idx="1418">
                  <c:v>1479</c:v>
                </c:pt>
                <c:pt idx="1419">
                  <c:v>1480</c:v>
                </c:pt>
                <c:pt idx="1420">
                  <c:v>1481</c:v>
                </c:pt>
                <c:pt idx="1421">
                  <c:v>1482</c:v>
                </c:pt>
                <c:pt idx="1422">
                  <c:v>1483</c:v>
                </c:pt>
                <c:pt idx="1423">
                  <c:v>1484</c:v>
                </c:pt>
                <c:pt idx="1424">
                  <c:v>1485</c:v>
                </c:pt>
                <c:pt idx="1425">
                  <c:v>1486</c:v>
                </c:pt>
                <c:pt idx="1426">
                  <c:v>1487</c:v>
                </c:pt>
                <c:pt idx="1427">
                  <c:v>1488</c:v>
                </c:pt>
                <c:pt idx="1428">
                  <c:v>1489</c:v>
                </c:pt>
                <c:pt idx="1429">
                  <c:v>1490</c:v>
                </c:pt>
                <c:pt idx="1430">
                  <c:v>1491</c:v>
                </c:pt>
                <c:pt idx="1431">
                  <c:v>1492</c:v>
                </c:pt>
                <c:pt idx="1432">
                  <c:v>1493</c:v>
                </c:pt>
                <c:pt idx="1433">
                  <c:v>1494</c:v>
                </c:pt>
                <c:pt idx="1434">
                  <c:v>1495</c:v>
                </c:pt>
                <c:pt idx="1435">
                  <c:v>1496</c:v>
                </c:pt>
                <c:pt idx="1436">
                  <c:v>1497</c:v>
                </c:pt>
                <c:pt idx="1437">
                  <c:v>1498</c:v>
                </c:pt>
                <c:pt idx="1438">
                  <c:v>1499</c:v>
                </c:pt>
                <c:pt idx="1439">
                  <c:v>1500</c:v>
                </c:pt>
                <c:pt idx="1440">
                  <c:v>1501</c:v>
                </c:pt>
                <c:pt idx="1441">
                  <c:v>1502</c:v>
                </c:pt>
                <c:pt idx="1442">
                  <c:v>1503</c:v>
                </c:pt>
                <c:pt idx="1443">
                  <c:v>1504</c:v>
                </c:pt>
                <c:pt idx="1444">
                  <c:v>1505</c:v>
                </c:pt>
                <c:pt idx="1445">
                  <c:v>1506</c:v>
                </c:pt>
                <c:pt idx="1446">
                  <c:v>1507</c:v>
                </c:pt>
                <c:pt idx="1447">
                  <c:v>1508</c:v>
                </c:pt>
                <c:pt idx="1448">
                  <c:v>1509</c:v>
                </c:pt>
                <c:pt idx="1449">
                  <c:v>1510</c:v>
                </c:pt>
                <c:pt idx="1450">
                  <c:v>1511</c:v>
                </c:pt>
                <c:pt idx="1451">
                  <c:v>1512</c:v>
                </c:pt>
                <c:pt idx="1452">
                  <c:v>1513</c:v>
                </c:pt>
                <c:pt idx="1453">
                  <c:v>1514</c:v>
                </c:pt>
                <c:pt idx="1454">
                  <c:v>1515</c:v>
                </c:pt>
                <c:pt idx="1455">
                  <c:v>1516</c:v>
                </c:pt>
                <c:pt idx="1456">
                  <c:v>1517</c:v>
                </c:pt>
                <c:pt idx="1457">
                  <c:v>1518</c:v>
                </c:pt>
                <c:pt idx="1458">
                  <c:v>1519</c:v>
                </c:pt>
                <c:pt idx="1459">
                  <c:v>1520</c:v>
                </c:pt>
                <c:pt idx="1460">
                  <c:v>1521</c:v>
                </c:pt>
                <c:pt idx="1461">
                  <c:v>1522</c:v>
                </c:pt>
                <c:pt idx="1462">
                  <c:v>1523</c:v>
                </c:pt>
                <c:pt idx="1463">
                  <c:v>1524</c:v>
                </c:pt>
                <c:pt idx="1464">
                  <c:v>1525</c:v>
                </c:pt>
                <c:pt idx="1465">
                  <c:v>1526</c:v>
                </c:pt>
                <c:pt idx="1466">
                  <c:v>1527</c:v>
                </c:pt>
                <c:pt idx="1467">
                  <c:v>1528</c:v>
                </c:pt>
                <c:pt idx="1468">
                  <c:v>1529</c:v>
                </c:pt>
                <c:pt idx="1469">
                  <c:v>1530</c:v>
                </c:pt>
                <c:pt idx="1470">
                  <c:v>1531</c:v>
                </c:pt>
                <c:pt idx="1471">
                  <c:v>1532</c:v>
                </c:pt>
                <c:pt idx="1472">
                  <c:v>1533</c:v>
                </c:pt>
                <c:pt idx="1473">
                  <c:v>1534</c:v>
                </c:pt>
                <c:pt idx="1474">
                  <c:v>1535</c:v>
                </c:pt>
                <c:pt idx="1475">
                  <c:v>1536</c:v>
                </c:pt>
                <c:pt idx="1476">
                  <c:v>1537</c:v>
                </c:pt>
                <c:pt idx="1477">
                  <c:v>1538</c:v>
                </c:pt>
                <c:pt idx="1478">
                  <c:v>1539</c:v>
                </c:pt>
                <c:pt idx="1479">
                  <c:v>1540</c:v>
                </c:pt>
                <c:pt idx="1480">
                  <c:v>1541</c:v>
                </c:pt>
                <c:pt idx="1481">
                  <c:v>1542</c:v>
                </c:pt>
                <c:pt idx="1482">
                  <c:v>1543</c:v>
                </c:pt>
                <c:pt idx="1483">
                  <c:v>1544</c:v>
                </c:pt>
                <c:pt idx="1484">
                  <c:v>1545</c:v>
                </c:pt>
                <c:pt idx="1485">
                  <c:v>1546</c:v>
                </c:pt>
                <c:pt idx="1486">
                  <c:v>1547</c:v>
                </c:pt>
                <c:pt idx="1487">
                  <c:v>1548</c:v>
                </c:pt>
                <c:pt idx="1488">
                  <c:v>1549</c:v>
                </c:pt>
                <c:pt idx="1489">
                  <c:v>1550</c:v>
                </c:pt>
                <c:pt idx="1490">
                  <c:v>1551</c:v>
                </c:pt>
                <c:pt idx="1491">
                  <c:v>1552</c:v>
                </c:pt>
                <c:pt idx="1492">
                  <c:v>1553</c:v>
                </c:pt>
                <c:pt idx="1493">
                  <c:v>1554</c:v>
                </c:pt>
                <c:pt idx="1494">
                  <c:v>1555</c:v>
                </c:pt>
                <c:pt idx="1495">
                  <c:v>1556</c:v>
                </c:pt>
                <c:pt idx="1496">
                  <c:v>1557</c:v>
                </c:pt>
                <c:pt idx="1497">
                  <c:v>1558</c:v>
                </c:pt>
                <c:pt idx="1498">
                  <c:v>1559</c:v>
                </c:pt>
                <c:pt idx="1499">
                  <c:v>1560</c:v>
                </c:pt>
                <c:pt idx="1500">
                  <c:v>1561</c:v>
                </c:pt>
                <c:pt idx="1501">
                  <c:v>1562</c:v>
                </c:pt>
                <c:pt idx="1502">
                  <c:v>1563</c:v>
                </c:pt>
                <c:pt idx="1503">
                  <c:v>1564</c:v>
                </c:pt>
                <c:pt idx="1504">
                  <c:v>1565</c:v>
                </c:pt>
                <c:pt idx="1505">
                  <c:v>1566</c:v>
                </c:pt>
                <c:pt idx="1506">
                  <c:v>1567</c:v>
                </c:pt>
                <c:pt idx="1507">
                  <c:v>1568</c:v>
                </c:pt>
                <c:pt idx="1508">
                  <c:v>1569</c:v>
                </c:pt>
                <c:pt idx="1509">
                  <c:v>1570</c:v>
                </c:pt>
                <c:pt idx="1510">
                  <c:v>1571</c:v>
                </c:pt>
                <c:pt idx="1511">
                  <c:v>1572</c:v>
                </c:pt>
                <c:pt idx="1512">
                  <c:v>1573</c:v>
                </c:pt>
                <c:pt idx="1513">
                  <c:v>1574</c:v>
                </c:pt>
                <c:pt idx="1514">
                  <c:v>1575</c:v>
                </c:pt>
                <c:pt idx="1515">
                  <c:v>1576</c:v>
                </c:pt>
                <c:pt idx="1516">
                  <c:v>1577</c:v>
                </c:pt>
                <c:pt idx="1517">
                  <c:v>1578</c:v>
                </c:pt>
                <c:pt idx="1518">
                  <c:v>1579</c:v>
                </c:pt>
                <c:pt idx="1519">
                  <c:v>1580</c:v>
                </c:pt>
                <c:pt idx="1520">
                  <c:v>1581</c:v>
                </c:pt>
                <c:pt idx="1521">
                  <c:v>1582</c:v>
                </c:pt>
                <c:pt idx="1522">
                  <c:v>1583</c:v>
                </c:pt>
                <c:pt idx="1523">
                  <c:v>1584</c:v>
                </c:pt>
                <c:pt idx="1524">
                  <c:v>1585</c:v>
                </c:pt>
                <c:pt idx="1525">
                  <c:v>1586</c:v>
                </c:pt>
                <c:pt idx="1526">
                  <c:v>1587</c:v>
                </c:pt>
                <c:pt idx="1527">
                  <c:v>1588</c:v>
                </c:pt>
                <c:pt idx="1528">
                  <c:v>1589</c:v>
                </c:pt>
                <c:pt idx="1529">
                  <c:v>1590</c:v>
                </c:pt>
                <c:pt idx="1530">
                  <c:v>1591</c:v>
                </c:pt>
                <c:pt idx="1531">
                  <c:v>1592</c:v>
                </c:pt>
                <c:pt idx="1532">
                  <c:v>1593</c:v>
                </c:pt>
                <c:pt idx="1533">
                  <c:v>1594</c:v>
                </c:pt>
                <c:pt idx="1534">
                  <c:v>1595</c:v>
                </c:pt>
                <c:pt idx="1535">
                  <c:v>1596</c:v>
                </c:pt>
                <c:pt idx="1536">
                  <c:v>1597</c:v>
                </c:pt>
                <c:pt idx="1537">
                  <c:v>1598</c:v>
                </c:pt>
                <c:pt idx="1538">
                  <c:v>1599</c:v>
                </c:pt>
                <c:pt idx="1539">
                  <c:v>1600</c:v>
                </c:pt>
                <c:pt idx="1540">
                  <c:v>1601</c:v>
                </c:pt>
                <c:pt idx="1541">
                  <c:v>1602</c:v>
                </c:pt>
                <c:pt idx="1542">
                  <c:v>1603</c:v>
                </c:pt>
                <c:pt idx="1543">
                  <c:v>1604</c:v>
                </c:pt>
                <c:pt idx="1544">
                  <c:v>1605</c:v>
                </c:pt>
                <c:pt idx="1545">
                  <c:v>1606</c:v>
                </c:pt>
                <c:pt idx="1546">
                  <c:v>1607</c:v>
                </c:pt>
                <c:pt idx="1547">
                  <c:v>1608</c:v>
                </c:pt>
                <c:pt idx="1548">
                  <c:v>1609</c:v>
                </c:pt>
                <c:pt idx="1549">
                  <c:v>1610</c:v>
                </c:pt>
                <c:pt idx="1550">
                  <c:v>1611</c:v>
                </c:pt>
                <c:pt idx="1551">
                  <c:v>1612</c:v>
                </c:pt>
                <c:pt idx="1552">
                  <c:v>1613</c:v>
                </c:pt>
                <c:pt idx="1553">
                  <c:v>1614</c:v>
                </c:pt>
                <c:pt idx="1554">
                  <c:v>1615</c:v>
                </c:pt>
                <c:pt idx="1555">
                  <c:v>1616</c:v>
                </c:pt>
                <c:pt idx="1556">
                  <c:v>1617</c:v>
                </c:pt>
                <c:pt idx="1557">
                  <c:v>1618</c:v>
                </c:pt>
                <c:pt idx="1558">
                  <c:v>1619</c:v>
                </c:pt>
                <c:pt idx="1559">
                  <c:v>1620</c:v>
                </c:pt>
                <c:pt idx="1560">
                  <c:v>1621</c:v>
                </c:pt>
                <c:pt idx="1561">
                  <c:v>1622</c:v>
                </c:pt>
                <c:pt idx="1562">
                  <c:v>1623</c:v>
                </c:pt>
                <c:pt idx="1563">
                  <c:v>1624</c:v>
                </c:pt>
                <c:pt idx="1564">
                  <c:v>1625</c:v>
                </c:pt>
                <c:pt idx="1565">
                  <c:v>1626</c:v>
                </c:pt>
                <c:pt idx="1566">
                  <c:v>1627</c:v>
                </c:pt>
                <c:pt idx="1567">
                  <c:v>1628</c:v>
                </c:pt>
                <c:pt idx="1568">
                  <c:v>1629</c:v>
                </c:pt>
                <c:pt idx="1569">
                  <c:v>1630</c:v>
                </c:pt>
                <c:pt idx="1570">
                  <c:v>1631</c:v>
                </c:pt>
                <c:pt idx="1571">
                  <c:v>1632</c:v>
                </c:pt>
                <c:pt idx="1572">
                  <c:v>1633</c:v>
                </c:pt>
                <c:pt idx="1573">
                  <c:v>1634</c:v>
                </c:pt>
                <c:pt idx="1574">
                  <c:v>1635</c:v>
                </c:pt>
                <c:pt idx="1575">
                  <c:v>1636</c:v>
                </c:pt>
                <c:pt idx="1576">
                  <c:v>1637</c:v>
                </c:pt>
                <c:pt idx="1577">
                  <c:v>1638</c:v>
                </c:pt>
                <c:pt idx="1578">
                  <c:v>1639</c:v>
                </c:pt>
                <c:pt idx="1579">
                  <c:v>1640</c:v>
                </c:pt>
                <c:pt idx="1580">
                  <c:v>1641</c:v>
                </c:pt>
                <c:pt idx="1581">
                  <c:v>1642</c:v>
                </c:pt>
                <c:pt idx="1582">
                  <c:v>1643</c:v>
                </c:pt>
                <c:pt idx="1583">
                  <c:v>1644</c:v>
                </c:pt>
                <c:pt idx="1584">
                  <c:v>1645</c:v>
                </c:pt>
                <c:pt idx="1585">
                  <c:v>1646</c:v>
                </c:pt>
                <c:pt idx="1586">
                  <c:v>1647</c:v>
                </c:pt>
                <c:pt idx="1587">
                  <c:v>1648</c:v>
                </c:pt>
                <c:pt idx="1588">
                  <c:v>1649</c:v>
                </c:pt>
                <c:pt idx="1589">
                  <c:v>1650</c:v>
                </c:pt>
                <c:pt idx="1590">
                  <c:v>1651</c:v>
                </c:pt>
                <c:pt idx="1591">
                  <c:v>1652</c:v>
                </c:pt>
                <c:pt idx="1592">
                  <c:v>1653</c:v>
                </c:pt>
                <c:pt idx="1593">
                  <c:v>1654</c:v>
                </c:pt>
                <c:pt idx="1594">
                  <c:v>1655</c:v>
                </c:pt>
                <c:pt idx="1595">
                  <c:v>1656</c:v>
                </c:pt>
                <c:pt idx="1596">
                  <c:v>1657</c:v>
                </c:pt>
                <c:pt idx="1597">
                  <c:v>1658</c:v>
                </c:pt>
                <c:pt idx="1598">
                  <c:v>1659</c:v>
                </c:pt>
                <c:pt idx="1599">
                  <c:v>1660</c:v>
                </c:pt>
                <c:pt idx="1600">
                  <c:v>1661</c:v>
                </c:pt>
                <c:pt idx="1601">
                  <c:v>1662</c:v>
                </c:pt>
                <c:pt idx="1602">
                  <c:v>1663</c:v>
                </c:pt>
                <c:pt idx="1603">
                  <c:v>1664</c:v>
                </c:pt>
                <c:pt idx="1604">
                  <c:v>1665</c:v>
                </c:pt>
                <c:pt idx="1605">
                  <c:v>1666</c:v>
                </c:pt>
                <c:pt idx="1606">
                  <c:v>1667</c:v>
                </c:pt>
                <c:pt idx="1607">
                  <c:v>1668</c:v>
                </c:pt>
                <c:pt idx="1608">
                  <c:v>1669</c:v>
                </c:pt>
                <c:pt idx="1609">
                  <c:v>1670</c:v>
                </c:pt>
                <c:pt idx="1610">
                  <c:v>1671</c:v>
                </c:pt>
                <c:pt idx="1611">
                  <c:v>1672</c:v>
                </c:pt>
                <c:pt idx="1612">
                  <c:v>1673</c:v>
                </c:pt>
                <c:pt idx="1613">
                  <c:v>1674</c:v>
                </c:pt>
                <c:pt idx="1614">
                  <c:v>1675</c:v>
                </c:pt>
                <c:pt idx="1615">
                  <c:v>1676</c:v>
                </c:pt>
                <c:pt idx="1616">
                  <c:v>1677</c:v>
                </c:pt>
                <c:pt idx="1617">
                  <c:v>1678</c:v>
                </c:pt>
                <c:pt idx="1618">
                  <c:v>1679</c:v>
                </c:pt>
                <c:pt idx="1619">
                  <c:v>1680</c:v>
                </c:pt>
                <c:pt idx="1620">
                  <c:v>1681</c:v>
                </c:pt>
                <c:pt idx="1621">
                  <c:v>1682</c:v>
                </c:pt>
                <c:pt idx="1622">
                  <c:v>1683</c:v>
                </c:pt>
                <c:pt idx="1623">
                  <c:v>1684</c:v>
                </c:pt>
                <c:pt idx="1624">
                  <c:v>1685</c:v>
                </c:pt>
                <c:pt idx="1625">
                  <c:v>1686</c:v>
                </c:pt>
                <c:pt idx="1626">
                  <c:v>1687</c:v>
                </c:pt>
                <c:pt idx="1627">
                  <c:v>1688</c:v>
                </c:pt>
                <c:pt idx="1628">
                  <c:v>1689</c:v>
                </c:pt>
                <c:pt idx="1629">
                  <c:v>1690</c:v>
                </c:pt>
                <c:pt idx="1630">
                  <c:v>1691</c:v>
                </c:pt>
                <c:pt idx="1631">
                  <c:v>1692</c:v>
                </c:pt>
                <c:pt idx="1632">
                  <c:v>1693</c:v>
                </c:pt>
                <c:pt idx="1633">
                  <c:v>1694</c:v>
                </c:pt>
                <c:pt idx="1634">
                  <c:v>1695</c:v>
                </c:pt>
                <c:pt idx="1635">
                  <c:v>1696</c:v>
                </c:pt>
                <c:pt idx="1636">
                  <c:v>1697</c:v>
                </c:pt>
                <c:pt idx="1637">
                  <c:v>1698</c:v>
                </c:pt>
                <c:pt idx="1638">
                  <c:v>1699</c:v>
                </c:pt>
                <c:pt idx="1639">
                  <c:v>1700</c:v>
                </c:pt>
                <c:pt idx="1640">
                  <c:v>1701</c:v>
                </c:pt>
                <c:pt idx="1641">
                  <c:v>1702</c:v>
                </c:pt>
                <c:pt idx="1642">
                  <c:v>1703</c:v>
                </c:pt>
                <c:pt idx="1643">
                  <c:v>1704</c:v>
                </c:pt>
                <c:pt idx="1644">
                  <c:v>1705</c:v>
                </c:pt>
                <c:pt idx="1645">
                  <c:v>1706</c:v>
                </c:pt>
                <c:pt idx="1646">
                  <c:v>1707</c:v>
                </c:pt>
                <c:pt idx="1647">
                  <c:v>1708</c:v>
                </c:pt>
                <c:pt idx="1648">
                  <c:v>1709</c:v>
                </c:pt>
                <c:pt idx="1649">
                  <c:v>1710</c:v>
                </c:pt>
                <c:pt idx="1650">
                  <c:v>1711</c:v>
                </c:pt>
                <c:pt idx="1651">
                  <c:v>1712</c:v>
                </c:pt>
                <c:pt idx="1652">
                  <c:v>1713</c:v>
                </c:pt>
                <c:pt idx="1653">
                  <c:v>1714</c:v>
                </c:pt>
                <c:pt idx="1654">
                  <c:v>1715</c:v>
                </c:pt>
                <c:pt idx="1655">
                  <c:v>1716</c:v>
                </c:pt>
                <c:pt idx="1656">
                  <c:v>1717</c:v>
                </c:pt>
                <c:pt idx="1657">
                  <c:v>1718</c:v>
                </c:pt>
                <c:pt idx="1658">
                  <c:v>1719</c:v>
                </c:pt>
                <c:pt idx="1659">
                  <c:v>1720</c:v>
                </c:pt>
                <c:pt idx="1660">
                  <c:v>1721</c:v>
                </c:pt>
                <c:pt idx="1661">
                  <c:v>1722</c:v>
                </c:pt>
                <c:pt idx="1662">
                  <c:v>1723</c:v>
                </c:pt>
                <c:pt idx="1663">
                  <c:v>1724</c:v>
                </c:pt>
                <c:pt idx="1664">
                  <c:v>1725</c:v>
                </c:pt>
                <c:pt idx="1665">
                  <c:v>1726</c:v>
                </c:pt>
                <c:pt idx="1666">
                  <c:v>1727</c:v>
                </c:pt>
                <c:pt idx="1667">
                  <c:v>1728</c:v>
                </c:pt>
                <c:pt idx="1668">
                  <c:v>1729</c:v>
                </c:pt>
                <c:pt idx="1669">
                  <c:v>1730</c:v>
                </c:pt>
                <c:pt idx="1670">
                  <c:v>1731</c:v>
                </c:pt>
                <c:pt idx="1671">
                  <c:v>1732</c:v>
                </c:pt>
                <c:pt idx="1672">
                  <c:v>1733</c:v>
                </c:pt>
                <c:pt idx="1673">
                  <c:v>1734</c:v>
                </c:pt>
                <c:pt idx="1674">
                  <c:v>1735</c:v>
                </c:pt>
                <c:pt idx="1675">
                  <c:v>1736</c:v>
                </c:pt>
                <c:pt idx="1676">
                  <c:v>1737</c:v>
                </c:pt>
                <c:pt idx="1677">
                  <c:v>1738</c:v>
                </c:pt>
                <c:pt idx="1678">
                  <c:v>1739</c:v>
                </c:pt>
                <c:pt idx="1679">
                  <c:v>1740</c:v>
                </c:pt>
                <c:pt idx="1680">
                  <c:v>1741</c:v>
                </c:pt>
                <c:pt idx="1681">
                  <c:v>1742</c:v>
                </c:pt>
                <c:pt idx="1682">
                  <c:v>1743</c:v>
                </c:pt>
                <c:pt idx="1683">
                  <c:v>1744</c:v>
                </c:pt>
                <c:pt idx="1684">
                  <c:v>1745</c:v>
                </c:pt>
                <c:pt idx="1685">
                  <c:v>1746</c:v>
                </c:pt>
                <c:pt idx="1686">
                  <c:v>1747</c:v>
                </c:pt>
                <c:pt idx="1687">
                  <c:v>1748</c:v>
                </c:pt>
                <c:pt idx="1688">
                  <c:v>1749</c:v>
                </c:pt>
                <c:pt idx="1689">
                  <c:v>1750</c:v>
                </c:pt>
                <c:pt idx="1690">
                  <c:v>1751</c:v>
                </c:pt>
                <c:pt idx="1691">
                  <c:v>1752</c:v>
                </c:pt>
                <c:pt idx="1692">
                  <c:v>1753</c:v>
                </c:pt>
                <c:pt idx="1693">
                  <c:v>1754</c:v>
                </c:pt>
                <c:pt idx="1694">
                  <c:v>1755</c:v>
                </c:pt>
                <c:pt idx="1695">
                  <c:v>1756</c:v>
                </c:pt>
                <c:pt idx="1696">
                  <c:v>1757</c:v>
                </c:pt>
                <c:pt idx="1697">
                  <c:v>1758</c:v>
                </c:pt>
                <c:pt idx="1698">
                  <c:v>1759</c:v>
                </c:pt>
                <c:pt idx="1699">
                  <c:v>1760</c:v>
                </c:pt>
                <c:pt idx="1700">
                  <c:v>1761</c:v>
                </c:pt>
                <c:pt idx="1701">
                  <c:v>1762</c:v>
                </c:pt>
                <c:pt idx="1702">
                  <c:v>1763</c:v>
                </c:pt>
                <c:pt idx="1703">
                  <c:v>1764</c:v>
                </c:pt>
                <c:pt idx="1704">
                  <c:v>1765</c:v>
                </c:pt>
                <c:pt idx="1705">
                  <c:v>1766</c:v>
                </c:pt>
                <c:pt idx="1706">
                  <c:v>1767</c:v>
                </c:pt>
                <c:pt idx="1707">
                  <c:v>1768</c:v>
                </c:pt>
                <c:pt idx="1708">
                  <c:v>1769</c:v>
                </c:pt>
                <c:pt idx="1709">
                  <c:v>1770</c:v>
                </c:pt>
                <c:pt idx="1710">
                  <c:v>1771</c:v>
                </c:pt>
                <c:pt idx="1711">
                  <c:v>1772</c:v>
                </c:pt>
                <c:pt idx="1712">
                  <c:v>1773</c:v>
                </c:pt>
                <c:pt idx="1713">
                  <c:v>1774</c:v>
                </c:pt>
                <c:pt idx="1714">
                  <c:v>1775</c:v>
                </c:pt>
                <c:pt idx="1715">
                  <c:v>1776</c:v>
                </c:pt>
                <c:pt idx="1716">
                  <c:v>1777</c:v>
                </c:pt>
                <c:pt idx="1717">
                  <c:v>1778</c:v>
                </c:pt>
                <c:pt idx="1718">
                  <c:v>1779</c:v>
                </c:pt>
                <c:pt idx="1719">
                  <c:v>1780</c:v>
                </c:pt>
                <c:pt idx="1720">
                  <c:v>1781</c:v>
                </c:pt>
                <c:pt idx="1721">
                  <c:v>1782</c:v>
                </c:pt>
                <c:pt idx="1722">
                  <c:v>1783</c:v>
                </c:pt>
                <c:pt idx="1723">
                  <c:v>1784</c:v>
                </c:pt>
                <c:pt idx="1724">
                  <c:v>1785</c:v>
                </c:pt>
                <c:pt idx="1725">
                  <c:v>1786</c:v>
                </c:pt>
                <c:pt idx="1726">
                  <c:v>1787</c:v>
                </c:pt>
                <c:pt idx="1727">
                  <c:v>1788</c:v>
                </c:pt>
                <c:pt idx="1728">
                  <c:v>1789</c:v>
                </c:pt>
                <c:pt idx="1729">
                  <c:v>1790</c:v>
                </c:pt>
                <c:pt idx="1730">
                  <c:v>1791</c:v>
                </c:pt>
                <c:pt idx="1731">
                  <c:v>1792</c:v>
                </c:pt>
                <c:pt idx="1732">
                  <c:v>1793</c:v>
                </c:pt>
                <c:pt idx="1733">
                  <c:v>1794</c:v>
                </c:pt>
                <c:pt idx="1734">
                  <c:v>1795</c:v>
                </c:pt>
                <c:pt idx="1735">
                  <c:v>1796</c:v>
                </c:pt>
                <c:pt idx="1736">
                  <c:v>1797</c:v>
                </c:pt>
                <c:pt idx="1737">
                  <c:v>1798</c:v>
                </c:pt>
                <c:pt idx="1738">
                  <c:v>1799</c:v>
                </c:pt>
                <c:pt idx="1739">
                  <c:v>1800</c:v>
                </c:pt>
                <c:pt idx="1740">
                  <c:v>1801</c:v>
                </c:pt>
                <c:pt idx="1741">
                  <c:v>1802</c:v>
                </c:pt>
                <c:pt idx="1742">
                  <c:v>1803</c:v>
                </c:pt>
                <c:pt idx="1743">
                  <c:v>1804</c:v>
                </c:pt>
                <c:pt idx="1744">
                  <c:v>1805</c:v>
                </c:pt>
                <c:pt idx="1745">
                  <c:v>1806</c:v>
                </c:pt>
                <c:pt idx="1746">
                  <c:v>1807</c:v>
                </c:pt>
                <c:pt idx="1747">
                  <c:v>1808</c:v>
                </c:pt>
                <c:pt idx="1748">
                  <c:v>1809</c:v>
                </c:pt>
                <c:pt idx="1749">
                  <c:v>1810</c:v>
                </c:pt>
                <c:pt idx="1750">
                  <c:v>1811</c:v>
                </c:pt>
                <c:pt idx="1751">
                  <c:v>1812</c:v>
                </c:pt>
                <c:pt idx="1752">
                  <c:v>1813</c:v>
                </c:pt>
                <c:pt idx="1753">
                  <c:v>1814</c:v>
                </c:pt>
                <c:pt idx="1754">
                  <c:v>1815</c:v>
                </c:pt>
                <c:pt idx="1755">
                  <c:v>1816</c:v>
                </c:pt>
                <c:pt idx="1756">
                  <c:v>1817</c:v>
                </c:pt>
                <c:pt idx="1757">
                  <c:v>1818</c:v>
                </c:pt>
                <c:pt idx="1758">
                  <c:v>1819</c:v>
                </c:pt>
                <c:pt idx="1759">
                  <c:v>1820</c:v>
                </c:pt>
                <c:pt idx="1760">
                  <c:v>1821</c:v>
                </c:pt>
                <c:pt idx="1761">
                  <c:v>1822</c:v>
                </c:pt>
                <c:pt idx="1762">
                  <c:v>1823</c:v>
                </c:pt>
                <c:pt idx="1763">
                  <c:v>1824</c:v>
                </c:pt>
                <c:pt idx="1764">
                  <c:v>1825</c:v>
                </c:pt>
                <c:pt idx="1765">
                  <c:v>1826</c:v>
                </c:pt>
                <c:pt idx="1766">
                  <c:v>1827</c:v>
                </c:pt>
                <c:pt idx="1767">
                  <c:v>1828</c:v>
                </c:pt>
                <c:pt idx="1768">
                  <c:v>1829</c:v>
                </c:pt>
                <c:pt idx="1769">
                  <c:v>1830</c:v>
                </c:pt>
                <c:pt idx="1770">
                  <c:v>1831</c:v>
                </c:pt>
                <c:pt idx="1771">
                  <c:v>1832</c:v>
                </c:pt>
                <c:pt idx="1772">
                  <c:v>1833</c:v>
                </c:pt>
                <c:pt idx="1773">
                  <c:v>1834</c:v>
                </c:pt>
                <c:pt idx="1774">
                  <c:v>1835</c:v>
                </c:pt>
                <c:pt idx="1775">
                  <c:v>1836</c:v>
                </c:pt>
                <c:pt idx="1776">
                  <c:v>1837</c:v>
                </c:pt>
                <c:pt idx="1777">
                  <c:v>1838</c:v>
                </c:pt>
                <c:pt idx="1778">
                  <c:v>1839</c:v>
                </c:pt>
                <c:pt idx="1779">
                  <c:v>1840</c:v>
                </c:pt>
                <c:pt idx="1780">
                  <c:v>1841</c:v>
                </c:pt>
                <c:pt idx="1781">
                  <c:v>1842</c:v>
                </c:pt>
                <c:pt idx="1782">
                  <c:v>1843</c:v>
                </c:pt>
                <c:pt idx="1783">
                  <c:v>1844</c:v>
                </c:pt>
                <c:pt idx="1784">
                  <c:v>1845</c:v>
                </c:pt>
                <c:pt idx="1785">
                  <c:v>1846</c:v>
                </c:pt>
                <c:pt idx="1786">
                  <c:v>1847</c:v>
                </c:pt>
                <c:pt idx="1787">
                  <c:v>1848</c:v>
                </c:pt>
                <c:pt idx="1788">
                  <c:v>1849</c:v>
                </c:pt>
                <c:pt idx="1789">
                  <c:v>1850</c:v>
                </c:pt>
                <c:pt idx="1790">
                  <c:v>1851</c:v>
                </c:pt>
                <c:pt idx="1791">
                  <c:v>1852</c:v>
                </c:pt>
                <c:pt idx="1792">
                  <c:v>1853</c:v>
                </c:pt>
                <c:pt idx="1793">
                  <c:v>1854</c:v>
                </c:pt>
                <c:pt idx="1794">
                  <c:v>1855</c:v>
                </c:pt>
                <c:pt idx="1795">
                  <c:v>1856</c:v>
                </c:pt>
                <c:pt idx="1796">
                  <c:v>1857</c:v>
                </c:pt>
                <c:pt idx="1797">
                  <c:v>1858</c:v>
                </c:pt>
                <c:pt idx="1798">
                  <c:v>1859</c:v>
                </c:pt>
                <c:pt idx="1799">
                  <c:v>1860</c:v>
                </c:pt>
                <c:pt idx="1800">
                  <c:v>1861</c:v>
                </c:pt>
                <c:pt idx="1801">
                  <c:v>1862</c:v>
                </c:pt>
                <c:pt idx="1802">
                  <c:v>1863</c:v>
                </c:pt>
                <c:pt idx="1803">
                  <c:v>1864</c:v>
                </c:pt>
                <c:pt idx="1804">
                  <c:v>1865</c:v>
                </c:pt>
                <c:pt idx="1805">
                  <c:v>1866</c:v>
                </c:pt>
                <c:pt idx="1806">
                  <c:v>1867</c:v>
                </c:pt>
                <c:pt idx="1807">
                  <c:v>1868</c:v>
                </c:pt>
                <c:pt idx="1808">
                  <c:v>1869</c:v>
                </c:pt>
                <c:pt idx="1809">
                  <c:v>1870</c:v>
                </c:pt>
                <c:pt idx="1810">
                  <c:v>1871</c:v>
                </c:pt>
                <c:pt idx="1811">
                  <c:v>1872</c:v>
                </c:pt>
                <c:pt idx="1812">
                  <c:v>1873</c:v>
                </c:pt>
                <c:pt idx="1813">
                  <c:v>1874</c:v>
                </c:pt>
                <c:pt idx="1814">
                  <c:v>1875</c:v>
                </c:pt>
                <c:pt idx="1815">
                  <c:v>1876</c:v>
                </c:pt>
                <c:pt idx="1816">
                  <c:v>1877</c:v>
                </c:pt>
                <c:pt idx="1817">
                  <c:v>1878</c:v>
                </c:pt>
                <c:pt idx="1818">
                  <c:v>1879</c:v>
                </c:pt>
                <c:pt idx="1819">
                  <c:v>1880</c:v>
                </c:pt>
                <c:pt idx="1820">
                  <c:v>1881</c:v>
                </c:pt>
                <c:pt idx="1821">
                  <c:v>1882</c:v>
                </c:pt>
                <c:pt idx="1822">
                  <c:v>1883</c:v>
                </c:pt>
                <c:pt idx="1823">
                  <c:v>1884</c:v>
                </c:pt>
                <c:pt idx="1824">
                  <c:v>1885</c:v>
                </c:pt>
                <c:pt idx="1825">
                  <c:v>1886</c:v>
                </c:pt>
                <c:pt idx="1826">
                  <c:v>1887</c:v>
                </c:pt>
                <c:pt idx="1827">
                  <c:v>1888</c:v>
                </c:pt>
                <c:pt idx="1828">
                  <c:v>1889</c:v>
                </c:pt>
                <c:pt idx="1829">
                  <c:v>1890</c:v>
                </c:pt>
                <c:pt idx="1830">
                  <c:v>1891</c:v>
                </c:pt>
                <c:pt idx="1831">
                  <c:v>1892</c:v>
                </c:pt>
                <c:pt idx="1832">
                  <c:v>1893</c:v>
                </c:pt>
                <c:pt idx="1833">
                  <c:v>1894</c:v>
                </c:pt>
                <c:pt idx="1834">
                  <c:v>1895</c:v>
                </c:pt>
                <c:pt idx="1835">
                  <c:v>1896</c:v>
                </c:pt>
                <c:pt idx="1836">
                  <c:v>1897</c:v>
                </c:pt>
                <c:pt idx="1837">
                  <c:v>1898</c:v>
                </c:pt>
                <c:pt idx="1838">
                  <c:v>1899</c:v>
                </c:pt>
                <c:pt idx="1839">
                  <c:v>1900</c:v>
                </c:pt>
                <c:pt idx="1840">
                  <c:v>1901</c:v>
                </c:pt>
                <c:pt idx="1841">
                  <c:v>1902</c:v>
                </c:pt>
                <c:pt idx="1842">
                  <c:v>1903</c:v>
                </c:pt>
                <c:pt idx="1843">
                  <c:v>1904</c:v>
                </c:pt>
                <c:pt idx="1844">
                  <c:v>1905</c:v>
                </c:pt>
                <c:pt idx="1845">
                  <c:v>1906</c:v>
                </c:pt>
                <c:pt idx="1846">
                  <c:v>1907</c:v>
                </c:pt>
                <c:pt idx="1847">
                  <c:v>1908</c:v>
                </c:pt>
                <c:pt idx="1848">
                  <c:v>1909</c:v>
                </c:pt>
                <c:pt idx="1849">
                  <c:v>1910</c:v>
                </c:pt>
                <c:pt idx="1850">
                  <c:v>1911</c:v>
                </c:pt>
                <c:pt idx="1851">
                  <c:v>1912</c:v>
                </c:pt>
                <c:pt idx="1852">
                  <c:v>1913</c:v>
                </c:pt>
                <c:pt idx="1853">
                  <c:v>1914</c:v>
                </c:pt>
                <c:pt idx="1854">
                  <c:v>1915</c:v>
                </c:pt>
                <c:pt idx="1855">
                  <c:v>1916</c:v>
                </c:pt>
                <c:pt idx="1856">
                  <c:v>1917</c:v>
                </c:pt>
                <c:pt idx="1857">
                  <c:v>1918</c:v>
                </c:pt>
                <c:pt idx="1858">
                  <c:v>1919</c:v>
                </c:pt>
                <c:pt idx="1859">
                  <c:v>1920</c:v>
                </c:pt>
                <c:pt idx="1860">
                  <c:v>1921</c:v>
                </c:pt>
                <c:pt idx="1861">
                  <c:v>1922</c:v>
                </c:pt>
                <c:pt idx="1862">
                  <c:v>1923</c:v>
                </c:pt>
                <c:pt idx="1863">
                  <c:v>1924</c:v>
                </c:pt>
                <c:pt idx="1864">
                  <c:v>1925</c:v>
                </c:pt>
                <c:pt idx="1865">
                  <c:v>1926</c:v>
                </c:pt>
                <c:pt idx="1866">
                  <c:v>1927</c:v>
                </c:pt>
                <c:pt idx="1867">
                  <c:v>1928</c:v>
                </c:pt>
                <c:pt idx="1868">
                  <c:v>1929</c:v>
                </c:pt>
                <c:pt idx="1869">
                  <c:v>1930</c:v>
                </c:pt>
                <c:pt idx="1870">
                  <c:v>1931</c:v>
                </c:pt>
                <c:pt idx="1871">
                  <c:v>1932</c:v>
                </c:pt>
                <c:pt idx="1872">
                  <c:v>1933</c:v>
                </c:pt>
                <c:pt idx="1873">
                  <c:v>1934</c:v>
                </c:pt>
                <c:pt idx="1874">
                  <c:v>1935</c:v>
                </c:pt>
                <c:pt idx="1875">
                  <c:v>1936</c:v>
                </c:pt>
                <c:pt idx="1876">
                  <c:v>1937</c:v>
                </c:pt>
                <c:pt idx="1877">
                  <c:v>1938</c:v>
                </c:pt>
                <c:pt idx="1878">
                  <c:v>1939</c:v>
                </c:pt>
                <c:pt idx="1879">
                  <c:v>1940</c:v>
                </c:pt>
                <c:pt idx="1880">
                  <c:v>1941</c:v>
                </c:pt>
                <c:pt idx="1881">
                  <c:v>1942</c:v>
                </c:pt>
                <c:pt idx="1882">
                  <c:v>1943</c:v>
                </c:pt>
                <c:pt idx="1883">
                  <c:v>1944</c:v>
                </c:pt>
                <c:pt idx="1884">
                  <c:v>1945</c:v>
                </c:pt>
                <c:pt idx="1885">
                  <c:v>1946</c:v>
                </c:pt>
                <c:pt idx="1886">
                  <c:v>1947</c:v>
                </c:pt>
                <c:pt idx="1887">
                  <c:v>1948</c:v>
                </c:pt>
                <c:pt idx="1888">
                  <c:v>1949</c:v>
                </c:pt>
                <c:pt idx="1889">
                  <c:v>1950</c:v>
                </c:pt>
                <c:pt idx="1890">
                  <c:v>1951</c:v>
                </c:pt>
                <c:pt idx="1891">
                  <c:v>1952</c:v>
                </c:pt>
                <c:pt idx="1892">
                  <c:v>1953</c:v>
                </c:pt>
                <c:pt idx="1893">
                  <c:v>1954</c:v>
                </c:pt>
                <c:pt idx="1894">
                  <c:v>1955</c:v>
                </c:pt>
                <c:pt idx="1895">
                  <c:v>1956</c:v>
                </c:pt>
                <c:pt idx="1896">
                  <c:v>1957</c:v>
                </c:pt>
                <c:pt idx="1897">
                  <c:v>1958</c:v>
                </c:pt>
                <c:pt idx="1898">
                  <c:v>1959</c:v>
                </c:pt>
                <c:pt idx="1899">
                  <c:v>1960</c:v>
                </c:pt>
                <c:pt idx="1900">
                  <c:v>1961</c:v>
                </c:pt>
                <c:pt idx="1901">
                  <c:v>1962</c:v>
                </c:pt>
                <c:pt idx="1902">
                  <c:v>1963</c:v>
                </c:pt>
                <c:pt idx="1903">
                  <c:v>1964</c:v>
                </c:pt>
                <c:pt idx="1904">
                  <c:v>1965</c:v>
                </c:pt>
                <c:pt idx="1905">
                  <c:v>1966</c:v>
                </c:pt>
                <c:pt idx="1906">
                  <c:v>1967</c:v>
                </c:pt>
                <c:pt idx="1907">
                  <c:v>1968</c:v>
                </c:pt>
                <c:pt idx="1908">
                  <c:v>1969</c:v>
                </c:pt>
                <c:pt idx="1909">
                  <c:v>1970</c:v>
                </c:pt>
                <c:pt idx="1910">
                  <c:v>1971</c:v>
                </c:pt>
                <c:pt idx="1911">
                  <c:v>1972</c:v>
                </c:pt>
                <c:pt idx="1912">
                  <c:v>1973</c:v>
                </c:pt>
                <c:pt idx="1913">
                  <c:v>1974</c:v>
                </c:pt>
                <c:pt idx="1914">
                  <c:v>1975</c:v>
                </c:pt>
                <c:pt idx="1915">
                  <c:v>1976</c:v>
                </c:pt>
                <c:pt idx="1916">
                  <c:v>1977</c:v>
                </c:pt>
                <c:pt idx="1917">
                  <c:v>1978</c:v>
                </c:pt>
                <c:pt idx="1918">
                  <c:v>1979</c:v>
                </c:pt>
                <c:pt idx="1919">
                  <c:v>1980</c:v>
                </c:pt>
                <c:pt idx="1920">
                  <c:v>1981</c:v>
                </c:pt>
                <c:pt idx="1921">
                  <c:v>1982</c:v>
                </c:pt>
                <c:pt idx="1922">
                  <c:v>1983</c:v>
                </c:pt>
                <c:pt idx="1923">
                  <c:v>1984</c:v>
                </c:pt>
                <c:pt idx="1924">
                  <c:v>1985</c:v>
                </c:pt>
                <c:pt idx="1925">
                  <c:v>1986</c:v>
                </c:pt>
                <c:pt idx="1926">
                  <c:v>1987</c:v>
                </c:pt>
                <c:pt idx="1927">
                  <c:v>1988</c:v>
                </c:pt>
                <c:pt idx="1928">
                  <c:v>1989</c:v>
                </c:pt>
                <c:pt idx="1929">
                  <c:v>1990</c:v>
                </c:pt>
                <c:pt idx="1930">
                  <c:v>1991</c:v>
                </c:pt>
                <c:pt idx="1931">
                  <c:v>1992</c:v>
                </c:pt>
                <c:pt idx="1932">
                  <c:v>1993</c:v>
                </c:pt>
                <c:pt idx="1933">
                  <c:v>1994</c:v>
                </c:pt>
                <c:pt idx="1934">
                  <c:v>1995</c:v>
                </c:pt>
                <c:pt idx="1935">
                  <c:v>1996</c:v>
                </c:pt>
                <c:pt idx="1936">
                  <c:v>1997</c:v>
                </c:pt>
                <c:pt idx="1937">
                  <c:v>1998</c:v>
                </c:pt>
                <c:pt idx="1938">
                  <c:v>1999</c:v>
                </c:pt>
                <c:pt idx="1939">
                  <c:v>2000</c:v>
                </c:pt>
                <c:pt idx="1940">
                  <c:v>2001</c:v>
                </c:pt>
                <c:pt idx="1941">
                  <c:v>2002</c:v>
                </c:pt>
                <c:pt idx="1942">
                  <c:v>2003</c:v>
                </c:pt>
                <c:pt idx="1943">
                  <c:v>2004</c:v>
                </c:pt>
                <c:pt idx="1944">
                  <c:v>2005</c:v>
                </c:pt>
                <c:pt idx="1945">
                  <c:v>2006</c:v>
                </c:pt>
                <c:pt idx="1946">
                  <c:v>2007</c:v>
                </c:pt>
                <c:pt idx="1947">
                  <c:v>2008</c:v>
                </c:pt>
                <c:pt idx="1948">
                  <c:v>2009</c:v>
                </c:pt>
                <c:pt idx="1949">
                  <c:v>2010</c:v>
                </c:pt>
                <c:pt idx="1950">
                  <c:v>2011</c:v>
                </c:pt>
                <c:pt idx="1951">
                  <c:v>2012</c:v>
                </c:pt>
                <c:pt idx="1952">
                  <c:v>2013</c:v>
                </c:pt>
                <c:pt idx="1953">
                  <c:v>2014</c:v>
                </c:pt>
                <c:pt idx="1954">
                  <c:v>2015</c:v>
                </c:pt>
                <c:pt idx="1955">
                  <c:v>2016</c:v>
                </c:pt>
                <c:pt idx="1956">
                  <c:v>2017</c:v>
                </c:pt>
                <c:pt idx="1957">
                  <c:v>2018</c:v>
                </c:pt>
                <c:pt idx="1958">
                  <c:v>2019</c:v>
                </c:pt>
                <c:pt idx="1959">
                  <c:v>2020</c:v>
                </c:pt>
                <c:pt idx="1960">
                  <c:v>2021</c:v>
                </c:pt>
                <c:pt idx="1961">
                  <c:v>2022</c:v>
                </c:pt>
                <c:pt idx="1962">
                  <c:v>2023</c:v>
                </c:pt>
                <c:pt idx="1963">
                  <c:v>2024</c:v>
                </c:pt>
                <c:pt idx="1964">
                  <c:v>2025</c:v>
                </c:pt>
                <c:pt idx="1965">
                  <c:v>2026</c:v>
                </c:pt>
                <c:pt idx="1966">
                  <c:v>2027</c:v>
                </c:pt>
                <c:pt idx="1967">
                  <c:v>2028</c:v>
                </c:pt>
                <c:pt idx="1968">
                  <c:v>2029</c:v>
                </c:pt>
                <c:pt idx="1969">
                  <c:v>2030</c:v>
                </c:pt>
                <c:pt idx="1970">
                  <c:v>2031</c:v>
                </c:pt>
                <c:pt idx="1971">
                  <c:v>2032</c:v>
                </c:pt>
                <c:pt idx="1972">
                  <c:v>2033</c:v>
                </c:pt>
                <c:pt idx="1973">
                  <c:v>2034</c:v>
                </c:pt>
                <c:pt idx="1974">
                  <c:v>2035</c:v>
                </c:pt>
                <c:pt idx="1975">
                  <c:v>2036</c:v>
                </c:pt>
                <c:pt idx="1976">
                  <c:v>2037</c:v>
                </c:pt>
                <c:pt idx="1977">
                  <c:v>2038</c:v>
                </c:pt>
                <c:pt idx="1978">
                  <c:v>2039</c:v>
                </c:pt>
                <c:pt idx="1979">
                  <c:v>2040</c:v>
                </c:pt>
                <c:pt idx="1980">
                  <c:v>2041</c:v>
                </c:pt>
                <c:pt idx="1981">
                  <c:v>2042</c:v>
                </c:pt>
                <c:pt idx="1982">
                  <c:v>2043</c:v>
                </c:pt>
                <c:pt idx="1983">
                  <c:v>2044</c:v>
                </c:pt>
                <c:pt idx="1984">
                  <c:v>2045</c:v>
                </c:pt>
                <c:pt idx="1985">
                  <c:v>2046</c:v>
                </c:pt>
                <c:pt idx="1986">
                  <c:v>2047</c:v>
                </c:pt>
                <c:pt idx="1987">
                  <c:v>2048</c:v>
                </c:pt>
                <c:pt idx="1988">
                  <c:v>2049</c:v>
                </c:pt>
                <c:pt idx="1989">
                  <c:v>2050</c:v>
                </c:pt>
                <c:pt idx="1990">
                  <c:v>2051</c:v>
                </c:pt>
                <c:pt idx="1991">
                  <c:v>2052</c:v>
                </c:pt>
                <c:pt idx="1992">
                  <c:v>2053</c:v>
                </c:pt>
                <c:pt idx="1993">
                  <c:v>2054</c:v>
                </c:pt>
                <c:pt idx="1994">
                  <c:v>2055</c:v>
                </c:pt>
                <c:pt idx="1995">
                  <c:v>2056</c:v>
                </c:pt>
                <c:pt idx="1996">
                  <c:v>2057</c:v>
                </c:pt>
                <c:pt idx="1997">
                  <c:v>2058</c:v>
                </c:pt>
                <c:pt idx="1998">
                  <c:v>2059</c:v>
                </c:pt>
                <c:pt idx="1999">
                  <c:v>2060</c:v>
                </c:pt>
                <c:pt idx="2000">
                  <c:v>2061</c:v>
                </c:pt>
                <c:pt idx="2001">
                  <c:v>2062</c:v>
                </c:pt>
                <c:pt idx="2002">
                  <c:v>2063</c:v>
                </c:pt>
                <c:pt idx="2003">
                  <c:v>2064</c:v>
                </c:pt>
                <c:pt idx="2004">
                  <c:v>2065</c:v>
                </c:pt>
                <c:pt idx="2005">
                  <c:v>2066</c:v>
                </c:pt>
                <c:pt idx="2006">
                  <c:v>2067</c:v>
                </c:pt>
                <c:pt idx="2007">
                  <c:v>2068</c:v>
                </c:pt>
                <c:pt idx="2008">
                  <c:v>2069</c:v>
                </c:pt>
                <c:pt idx="2009">
                  <c:v>2070</c:v>
                </c:pt>
                <c:pt idx="2010">
                  <c:v>2071</c:v>
                </c:pt>
                <c:pt idx="2011">
                  <c:v>2072</c:v>
                </c:pt>
                <c:pt idx="2012">
                  <c:v>2073</c:v>
                </c:pt>
                <c:pt idx="2013">
                  <c:v>2074</c:v>
                </c:pt>
                <c:pt idx="2014">
                  <c:v>2075</c:v>
                </c:pt>
                <c:pt idx="2015">
                  <c:v>2076</c:v>
                </c:pt>
                <c:pt idx="2016">
                  <c:v>2077</c:v>
                </c:pt>
                <c:pt idx="2017">
                  <c:v>2078</c:v>
                </c:pt>
                <c:pt idx="2018">
                  <c:v>2079</c:v>
                </c:pt>
                <c:pt idx="2019">
                  <c:v>2080</c:v>
                </c:pt>
                <c:pt idx="2020">
                  <c:v>2081</c:v>
                </c:pt>
                <c:pt idx="2021">
                  <c:v>2082</c:v>
                </c:pt>
                <c:pt idx="2022">
                  <c:v>2083</c:v>
                </c:pt>
                <c:pt idx="2023">
                  <c:v>2084</c:v>
                </c:pt>
                <c:pt idx="2024">
                  <c:v>2085</c:v>
                </c:pt>
                <c:pt idx="2025">
                  <c:v>2086</c:v>
                </c:pt>
                <c:pt idx="2026">
                  <c:v>2087</c:v>
                </c:pt>
                <c:pt idx="2027">
                  <c:v>2088</c:v>
                </c:pt>
                <c:pt idx="2028">
                  <c:v>2089</c:v>
                </c:pt>
                <c:pt idx="2029">
                  <c:v>2090</c:v>
                </c:pt>
                <c:pt idx="2030">
                  <c:v>2091</c:v>
                </c:pt>
                <c:pt idx="2031">
                  <c:v>2092</c:v>
                </c:pt>
                <c:pt idx="2032">
                  <c:v>2093</c:v>
                </c:pt>
                <c:pt idx="2033">
                  <c:v>2094</c:v>
                </c:pt>
                <c:pt idx="2034">
                  <c:v>2095</c:v>
                </c:pt>
                <c:pt idx="2035">
                  <c:v>2096</c:v>
                </c:pt>
                <c:pt idx="2036">
                  <c:v>2097</c:v>
                </c:pt>
                <c:pt idx="2037">
                  <c:v>2098</c:v>
                </c:pt>
                <c:pt idx="2038">
                  <c:v>2099</c:v>
                </c:pt>
                <c:pt idx="2039">
                  <c:v>2100</c:v>
                </c:pt>
                <c:pt idx="2040">
                  <c:v>2101</c:v>
                </c:pt>
                <c:pt idx="2041">
                  <c:v>2102</c:v>
                </c:pt>
                <c:pt idx="2042">
                  <c:v>2103</c:v>
                </c:pt>
                <c:pt idx="2043">
                  <c:v>2104</c:v>
                </c:pt>
                <c:pt idx="2044">
                  <c:v>2105</c:v>
                </c:pt>
                <c:pt idx="2045">
                  <c:v>2106</c:v>
                </c:pt>
                <c:pt idx="2046">
                  <c:v>2107</c:v>
                </c:pt>
                <c:pt idx="2047">
                  <c:v>2108</c:v>
                </c:pt>
                <c:pt idx="2048">
                  <c:v>2109</c:v>
                </c:pt>
                <c:pt idx="2049">
                  <c:v>2110</c:v>
                </c:pt>
                <c:pt idx="2050">
                  <c:v>2111</c:v>
                </c:pt>
                <c:pt idx="2051">
                  <c:v>2112</c:v>
                </c:pt>
                <c:pt idx="2052">
                  <c:v>2113</c:v>
                </c:pt>
                <c:pt idx="2053">
                  <c:v>2114</c:v>
                </c:pt>
                <c:pt idx="2054">
                  <c:v>2115</c:v>
                </c:pt>
                <c:pt idx="2055">
                  <c:v>2116</c:v>
                </c:pt>
                <c:pt idx="2056">
                  <c:v>2117</c:v>
                </c:pt>
                <c:pt idx="2057">
                  <c:v>2118</c:v>
                </c:pt>
                <c:pt idx="2058">
                  <c:v>2119</c:v>
                </c:pt>
                <c:pt idx="2059">
                  <c:v>2120</c:v>
                </c:pt>
                <c:pt idx="2060">
                  <c:v>2121</c:v>
                </c:pt>
                <c:pt idx="2061">
                  <c:v>2122</c:v>
                </c:pt>
                <c:pt idx="2062">
                  <c:v>2123</c:v>
                </c:pt>
                <c:pt idx="2063">
                  <c:v>2124</c:v>
                </c:pt>
                <c:pt idx="2064">
                  <c:v>2125</c:v>
                </c:pt>
                <c:pt idx="2065">
                  <c:v>2126</c:v>
                </c:pt>
                <c:pt idx="2066">
                  <c:v>2127</c:v>
                </c:pt>
                <c:pt idx="2067">
                  <c:v>2128</c:v>
                </c:pt>
                <c:pt idx="2068">
                  <c:v>2129</c:v>
                </c:pt>
                <c:pt idx="2069">
                  <c:v>2130</c:v>
                </c:pt>
                <c:pt idx="2070">
                  <c:v>2131</c:v>
                </c:pt>
                <c:pt idx="2071">
                  <c:v>2132</c:v>
                </c:pt>
                <c:pt idx="2072">
                  <c:v>2133</c:v>
                </c:pt>
                <c:pt idx="2073">
                  <c:v>2134</c:v>
                </c:pt>
                <c:pt idx="2074">
                  <c:v>2135</c:v>
                </c:pt>
                <c:pt idx="2075">
                  <c:v>2136</c:v>
                </c:pt>
                <c:pt idx="2076">
                  <c:v>2137</c:v>
                </c:pt>
                <c:pt idx="2077">
                  <c:v>2138</c:v>
                </c:pt>
                <c:pt idx="2078">
                  <c:v>2139</c:v>
                </c:pt>
                <c:pt idx="2079">
                  <c:v>2140</c:v>
                </c:pt>
                <c:pt idx="2080">
                  <c:v>2141</c:v>
                </c:pt>
                <c:pt idx="2081">
                  <c:v>2142</c:v>
                </c:pt>
                <c:pt idx="2082">
                  <c:v>2143</c:v>
                </c:pt>
                <c:pt idx="2083">
                  <c:v>2144</c:v>
                </c:pt>
                <c:pt idx="2084">
                  <c:v>2145</c:v>
                </c:pt>
                <c:pt idx="2085">
                  <c:v>2146</c:v>
                </c:pt>
                <c:pt idx="2086">
                  <c:v>2147</c:v>
                </c:pt>
                <c:pt idx="2087">
                  <c:v>2148</c:v>
                </c:pt>
                <c:pt idx="2088">
                  <c:v>2149</c:v>
                </c:pt>
                <c:pt idx="2089">
                  <c:v>2150</c:v>
                </c:pt>
                <c:pt idx="2090">
                  <c:v>2151</c:v>
                </c:pt>
                <c:pt idx="2091">
                  <c:v>2152</c:v>
                </c:pt>
                <c:pt idx="2092">
                  <c:v>2153</c:v>
                </c:pt>
                <c:pt idx="2093">
                  <c:v>2154</c:v>
                </c:pt>
                <c:pt idx="2094">
                  <c:v>2155</c:v>
                </c:pt>
                <c:pt idx="2095">
                  <c:v>2156</c:v>
                </c:pt>
                <c:pt idx="2096">
                  <c:v>2157</c:v>
                </c:pt>
                <c:pt idx="2097">
                  <c:v>2158</c:v>
                </c:pt>
                <c:pt idx="2098">
                  <c:v>2159</c:v>
                </c:pt>
                <c:pt idx="2099">
                  <c:v>2160</c:v>
                </c:pt>
                <c:pt idx="2100">
                  <c:v>2161</c:v>
                </c:pt>
                <c:pt idx="2101">
                  <c:v>2162</c:v>
                </c:pt>
                <c:pt idx="2102">
                  <c:v>2163</c:v>
                </c:pt>
                <c:pt idx="2103">
                  <c:v>2164</c:v>
                </c:pt>
                <c:pt idx="2104">
                  <c:v>2165</c:v>
                </c:pt>
                <c:pt idx="2105">
                  <c:v>2166</c:v>
                </c:pt>
                <c:pt idx="2106">
                  <c:v>2167</c:v>
                </c:pt>
                <c:pt idx="2107">
                  <c:v>2168</c:v>
                </c:pt>
                <c:pt idx="2108">
                  <c:v>2169</c:v>
                </c:pt>
                <c:pt idx="2109">
                  <c:v>2170</c:v>
                </c:pt>
                <c:pt idx="2110">
                  <c:v>2171</c:v>
                </c:pt>
                <c:pt idx="2111">
                  <c:v>2172</c:v>
                </c:pt>
                <c:pt idx="2112">
                  <c:v>2173</c:v>
                </c:pt>
                <c:pt idx="2113">
                  <c:v>2174</c:v>
                </c:pt>
                <c:pt idx="2114">
                  <c:v>2175</c:v>
                </c:pt>
                <c:pt idx="2115">
                  <c:v>2176</c:v>
                </c:pt>
                <c:pt idx="2116">
                  <c:v>2177</c:v>
                </c:pt>
                <c:pt idx="2117">
                  <c:v>2178</c:v>
                </c:pt>
                <c:pt idx="2118">
                  <c:v>2179</c:v>
                </c:pt>
                <c:pt idx="2119">
                  <c:v>2180</c:v>
                </c:pt>
                <c:pt idx="2120">
                  <c:v>2181</c:v>
                </c:pt>
                <c:pt idx="2121">
                  <c:v>2182</c:v>
                </c:pt>
                <c:pt idx="2122">
                  <c:v>2183</c:v>
                </c:pt>
                <c:pt idx="2123">
                  <c:v>2184</c:v>
                </c:pt>
                <c:pt idx="2124">
                  <c:v>2185</c:v>
                </c:pt>
                <c:pt idx="2125">
                  <c:v>2186</c:v>
                </c:pt>
                <c:pt idx="2126">
                  <c:v>2187</c:v>
                </c:pt>
                <c:pt idx="2127">
                  <c:v>2188</c:v>
                </c:pt>
                <c:pt idx="2128">
                  <c:v>2189</c:v>
                </c:pt>
                <c:pt idx="2129">
                  <c:v>2190</c:v>
                </c:pt>
                <c:pt idx="2130">
                  <c:v>2191</c:v>
                </c:pt>
                <c:pt idx="2131">
                  <c:v>2192</c:v>
                </c:pt>
                <c:pt idx="2132">
                  <c:v>2193</c:v>
                </c:pt>
                <c:pt idx="2133">
                  <c:v>2194</c:v>
                </c:pt>
                <c:pt idx="2134">
                  <c:v>2195</c:v>
                </c:pt>
                <c:pt idx="2135">
                  <c:v>2196</c:v>
                </c:pt>
                <c:pt idx="2136">
                  <c:v>2197</c:v>
                </c:pt>
                <c:pt idx="2137">
                  <c:v>2198</c:v>
                </c:pt>
                <c:pt idx="2138">
                  <c:v>2199</c:v>
                </c:pt>
                <c:pt idx="2139">
                  <c:v>2200</c:v>
                </c:pt>
                <c:pt idx="2140">
                  <c:v>2201</c:v>
                </c:pt>
                <c:pt idx="2141">
                  <c:v>2202</c:v>
                </c:pt>
                <c:pt idx="2142">
                  <c:v>2203</c:v>
                </c:pt>
                <c:pt idx="2143">
                  <c:v>2204</c:v>
                </c:pt>
                <c:pt idx="2144">
                  <c:v>2205</c:v>
                </c:pt>
                <c:pt idx="2145">
                  <c:v>2206</c:v>
                </c:pt>
                <c:pt idx="2146">
                  <c:v>2207</c:v>
                </c:pt>
                <c:pt idx="2147">
                  <c:v>2208</c:v>
                </c:pt>
                <c:pt idx="2148">
                  <c:v>2209</c:v>
                </c:pt>
                <c:pt idx="2149">
                  <c:v>2210</c:v>
                </c:pt>
                <c:pt idx="2150">
                  <c:v>2211</c:v>
                </c:pt>
                <c:pt idx="2151">
                  <c:v>2212</c:v>
                </c:pt>
                <c:pt idx="2152">
                  <c:v>2213</c:v>
                </c:pt>
                <c:pt idx="2153">
                  <c:v>2214</c:v>
                </c:pt>
                <c:pt idx="2154">
                  <c:v>2215</c:v>
                </c:pt>
                <c:pt idx="2155">
                  <c:v>2216</c:v>
                </c:pt>
                <c:pt idx="2156">
                  <c:v>2217</c:v>
                </c:pt>
                <c:pt idx="2157">
                  <c:v>2218</c:v>
                </c:pt>
                <c:pt idx="2158">
                  <c:v>2219</c:v>
                </c:pt>
                <c:pt idx="2159">
                  <c:v>2220</c:v>
                </c:pt>
                <c:pt idx="2160">
                  <c:v>2221</c:v>
                </c:pt>
                <c:pt idx="2161">
                  <c:v>2222</c:v>
                </c:pt>
                <c:pt idx="2162">
                  <c:v>2223</c:v>
                </c:pt>
                <c:pt idx="2163">
                  <c:v>2224</c:v>
                </c:pt>
                <c:pt idx="2164">
                  <c:v>2225</c:v>
                </c:pt>
                <c:pt idx="2165">
                  <c:v>2226</c:v>
                </c:pt>
                <c:pt idx="2166">
                  <c:v>2227</c:v>
                </c:pt>
                <c:pt idx="2167">
                  <c:v>2228</c:v>
                </c:pt>
                <c:pt idx="2168">
                  <c:v>2229</c:v>
                </c:pt>
                <c:pt idx="2169">
                  <c:v>2230</c:v>
                </c:pt>
                <c:pt idx="2170">
                  <c:v>2231</c:v>
                </c:pt>
                <c:pt idx="2171">
                  <c:v>2232</c:v>
                </c:pt>
                <c:pt idx="2172">
                  <c:v>2233</c:v>
                </c:pt>
                <c:pt idx="2173">
                  <c:v>2234</c:v>
                </c:pt>
                <c:pt idx="2174">
                  <c:v>2235</c:v>
                </c:pt>
                <c:pt idx="2175">
                  <c:v>2236</c:v>
                </c:pt>
                <c:pt idx="2176">
                  <c:v>2237</c:v>
                </c:pt>
                <c:pt idx="2177">
                  <c:v>2238</c:v>
                </c:pt>
                <c:pt idx="2178">
                  <c:v>2239</c:v>
                </c:pt>
                <c:pt idx="2179">
                  <c:v>2240</c:v>
                </c:pt>
                <c:pt idx="2180">
                  <c:v>2241</c:v>
                </c:pt>
                <c:pt idx="2181">
                  <c:v>2242</c:v>
                </c:pt>
                <c:pt idx="2182">
                  <c:v>2243</c:v>
                </c:pt>
                <c:pt idx="2183">
                  <c:v>2244</c:v>
                </c:pt>
                <c:pt idx="2184">
                  <c:v>2245</c:v>
                </c:pt>
                <c:pt idx="2185">
                  <c:v>2246</c:v>
                </c:pt>
                <c:pt idx="2186">
                  <c:v>2247</c:v>
                </c:pt>
                <c:pt idx="2187">
                  <c:v>2248</c:v>
                </c:pt>
                <c:pt idx="2188">
                  <c:v>2249</c:v>
                </c:pt>
                <c:pt idx="2189">
                  <c:v>2250</c:v>
                </c:pt>
                <c:pt idx="2190">
                  <c:v>2251</c:v>
                </c:pt>
                <c:pt idx="2191">
                  <c:v>2252</c:v>
                </c:pt>
                <c:pt idx="2192">
                  <c:v>2253</c:v>
                </c:pt>
                <c:pt idx="2193">
                  <c:v>2254</c:v>
                </c:pt>
                <c:pt idx="2194">
                  <c:v>2255</c:v>
                </c:pt>
                <c:pt idx="2195">
                  <c:v>2256</c:v>
                </c:pt>
                <c:pt idx="2196">
                  <c:v>2257</c:v>
                </c:pt>
                <c:pt idx="2197">
                  <c:v>2258</c:v>
                </c:pt>
                <c:pt idx="2198">
                  <c:v>2259</c:v>
                </c:pt>
                <c:pt idx="2199">
                  <c:v>2260</c:v>
                </c:pt>
                <c:pt idx="2200">
                  <c:v>2261</c:v>
                </c:pt>
                <c:pt idx="2201">
                  <c:v>2262</c:v>
                </c:pt>
                <c:pt idx="2202">
                  <c:v>2263</c:v>
                </c:pt>
                <c:pt idx="2203">
                  <c:v>2264</c:v>
                </c:pt>
                <c:pt idx="2204">
                  <c:v>2265</c:v>
                </c:pt>
                <c:pt idx="2205">
                  <c:v>2266</c:v>
                </c:pt>
                <c:pt idx="2206">
                  <c:v>2267</c:v>
                </c:pt>
                <c:pt idx="2207">
                  <c:v>2268</c:v>
                </c:pt>
                <c:pt idx="2208">
                  <c:v>2269</c:v>
                </c:pt>
                <c:pt idx="2209">
                  <c:v>2270</c:v>
                </c:pt>
                <c:pt idx="2210">
                  <c:v>2271</c:v>
                </c:pt>
                <c:pt idx="2211">
                  <c:v>2272</c:v>
                </c:pt>
                <c:pt idx="2212">
                  <c:v>2273</c:v>
                </c:pt>
                <c:pt idx="2213">
                  <c:v>2274</c:v>
                </c:pt>
                <c:pt idx="2214">
                  <c:v>2275</c:v>
                </c:pt>
                <c:pt idx="2215">
                  <c:v>2276</c:v>
                </c:pt>
                <c:pt idx="2216">
                  <c:v>2277</c:v>
                </c:pt>
                <c:pt idx="2217">
                  <c:v>2278</c:v>
                </c:pt>
                <c:pt idx="2218">
                  <c:v>2279</c:v>
                </c:pt>
                <c:pt idx="2219">
                  <c:v>2280</c:v>
                </c:pt>
                <c:pt idx="2220">
                  <c:v>2281</c:v>
                </c:pt>
                <c:pt idx="2221">
                  <c:v>2282</c:v>
                </c:pt>
                <c:pt idx="2222">
                  <c:v>2283</c:v>
                </c:pt>
                <c:pt idx="2223">
                  <c:v>2284</c:v>
                </c:pt>
                <c:pt idx="2224">
                  <c:v>2285</c:v>
                </c:pt>
                <c:pt idx="2225">
                  <c:v>2286</c:v>
                </c:pt>
                <c:pt idx="2226">
                  <c:v>2287</c:v>
                </c:pt>
                <c:pt idx="2227">
                  <c:v>2288</c:v>
                </c:pt>
                <c:pt idx="2228">
                  <c:v>2289</c:v>
                </c:pt>
                <c:pt idx="2229">
                  <c:v>2290</c:v>
                </c:pt>
                <c:pt idx="2230">
                  <c:v>2291</c:v>
                </c:pt>
                <c:pt idx="2231">
                  <c:v>2292</c:v>
                </c:pt>
                <c:pt idx="2232">
                  <c:v>2293</c:v>
                </c:pt>
                <c:pt idx="2233">
                  <c:v>2294</c:v>
                </c:pt>
                <c:pt idx="2234">
                  <c:v>2295</c:v>
                </c:pt>
                <c:pt idx="2235">
                  <c:v>2296</c:v>
                </c:pt>
                <c:pt idx="2236">
                  <c:v>2297</c:v>
                </c:pt>
                <c:pt idx="2237">
                  <c:v>2298</c:v>
                </c:pt>
                <c:pt idx="2238">
                  <c:v>2299</c:v>
                </c:pt>
                <c:pt idx="2239">
                  <c:v>2300</c:v>
                </c:pt>
                <c:pt idx="2240">
                  <c:v>2301</c:v>
                </c:pt>
                <c:pt idx="2241">
                  <c:v>2302</c:v>
                </c:pt>
                <c:pt idx="2242">
                  <c:v>2303</c:v>
                </c:pt>
                <c:pt idx="2243">
                  <c:v>2304</c:v>
                </c:pt>
                <c:pt idx="2244">
                  <c:v>2305</c:v>
                </c:pt>
                <c:pt idx="2245">
                  <c:v>2306</c:v>
                </c:pt>
                <c:pt idx="2246">
                  <c:v>2307</c:v>
                </c:pt>
                <c:pt idx="2247">
                  <c:v>2308</c:v>
                </c:pt>
                <c:pt idx="2248">
                  <c:v>2309</c:v>
                </c:pt>
                <c:pt idx="2249">
                  <c:v>2310</c:v>
                </c:pt>
                <c:pt idx="2250">
                  <c:v>2311</c:v>
                </c:pt>
                <c:pt idx="2251">
                  <c:v>2312</c:v>
                </c:pt>
                <c:pt idx="2252">
                  <c:v>2313</c:v>
                </c:pt>
                <c:pt idx="2253">
                  <c:v>2314</c:v>
                </c:pt>
                <c:pt idx="2254">
                  <c:v>2315</c:v>
                </c:pt>
                <c:pt idx="2255">
                  <c:v>2316</c:v>
                </c:pt>
                <c:pt idx="2256">
                  <c:v>2317</c:v>
                </c:pt>
                <c:pt idx="2257">
                  <c:v>2318</c:v>
                </c:pt>
                <c:pt idx="2258">
                  <c:v>2319</c:v>
                </c:pt>
                <c:pt idx="2259">
                  <c:v>2320</c:v>
                </c:pt>
                <c:pt idx="2260">
                  <c:v>2321</c:v>
                </c:pt>
                <c:pt idx="2261">
                  <c:v>2322</c:v>
                </c:pt>
                <c:pt idx="2262">
                  <c:v>2323</c:v>
                </c:pt>
                <c:pt idx="2263">
                  <c:v>2324</c:v>
                </c:pt>
                <c:pt idx="2264">
                  <c:v>2325</c:v>
                </c:pt>
                <c:pt idx="2265">
                  <c:v>2326</c:v>
                </c:pt>
                <c:pt idx="2266">
                  <c:v>2327</c:v>
                </c:pt>
                <c:pt idx="2267">
                  <c:v>2328</c:v>
                </c:pt>
                <c:pt idx="2268">
                  <c:v>2329</c:v>
                </c:pt>
                <c:pt idx="2269">
                  <c:v>2330</c:v>
                </c:pt>
                <c:pt idx="2270">
                  <c:v>2331</c:v>
                </c:pt>
                <c:pt idx="2271">
                  <c:v>2332</c:v>
                </c:pt>
                <c:pt idx="2272">
                  <c:v>2333</c:v>
                </c:pt>
                <c:pt idx="2273">
                  <c:v>2334</c:v>
                </c:pt>
                <c:pt idx="2274">
                  <c:v>2335</c:v>
                </c:pt>
                <c:pt idx="2275">
                  <c:v>2336</c:v>
                </c:pt>
                <c:pt idx="2276">
                  <c:v>2337</c:v>
                </c:pt>
                <c:pt idx="2277">
                  <c:v>2338</c:v>
                </c:pt>
                <c:pt idx="2278">
                  <c:v>2339</c:v>
                </c:pt>
                <c:pt idx="2279">
                  <c:v>2340</c:v>
                </c:pt>
                <c:pt idx="2280">
                  <c:v>2341</c:v>
                </c:pt>
                <c:pt idx="2281">
                  <c:v>2342</c:v>
                </c:pt>
                <c:pt idx="2282">
                  <c:v>2343</c:v>
                </c:pt>
                <c:pt idx="2283">
                  <c:v>2344</c:v>
                </c:pt>
                <c:pt idx="2284">
                  <c:v>2345</c:v>
                </c:pt>
                <c:pt idx="2285">
                  <c:v>2346</c:v>
                </c:pt>
                <c:pt idx="2286">
                  <c:v>2347</c:v>
                </c:pt>
                <c:pt idx="2287">
                  <c:v>2348</c:v>
                </c:pt>
                <c:pt idx="2288">
                  <c:v>2349</c:v>
                </c:pt>
                <c:pt idx="2289">
                  <c:v>2350</c:v>
                </c:pt>
                <c:pt idx="2290">
                  <c:v>2351</c:v>
                </c:pt>
                <c:pt idx="2291">
                  <c:v>2352</c:v>
                </c:pt>
                <c:pt idx="2292">
                  <c:v>2353</c:v>
                </c:pt>
                <c:pt idx="2293">
                  <c:v>2354</c:v>
                </c:pt>
                <c:pt idx="2294">
                  <c:v>2355</c:v>
                </c:pt>
                <c:pt idx="2295">
                  <c:v>2356</c:v>
                </c:pt>
                <c:pt idx="2296">
                  <c:v>2357</c:v>
                </c:pt>
                <c:pt idx="2297">
                  <c:v>2358</c:v>
                </c:pt>
                <c:pt idx="2298">
                  <c:v>2359</c:v>
                </c:pt>
                <c:pt idx="2299">
                  <c:v>2360</c:v>
                </c:pt>
                <c:pt idx="2300">
                  <c:v>2361</c:v>
                </c:pt>
                <c:pt idx="2301">
                  <c:v>2362</c:v>
                </c:pt>
                <c:pt idx="2302">
                  <c:v>2363</c:v>
                </c:pt>
                <c:pt idx="2303">
                  <c:v>2364</c:v>
                </c:pt>
                <c:pt idx="2304">
                  <c:v>2365</c:v>
                </c:pt>
                <c:pt idx="2305">
                  <c:v>2366</c:v>
                </c:pt>
                <c:pt idx="2306">
                  <c:v>2367</c:v>
                </c:pt>
                <c:pt idx="2307">
                  <c:v>2368</c:v>
                </c:pt>
                <c:pt idx="2308">
                  <c:v>2369</c:v>
                </c:pt>
                <c:pt idx="2309">
                  <c:v>2370</c:v>
                </c:pt>
                <c:pt idx="2310">
                  <c:v>2371</c:v>
                </c:pt>
                <c:pt idx="2311">
                  <c:v>2372</c:v>
                </c:pt>
                <c:pt idx="2312">
                  <c:v>2373</c:v>
                </c:pt>
                <c:pt idx="2313">
                  <c:v>2374</c:v>
                </c:pt>
                <c:pt idx="2314">
                  <c:v>2375</c:v>
                </c:pt>
                <c:pt idx="2315">
                  <c:v>2376</c:v>
                </c:pt>
                <c:pt idx="2316">
                  <c:v>2377</c:v>
                </c:pt>
                <c:pt idx="2317">
                  <c:v>2378</c:v>
                </c:pt>
                <c:pt idx="2318">
                  <c:v>2379</c:v>
                </c:pt>
                <c:pt idx="2319">
                  <c:v>2380</c:v>
                </c:pt>
                <c:pt idx="2320">
                  <c:v>2381</c:v>
                </c:pt>
                <c:pt idx="2321">
                  <c:v>2382</c:v>
                </c:pt>
                <c:pt idx="2322">
                  <c:v>2383</c:v>
                </c:pt>
                <c:pt idx="2323">
                  <c:v>2384</c:v>
                </c:pt>
                <c:pt idx="2324">
                  <c:v>2385</c:v>
                </c:pt>
                <c:pt idx="2325">
                  <c:v>2386</c:v>
                </c:pt>
                <c:pt idx="2326">
                  <c:v>2387</c:v>
                </c:pt>
                <c:pt idx="2327">
                  <c:v>2388</c:v>
                </c:pt>
                <c:pt idx="2328">
                  <c:v>2389</c:v>
                </c:pt>
                <c:pt idx="2329">
                  <c:v>2390</c:v>
                </c:pt>
                <c:pt idx="2330">
                  <c:v>2391</c:v>
                </c:pt>
                <c:pt idx="2331">
                  <c:v>2392</c:v>
                </c:pt>
                <c:pt idx="2332">
                  <c:v>2393</c:v>
                </c:pt>
                <c:pt idx="2333">
                  <c:v>2394</c:v>
                </c:pt>
                <c:pt idx="2334">
                  <c:v>2395</c:v>
                </c:pt>
                <c:pt idx="2335">
                  <c:v>2396</c:v>
                </c:pt>
                <c:pt idx="2336">
                  <c:v>2397</c:v>
                </c:pt>
                <c:pt idx="2337">
                  <c:v>2398</c:v>
                </c:pt>
                <c:pt idx="2338">
                  <c:v>2399</c:v>
                </c:pt>
                <c:pt idx="2339">
                  <c:v>2400</c:v>
                </c:pt>
                <c:pt idx="2340">
                  <c:v>2401</c:v>
                </c:pt>
                <c:pt idx="2341">
                  <c:v>2402</c:v>
                </c:pt>
                <c:pt idx="2342">
                  <c:v>2403</c:v>
                </c:pt>
                <c:pt idx="2343">
                  <c:v>2404</c:v>
                </c:pt>
                <c:pt idx="2344">
                  <c:v>2405</c:v>
                </c:pt>
                <c:pt idx="2345">
                  <c:v>2406</c:v>
                </c:pt>
                <c:pt idx="2346">
                  <c:v>2407</c:v>
                </c:pt>
                <c:pt idx="2347">
                  <c:v>2408</c:v>
                </c:pt>
                <c:pt idx="2348">
                  <c:v>2409</c:v>
                </c:pt>
                <c:pt idx="2349">
                  <c:v>2410</c:v>
                </c:pt>
                <c:pt idx="2350">
                  <c:v>2411</c:v>
                </c:pt>
                <c:pt idx="2351">
                  <c:v>2412</c:v>
                </c:pt>
                <c:pt idx="2352">
                  <c:v>2413</c:v>
                </c:pt>
                <c:pt idx="2353">
                  <c:v>2414</c:v>
                </c:pt>
                <c:pt idx="2354">
                  <c:v>2415</c:v>
                </c:pt>
                <c:pt idx="2355">
                  <c:v>2416</c:v>
                </c:pt>
                <c:pt idx="2356">
                  <c:v>2417</c:v>
                </c:pt>
                <c:pt idx="2357">
                  <c:v>2418</c:v>
                </c:pt>
                <c:pt idx="2358">
                  <c:v>2419</c:v>
                </c:pt>
                <c:pt idx="2359">
                  <c:v>2420</c:v>
                </c:pt>
                <c:pt idx="2360">
                  <c:v>2421</c:v>
                </c:pt>
                <c:pt idx="2361">
                  <c:v>2422</c:v>
                </c:pt>
                <c:pt idx="2362">
                  <c:v>2423</c:v>
                </c:pt>
                <c:pt idx="2363">
                  <c:v>2424</c:v>
                </c:pt>
                <c:pt idx="2364">
                  <c:v>2425</c:v>
                </c:pt>
                <c:pt idx="2365">
                  <c:v>2426</c:v>
                </c:pt>
                <c:pt idx="2366">
                  <c:v>2427</c:v>
                </c:pt>
                <c:pt idx="2367">
                  <c:v>2428</c:v>
                </c:pt>
                <c:pt idx="2368">
                  <c:v>2429</c:v>
                </c:pt>
                <c:pt idx="2369">
                  <c:v>2430</c:v>
                </c:pt>
                <c:pt idx="2370">
                  <c:v>2431</c:v>
                </c:pt>
                <c:pt idx="2371">
                  <c:v>2432</c:v>
                </c:pt>
                <c:pt idx="2372">
                  <c:v>2433</c:v>
                </c:pt>
                <c:pt idx="2373">
                  <c:v>2434</c:v>
                </c:pt>
                <c:pt idx="2374">
                  <c:v>2435</c:v>
                </c:pt>
                <c:pt idx="2375">
                  <c:v>2436</c:v>
                </c:pt>
                <c:pt idx="2376">
                  <c:v>2437</c:v>
                </c:pt>
                <c:pt idx="2377">
                  <c:v>2438</c:v>
                </c:pt>
                <c:pt idx="2378">
                  <c:v>2439</c:v>
                </c:pt>
                <c:pt idx="2379">
                  <c:v>2440</c:v>
                </c:pt>
                <c:pt idx="2380">
                  <c:v>2441</c:v>
                </c:pt>
                <c:pt idx="2381">
                  <c:v>2442</c:v>
                </c:pt>
                <c:pt idx="2382">
                  <c:v>2443</c:v>
                </c:pt>
                <c:pt idx="2383">
                  <c:v>2444</c:v>
                </c:pt>
                <c:pt idx="2384">
                  <c:v>2445</c:v>
                </c:pt>
                <c:pt idx="2385">
                  <c:v>2446</c:v>
                </c:pt>
                <c:pt idx="2386">
                  <c:v>2447</c:v>
                </c:pt>
                <c:pt idx="2387">
                  <c:v>2448</c:v>
                </c:pt>
                <c:pt idx="2388">
                  <c:v>2449</c:v>
                </c:pt>
                <c:pt idx="2389">
                  <c:v>2450</c:v>
                </c:pt>
                <c:pt idx="2390">
                  <c:v>2451</c:v>
                </c:pt>
                <c:pt idx="2391">
                  <c:v>2452</c:v>
                </c:pt>
                <c:pt idx="2392">
                  <c:v>2453</c:v>
                </c:pt>
                <c:pt idx="2393">
                  <c:v>2454</c:v>
                </c:pt>
                <c:pt idx="2394">
                  <c:v>2455</c:v>
                </c:pt>
                <c:pt idx="2395">
                  <c:v>2456</c:v>
                </c:pt>
                <c:pt idx="2396">
                  <c:v>2457</c:v>
                </c:pt>
                <c:pt idx="2397">
                  <c:v>2458</c:v>
                </c:pt>
                <c:pt idx="2398">
                  <c:v>2459</c:v>
                </c:pt>
                <c:pt idx="2399">
                  <c:v>2460</c:v>
                </c:pt>
                <c:pt idx="2400">
                  <c:v>2461</c:v>
                </c:pt>
                <c:pt idx="2401">
                  <c:v>2462</c:v>
                </c:pt>
                <c:pt idx="2402">
                  <c:v>2463</c:v>
                </c:pt>
                <c:pt idx="2403">
                  <c:v>2464</c:v>
                </c:pt>
                <c:pt idx="2404">
                  <c:v>2465</c:v>
                </c:pt>
                <c:pt idx="2405">
                  <c:v>2466</c:v>
                </c:pt>
                <c:pt idx="2406">
                  <c:v>2467</c:v>
                </c:pt>
                <c:pt idx="2407">
                  <c:v>2468</c:v>
                </c:pt>
                <c:pt idx="2408">
                  <c:v>2469</c:v>
                </c:pt>
                <c:pt idx="2409">
                  <c:v>2470</c:v>
                </c:pt>
                <c:pt idx="2410">
                  <c:v>2471</c:v>
                </c:pt>
                <c:pt idx="2411">
                  <c:v>2472</c:v>
                </c:pt>
                <c:pt idx="2412">
                  <c:v>2473</c:v>
                </c:pt>
                <c:pt idx="2413">
                  <c:v>2474</c:v>
                </c:pt>
                <c:pt idx="2414">
                  <c:v>2475</c:v>
                </c:pt>
                <c:pt idx="2415">
                  <c:v>2476</c:v>
                </c:pt>
                <c:pt idx="2416">
                  <c:v>2477</c:v>
                </c:pt>
                <c:pt idx="2417">
                  <c:v>2478</c:v>
                </c:pt>
                <c:pt idx="2418">
                  <c:v>2479</c:v>
                </c:pt>
                <c:pt idx="2419">
                  <c:v>2480</c:v>
                </c:pt>
                <c:pt idx="2420">
                  <c:v>2481</c:v>
                </c:pt>
                <c:pt idx="2421">
                  <c:v>2482</c:v>
                </c:pt>
                <c:pt idx="2422">
                  <c:v>2483</c:v>
                </c:pt>
                <c:pt idx="2423">
                  <c:v>2484</c:v>
                </c:pt>
                <c:pt idx="2424">
                  <c:v>2485</c:v>
                </c:pt>
                <c:pt idx="2425">
                  <c:v>2486</c:v>
                </c:pt>
                <c:pt idx="2426">
                  <c:v>2487</c:v>
                </c:pt>
                <c:pt idx="2427">
                  <c:v>2488</c:v>
                </c:pt>
                <c:pt idx="2428">
                  <c:v>2489</c:v>
                </c:pt>
                <c:pt idx="2429">
                  <c:v>2490</c:v>
                </c:pt>
                <c:pt idx="2430">
                  <c:v>2491</c:v>
                </c:pt>
                <c:pt idx="2431">
                  <c:v>2492</c:v>
                </c:pt>
                <c:pt idx="2432">
                  <c:v>2493</c:v>
                </c:pt>
                <c:pt idx="2433">
                  <c:v>2494</c:v>
                </c:pt>
                <c:pt idx="2434">
                  <c:v>2495</c:v>
                </c:pt>
                <c:pt idx="2435">
                  <c:v>2496</c:v>
                </c:pt>
                <c:pt idx="2436">
                  <c:v>2497</c:v>
                </c:pt>
                <c:pt idx="2437">
                  <c:v>2498</c:v>
                </c:pt>
                <c:pt idx="2438">
                  <c:v>2499</c:v>
                </c:pt>
                <c:pt idx="2439">
                  <c:v>2500</c:v>
                </c:pt>
                <c:pt idx="2440">
                  <c:v>2501</c:v>
                </c:pt>
                <c:pt idx="2441">
                  <c:v>2502</c:v>
                </c:pt>
                <c:pt idx="2442">
                  <c:v>2503</c:v>
                </c:pt>
                <c:pt idx="2443">
                  <c:v>2504</c:v>
                </c:pt>
                <c:pt idx="2444">
                  <c:v>2505</c:v>
                </c:pt>
                <c:pt idx="2445">
                  <c:v>2506</c:v>
                </c:pt>
                <c:pt idx="2446">
                  <c:v>2507</c:v>
                </c:pt>
                <c:pt idx="2447">
                  <c:v>2508</c:v>
                </c:pt>
                <c:pt idx="2448">
                  <c:v>2509</c:v>
                </c:pt>
                <c:pt idx="2449">
                  <c:v>2510</c:v>
                </c:pt>
                <c:pt idx="2450">
                  <c:v>2511</c:v>
                </c:pt>
                <c:pt idx="2451">
                  <c:v>2512</c:v>
                </c:pt>
                <c:pt idx="2452">
                  <c:v>2513</c:v>
                </c:pt>
                <c:pt idx="2453">
                  <c:v>2514</c:v>
                </c:pt>
                <c:pt idx="2454">
                  <c:v>2515</c:v>
                </c:pt>
                <c:pt idx="2455">
                  <c:v>2516</c:v>
                </c:pt>
                <c:pt idx="2456">
                  <c:v>2517</c:v>
                </c:pt>
                <c:pt idx="2457">
                  <c:v>2518</c:v>
                </c:pt>
                <c:pt idx="2458">
                  <c:v>2519</c:v>
                </c:pt>
                <c:pt idx="2459">
                  <c:v>2520</c:v>
                </c:pt>
                <c:pt idx="2460">
                  <c:v>2521</c:v>
                </c:pt>
                <c:pt idx="2461">
                  <c:v>2522</c:v>
                </c:pt>
                <c:pt idx="2462">
                  <c:v>2523</c:v>
                </c:pt>
                <c:pt idx="2463">
                  <c:v>2524</c:v>
                </c:pt>
                <c:pt idx="2464">
                  <c:v>2525</c:v>
                </c:pt>
                <c:pt idx="2465">
                  <c:v>2526</c:v>
                </c:pt>
                <c:pt idx="2466">
                  <c:v>2527</c:v>
                </c:pt>
                <c:pt idx="2467">
                  <c:v>2528</c:v>
                </c:pt>
                <c:pt idx="2468">
                  <c:v>2529</c:v>
                </c:pt>
                <c:pt idx="2469">
                  <c:v>2530</c:v>
                </c:pt>
                <c:pt idx="2470">
                  <c:v>2531</c:v>
                </c:pt>
                <c:pt idx="2471">
                  <c:v>2532</c:v>
                </c:pt>
                <c:pt idx="2472">
                  <c:v>2533</c:v>
                </c:pt>
                <c:pt idx="2473">
                  <c:v>2534</c:v>
                </c:pt>
                <c:pt idx="2474">
                  <c:v>2535</c:v>
                </c:pt>
                <c:pt idx="2475">
                  <c:v>2536</c:v>
                </c:pt>
                <c:pt idx="2476">
                  <c:v>2537</c:v>
                </c:pt>
                <c:pt idx="2477">
                  <c:v>2538</c:v>
                </c:pt>
                <c:pt idx="2478">
                  <c:v>2539</c:v>
                </c:pt>
                <c:pt idx="2479">
                  <c:v>2540</c:v>
                </c:pt>
                <c:pt idx="2480">
                  <c:v>2541</c:v>
                </c:pt>
                <c:pt idx="2481">
                  <c:v>2542</c:v>
                </c:pt>
                <c:pt idx="2482">
                  <c:v>2543</c:v>
                </c:pt>
                <c:pt idx="2483">
                  <c:v>2544</c:v>
                </c:pt>
                <c:pt idx="2484">
                  <c:v>2545</c:v>
                </c:pt>
                <c:pt idx="2485">
                  <c:v>2546</c:v>
                </c:pt>
                <c:pt idx="2486">
                  <c:v>2547</c:v>
                </c:pt>
                <c:pt idx="2487">
                  <c:v>2548</c:v>
                </c:pt>
                <c:pt idx="2488">
                  <c:v>2549</c:v>
                </c:pt>
                <c:pt idx="2489">
                  <c:v>2550</c:v>
                </c:pt>
                <c:pt idx="2490">
                  <c:v>2551</c:v>
                </c:pt>
                <c:pt idx="2491">
                  <c:v>2552</c:v>
                </c:pt>
                <c:pt idx="2492">
                  <c:v>2553</c:v>
                </c:pt>
                <c:pt idx="2493">
                  <c:v>2554</c:v>
                </c:pt>
                <c:pt idx="2494">
                  <c:v>2555</c:v>
                </c:pt>
                <c:pt idx="2495">
                  <c:v>2556</c:v>
                </c:pt>
                <c:pt idx="2496">
                  <c:v>2557</c:v>
                </c:pt>
                <c:pt idx="2497">
                  <c:v>2558</c:v>
                </c:pt>
                <c:pt idx="2498">
                  <c:v>2559</c:v>
                </c:pt>
                <c:pt idx="2499">
                  <c:v>2560</c:v>
                </c:pt>
                <c:pt idx="2500">
                  <c:v>2561</c:v>
                </c:pt>
                <c:pt idx="2501">
                  <c:v>2562</c:v>
                </c:pt>
                <c:pt idx="2502">
                  <c:v>2563</c:v>
                </c:pt>
                <c:pt idx="2503">
                  <c:v>2564</c:v>
                </c:pt>
                <c:pt idx="2504">
                  <c:v>2565</c:v>
                </c:pt>
                <c:pt idx="2505">
                  <c:v>2566</c:v>
                </c:pt>
                <c:pt idx="2506">
                  <c:v>2567</c:v>
                </c:pt>
                <c:pt idx="2507">
                  <c:v>2568</c:v>
                </c:pt>
                <c:pt idx="2508">
                  <c:v>2569</c:v>
                </c:pt>
                <c:pt idx="2509">
                  <c:v>2570</c:v>
                </c:pt>
                <c:pt idx="2510">
                  <c:v>2571</c:v>
                </c:pt>
                <c:pt idx="2511">
                  <c:v>2572</c:v>
                </c:pt>
                <c:pt idx="2512">
                  <c:v>2573</c:v>
                </c:pt>
                <c:pt idx="2513">
                  <c:v>2574</c:v>
                </c:pt>
                <c:pt idx="2514">
                  <c:v>2575</c:v>
                </c:pt>
                <c:pt idx="2515">
                  <c:v>2576</c:v>
                </c:pt>
                <c:pt idx="2516">
                  <c:v>2577</c:v>
                </c:pt>
                <c:pt idx="2517">
                  <c:v>2578</c:v>
                </c:pt>
                <c:pt idx="2518">
                  <c:v>2579</c:v>
                </c:pt>
                <c:pt idx="2519">
                  <c:v>2580</c:v>
                </c:pt>
                <c:pt idx="2520">
                  <c:v>2581</c:v>
                </c:pt>
                <c:pt idx="2521">
                  <c:v>2582</c:v>
                </c:pt>
                <c:pt idx="2522">
                  <c:v>2583</c:v>
                </c:pt>
                <c:pt idx="2523">
                  <c:v>2584</c:v>
                </c:pt>
                <c:pt idx="2524">
                  <c:v>2585</c:v>
                </c:pt>
                <c:pt idx="2525">
                  <c:v>2586</c:v>
                </c:pt>
                <c:pt idx="2526">
                  <c:v>2587</c:v>
                </c:pt>
                <c:pt idx="2527">
                  <c:v>2588</c:v>
                </c:pt>
                <c:pt idx="2528">
                  <c:v>2589</c:v>
                </c:pt>
                <c:pt idx="2529">
                  <c:v>2590</c:v>
                </c:pt>
                <c:pt idx="2530">
                  <c:v>2591</c:v>
                </c:pt>
                <c:pt idx="2531">
                  <c:v>2592</c:v>
                </c:pt>
                <c:pt idx="2532">
                  <c:v>2593</c:v>
                </c:pt>
                <c:pt idx="2533">
                  <c:v>2594</c:v>
                </c:pt>
                <c:pt idx="2534">
                  <c:v>2595</c:v>
                </c:pt>
                <c:pt idx="2535">
                  <c:v>2596</c:v>
                </c:pt>
                <c:pt idx="2536">
                  <c:v>2597</c:v>
                </c:pt>
                <c:pt idx="2537">
                  <c:v>2598</c:v>
                </c:pt>
                <c:pt idx="2538">
                  <c:v>2599</c:v>
                </c:pt>
                <c:pt idx="2539">
                  <c:v>2600</c:v>
                </c:pt>
                <c:pt idx="2540">
                  <c:v>2601</c:v>
                </c:pt>
                <c:pt idx="2541">
                  <c:v>2602</c:v>
                </c:pt>
                <c:pt idx="2542">
                  <c:v>2603</c:v>
                </c:pt>
                <c:pt idx="2543">
                  <c:v>2604</c:v>
                </c:pt>
                <c:pt idx="2544">
                  <c:v>2605</c:v>
                </c:pt>
                <c:pt idx="2545">
                  <c:v>2606</c:v>
                </c:pt>
                <c:pt idx="2546">
                  <c:v>2607</c:v>
                </c:pt>
                <c:pt idx="2547">
                  <c:v>2608</c:v>
                </c:pt>
                <c:pt idx="2548">
                  <c:v>2609</c:v>
                </c:pt>
                <c:pt idx="2549">
                  <c:v>2610</c:v>
                </c:pt>
                <c:pt idx="2550">
                  <c:v>2611</c:v>
                </c:pt>
                <c:pt idx="2551">
                  <c:v>2612</c:v>
                </c:pt>
                <c:pt idx="2552">
                  <c:v>2613</c:v>
                </c:pt>
                <c:pt idx="2553">
                  <c:v>2614</c:v>
                </c:pt>
                <c:pt idx="2554">
                  <c:v>2615</c:v>
                </c:pt>
                <c:pt idx="2555">
                  <c:v>2616</c:v>
                </c:pt>
                <c:pt idx="2556">
                  <c:v>2617</c:v>
                </c:pt>
                <c:pt idx="2557">
                  <c:v>2618</c:v>
                </c:pt>
                <c:pt idx="2558">
                  <c:v>2619</c:v>
                </c:pt>
                <c:pt idx="2559">
                  <c:v>2620</c:v>
                </c:pt>
                <c:pt idx="2560">
                  <c:v>2621</c:v>
                </c:pt>
                <c:pt idx="2561">
                  <c:v>2622</c:v>
                </c:pt>
                <c:pt idx="2562">
                  <c:v>2623</c:v>
                </c:pt>
                <c:pt idx="2563">
                  <c:v>2624</c:v>
                </c:pt>
                <c:pt idx="2564">
                  <c:v>2625</c:v>
                </c:pt>
                <c:pt idx="2565">
                  <c:v>2626</c:v>
                </c:pt>
                <c:pt idx="2566">
                  <c:v>2627</c:v>
                </c:pt>
                <c:pt idx="2567">
                  <c:v>2628</c:v>
                </c:pt>
                <c:pt idx="2568">
                  <c:v>2629</c:v>
                </c:pt>
                <c:pt idx="2569">
                  <c:v>2630</c:v>
                </c:pt>
                <c:pt idx="2570">
                  <c:v>2631</c:v>
                </c:pt>
                <c:pt idx="2571">
                  <c:v>2632</c:v>
                </c:pt>
                <c:pt idx="2572">
                  <c:v>2633</c:v>
                </c:pt>
                <c:pt idx="2573">
                  <c:v>2634</c:v>
                </c:pt>
                <c:pt idx="2574">
                  <c:v>2635</c:v>
                </c:pt>
                <c:pt idx="2575">
                  <c:v>2636</c:v>
                </c:pt>
                <c:pt idx="2576">
                  <c:v>2637</c:v>
                </c:pt>
                <c:pt idx="2577">
                  <c:v>2638</c:v>
                </c:pt>
                <c:pt idx="2578">
                  <c:v>2639</c:v>
                </c:pt>
                <c:pt idx="2579">
                  <c:v>2640</c:v>
                </c:pt>
                <c:pt idx="2580">
                  <c:v>2641</c:v>
                </c:pt>
                <c:pt idx="2581">
                  <c:v>2642</c:v>
                </c:pt>
                <c:pt idx="2582">
                  <c:v>2643</c:v>
                </c:pt>
                <c:pt idx="2583">
                  <c:v>2644</c:v>
                </c:pt>
                <c:pt idx="2584">
                  <c:v>2645</c:v>
                </c:pt>
                <c:pt idx="2585">
                  <c:v>2646</c:v>
                </c:pt>
                <c:pt idx="2586">
                  <c:v>2647</c:v>
                </c:pt>
                <c:pt idx="2587">
                  <c:v>2648</c:v>
                </c:pt>
                <c:pt idx="2588">
                  <c:v>2649</c:v>
                </c:pt>
                <c:pt idx="2589">
                  <c:v>2650</c:v>
                </c:pt>
                <c:pt idx="2590">
                  <c:v>2651</c:v>
                </c:pt>
                <c:pt idx="2591">
                  <c:v>2652</c:v>
                </c:pt>
                <c:pt idx="2592">
                  <c:v>2653</c:v>
                </c:pt>
                <c:pt idx="2593">
                  <c:v>2654</c:v>
                </c:pt>
                <c:pt idx="2594">
                  <c:v>2655</c:v>
                </c:pt>
                <c:pt idx="2595">
                  <c:v>2656</c:v>
                </c:pt>
                <c:pt idx="2596">
                  <c:v>2657</c:v>
                </c:pt>
                <c:pt idx="2597">
                  <c:v>2658</c:v>
                </c:pt>
                <c:pt idx="2598">
                  <c:v>2659</c:v>
                </c:pt>
                <c:pt idx="2599">
                  <c:v>2660</c:v>
                </c:pt>
                <c:pt idx="2600">
                  <c:v>2661</c:v>
                </c:pt>
                <c:pt idx="2601">
                  <c:v>2662</c:v>
                </c:pt>
                <c:pt idx="2602">
                  <c:v>2663</c:v>
                </c:pt>
                <c:pt idx="2603">
                  <c:v>2664</c:v>
                </c:pt>
                <c:pt idx="2604">
                  <c:v>2665</c:v>
                </c:pt>
                <c:pt idx="2605">
                  <c:v>2666</c:v>
                </c:pt>
                <c:pt idx="2606">
                  <c:v>2667</c:v>
                </c:pt>
                <c:pt idx="2607">
                  <c:v>2668</c:v>
                </c:pt>
                <c:pt idx="2608">
                  <c:v>2669</c:v>
                </c:pt>
                <c:pt idx="2609">
                  <c:v>2670</c:v>
                </c:pt>
                <c:pt idx="2610">
                  <c:v>2671</c:v>
                </c:pt>
                <c:pt idx="2611">
                  <c:v>2672</c:v>
                </c:pt>
                <c:pt idx="2612">
                  <c:v>2673</c:v>
                </c:pt>
                <c:pt idx="2613">
                  <c:v>2674</c:v>
                </c:pt>
                <c:pt idx="2614">
                  <c:v>2675</c:v>
                </c:pt>
                <c:pt idx="2615">
                  <c:v>2676</c:v>
                </c:pt>
                <c:pt idx="2616">
                  <c:v>2677</c:v>
                </c:pt>
                <c:pt idx="2617">
                  <c:v>2678</c:v>
                </c:pt>
                <c:pt idx="2618">
                  <c:v>2679</c:v>
                </c:pt>
                <c:pt idx="2619">
                  <c:v>2680</c:v>
                </c:pt>
                <c:pt idx="2620">
                  <c:v>2681</c:v>
                </c:pt>
                <c:pt idx="2621">
                  <c:v>2682</c:v>
                </c:pt>
                <c:pt idx="2622">
                  <c:v>2683</c:v>
                </c:pt>
                <c:pt idx="2623">
                  <c:v>2684</c:v>
                </c:pt>
                <c:pt idx="2624">
                  <c:v>2685</c:v>
                </c:pt>
                <c:pt idx="2625">
                  <c:v>2686</c:v>
                </c:pt>
                <c:pt idx="2626">
                  <c:v>2687</c:v>
                </c:pt>
                <c:pt idx="2627">
                  <c:v>2688</c:v>
                </c:pt>
                <c:pt idx="2628">
                  <c:v>2689</c:v>
                </c:pt>
                <c:pt idx="2629">
                  <c:v>2690</c:v>
                </c:pt>
                <c:pt idx="2630">
                  <c:v>2691</c:v>
                </c:pt>
                <c:pt idx="2631">
                  <c:v>2692</c:v>
                </c:pt>
                <c:pt idx="2632">
                  <c:v>2693</c:v>
                </c:pt>
                <c:pt idx="2633">
                  <c:v>2694</c:v>
                </c:pt>
                <c:pt idx="2634">
                  <c:v>2695</c:v>
                </c:pt>
                <c:pt idx="2635">
                  <c:v>2696</c:v>
                </c:pt>
                <c:pt idx="2636">
                  <c:v>2697</c:v>
                </c:pt>
                <c:pt idx="2637">
                  <c:v>2698</c:v>
                </c:pt>
                <c:pt idx="2638">
                  <c:v>2699</c:v>
                </c:pt>
                <c:pt idx="2639">
                  <c:v>2700</c:v>
                </c:pt>
                <c:pt idx="2640">
                  <c:v>2701</c:v>
                </c:pt>
                <c:pt idx="2641">
                  <c:v>2702</c:v>
                </c:pt>
                <c:pt idx="2642">
                  <c:v>2703</c:v>
                </c:pt>
                <c:pt idx="2643">
                  <c:v>2704</c:v>
                </c:pt>
                <c:pt idx="2644">
                  <c:v>2705</c:v>
                </c:pt>
                <c:pt idx="2645">
                  <c:v>2706</c:v>
                </c:pt>
                <c:pt idx="2646">
                  <c:v>2707</c:v>
                </c:pt>
                <c:pt idx="2647">
                  <c:v>2708</c:v>
                </c:pt>
                <c:pt idx="2648">
                  <c:v>2709</c:v>
                </c:pt>
                <c:pt idx="2649">
                  <c:v>2710</c:v>
                </c:pt>
                <c:pt idx="2650">
                  <c:v>2711</c:v>
                </c:pt>
                <c:pt idx="2651">
                  <c:v>2712</c:v>
                </c:pt>
                <c:pt idx="2652">
                  <c:v>2713</c:v>
                </c:pt>
                <c:pt idx="2653">
                  <c:v>2714</c:v>
                </c:pt>
                <c:pt idx="2654">
                  <c:v>2715</c:v>
                </c:pt>
                <c:pt idx="2655">
                  <c:v>2716</c:v>
                </c:pt>
                <c:pt idx="2656">
                  <c:v>2717</c:v>
                </c:pt>
                <c:pt idx="2657">
                  <c:v>2718</c:v>
                </c:pt>
                <c:pt idx="2658">
                  <c:v>2719</c:v>
                </c:pt>
                <c:pt idx="2659">
                  <c:v>2720</c:v>
                </c:pt>
                <c:pt idx="2660">
                  <c:v>2721</c:v>
                </c:pt>
                <c:pt idx="2661">
                  <c:v>2722</c:v>
                </c:pt>
                <c:pt idx="2662">
                  <c:v>2723</c:v>
                </c:pt>
                <c:pt idx="2663">
                  <c:v>2724</c:v>
                </c:pt>
                <c:pt idx="2664">
                  <c:v>2725</c:v>
                </c:pt>
                <c:pt idx="2665">
                  <c:v>2726</c:v>
                </c:pt>
                <c:pt idx="2666">
                  <c:v>2727</c:v>
                </c:pt>
                <c:pt idx="2667">
                  <c:v>2728</c:v>
                </c:pt>
                <c:pt idx="2668">
                  <c:v>2729</c:v>
                </c:pt>
                <c:pt idx="2669">
                  <c:v>2730</c:v>
                </c:pt>
                <c:pt idx="2670">
                  <c:v>2731</c:v>
                </c:pt>
                <c:pt idx="2671">
                  <c:v>2732</c:v>
                </c:pt>
                <c:pt idx="2672">
                  <c:v>2733</c:v>
                </c:pt>
                <c:pt idx="2673">
                  <c:v>2734</c:v>
                </c:pt>
                <c:pt idx="2674">
                  <c:v>2735</c:v>
                </c:pt>
                <c:pt idx="2675">
                  <c:v>2736</c:v>
                </c:pt>
                <c:pt idx="2676">
                  <c:v>2737</c:v>
                </c:pt>
                <c:pt idx="2677">
                  <c:v>2738</c:v>
                </c:pt>
                <c:pt idx="2678">
                  <c:v>2739</c:v>
                </c:pt>
                <c:pt idx="2679">
                  <c:v>2740</c:v>
                </c:pt>
                <c:pt idx="2680">
                  <c:v>2741</c:v>
                </c:pt>
                <c:pt idx="2681">
                  <c:v>2742</c:v>
                </c:pt>
                <c:pt idx="2682">
                  <c:v>2743</c:v>
                </c:pt>
                <c:pt idx="2683">
                  <c:v>2744</c:v>
                </c:pt>
                <c:pt idx="2684">
                  <c:v>2745</c:v>
                </c:pt>
                <c:pt idx="2685">
                  <c:v>2746</c:v>
                </c:pt>
                <c:pt idx="2686">
                  <c:v>2747</c:v>
                </c:pt>
                <c:pt idx="2687">
                  <c:v>2748</c:v>
                </c:pt>
                <c:pt idx="2688">
                  <c:v>2749</c:v>
                </c:pt>
                <c:pt idx="2689">
                  <c:v>2750</c:v>
                </c:pt>
                <c:pt idx="2690">
                  <c:v>2751</c:v>
                </c:pt>
                <c:pt idx="2691">
                  <c:v>2752</c:v>
                </c:pt>
                <c:pt idx="2692">
                  <c:v>2753</c:v>
                </c:pt>
                <c:pt idx="2693">
                  <c:v>2754</c:v>
                </c:pt>
                <c:pt idx="2694">
                  <c:v>2755</c:v>
                </c:pt>
                <c:pt idx="2695">
                  <c:v>2756</c:v>
                </c:pt>
                <c:pt idx="2696">
                  <c:v>2757</c:v>
                </c:pt>
                <c:pt idx="2697">
                  <c:v>2758</c:v>
                </c:pt>
                <c:pt idx="2698">
                  <c:v>2759</c:v>
                </c:pt>
                <c:pt idx="2699">
                  <c:v>2760</c:v>
                </c:pt>
                <c:pt idx="2700">
                  <c:v>2761</c:v>
                </c:pt>
                <c:pt idx="2701">
                  <c:v>2762</c:v>
                </c:pt>
                <c:pt idx="2702">
                  <c:v>2763</c:v>
                </c:pt>
                <c:pt idx="2703">
                  <c:v>2764</c:v>
                </c:pt>
                <c:pt idx="2704">
                  <c:v>2765</c:v>
                </c:pt>
                <c:pt idx="2705">
                  <c:v>2766</c:v>
                </c:pt>
                <c:pt idx="2706">
                  <c:v>2767</c:v>
                </c:pt>
                <c:pt idx="2707">
                  <c:v>2768</c:v>
                </c:pt>
                <c:pt idx="2708">
                  <c:v>2769</c:v>
                </c:pt>
                <c:pt idx="2709">
                  <c:v>2770</c:v>
                </c:pt>
                <c:pt idx="2710">
                  <c:v>2771</c:v>
                </c:pt>
                <c:pt idx="2711">
                  <c:v>2772</c:v>
                </c:pt>
                <c:pt idx="2712">
                  <c:v>2773</c:v>
                </c:pt>
                <c:pt idx="2713">
                  <c:v>2774</c:v>
                </c:pt>
                <c:pt idx="2714">
                  <c:v>2775</c:v>
                </c:pt>
                <c:pt idx="2715">
                  <c:v>2776</c:v>
                </c:pt>
                <c:pt idx="2716">
                  <c:v>2777</c:v>
                </c:pt>
                <c:pt idx="2717">
                  <c:v>2778</c:v>
                </c:pt>
                <c:pt idx="2718">
                  <c:v>2779</c:v>
                </c:pt>
                <c:pt idx="2719">
                  <c:v>2780</c:v>
                </c:pt>
                <c:pt idx="2720">
                  <c:v>2781</c:v>
                </c:pt>
                <c:pt idx="2721">
                  <c:v>2782</c:v>
                </c:pt>
                <c:pt idx="2722">
                  <c:v>2783</c:v>
                </c:pt>
                <c:pt idx="2723">
                  <c:v>2784</c:v>
                </c:pt>
                <c:pt idx="2724">
                  <c:v>2785</c:v>
                </c:pt>
                <c:pt idx="2725">
                  <c:v>2786</c:v>
                </c:pt>
                <c:pt idx="2726">
                  <c:v>2787</c:v>
                </c:pt>
                <c:pt idx="2727">
                  <c:v>2788</c:v>
                </c:pt>
                <c:pt idx="2728">
                  <c:v>2789</c:v>
                </c:pt>
                <c:pt idx="2729">
                  <c:v>2790</c:v>
                </c:pt>
                <c:pt idx="2730">
                  <c:v>2791</c:v>
                </c:pt>
                <c:pt idx="2731">
                  <c:v>2792</c:v>
                </c:pt>
                <c:pt idx="2732">
                  <c:v>2793</c:v>
                </c:pt>
                <c:pt idx="2733">
                  <c:v>2794</c:v>
                </c:pt>
                <c:pt idx="2734">
                  <c:v>2795</c:v>
                </c:pt>
                <c:pt idx="2735">
                  <c:v>2796</c:v>
                </c:pt>
                <c:pt idx="2736">
                  <c:v>2797</c:v>
                </c:pt>
                <c:pt idx="2737">
                  <c:v>2798</c:v>
                </c:pt>
                <c:pt idx="2738">
                  <c:v>2799</c:v>
                </c:pt>
                <c:pt idx="2739">
                  <c:v>2800</c:v>
                </c:pt>
                <c:pt idx="2740">
                  <c:v>2801</c:v>
                </c:pt>
                <c:pt idx="2741">
                  <c:v>2802</c:v>
                </c:pt>
                <c:pt idx="2742">
                  <c:v>2803</c:v>
                </c:pt>
                <c:pt idx="2743">
                  <c:v>2804</c:v>
                </c:pt>
                <c:pt idx="2744">
                  <c:v>2805</c:v>
                </c:pt>
                <c:pt idx="2745">
                  <c:v>2806</c:v>
                </c:pt>
                <c:pt idx="2746">
                  <c:v>2807</c:v>
                </c:pt>
                <c:pt idx="2747">
                  <c:v>2808</c:v>
                </c:pt>
                <c:pt idx="2748">
                  <c:v>2809</c:v>
                </c:pt>
                <c:pt idx="2749">
                  <c:v>2810</c:v>
                </c:pt>
                <c:pt idx="2750">
                  <c:v>2811</c:v>
                </c:pt>
                <c:pt idx="2751">
                  <c:v>2812</c:v>
                </c:pt>
                <c:pt idx="2752">
                  <c:v>2813</c:v>
                </c:pt>
                <c:pt idx="2753">
                  <c:v>2814</c:v>
                </c:pt>
                <c:pt idx="2754">
                  <c:v>2815</c:v>
                </c:pt>
                <c:pt idx="2755">
                  <c:v>2816</c:v>
                </c:pt>
                <c:pt idx="2756">
                  <c:v>2817</c:v>
                </c:pt>
                <c:pt idx="2757">
                  <c:v>2818</c:v>
                </c:pt>
                <c:pt idx="2758">
                  <c:v>2819</c:v>
                </c:pt>
                <c:pt idx="2759">
                  <c:v>2820</c:v>
                </c:pt>
                <c:pt idx="2760">
                  <c:v>2821</c:v>
                </c:pt>
                <c:pt idx="2761">
                  <c:v>2822</c:v>
                </c:pt>
                <c:pt idx="2762">
                  <c:v>2823</c:v>
                </c:pt>
                <c:pt idx="2763">
                  <c:v>2824</c:v>
                </c:pt>
                <c:pt idx="2764">
                  <c:v>2826</c:v>
                </c:pt>
                <c:pt idx="2765">
                  <c:v>2827</c:v>
                </c:pt>
                <c:pt idx="2766">
                  <c:v>2828</c:v>
                </c:pt>
                <c:pt idx="2767">
                  <c:v>2829</c:v>
                </c:pt>
                <c:pt idx="2768">
                  <c:v>2830</c:v>
                </c:pt>
                <c:pt idx="2769">
                  <c:v>2831</c:v>
                </c:pt>
                <c:pt idx="2770">
                  <c:v>2832</c:v>
                </c:pt>
                <c:pt idx="2771">
                  <c:v>2833</c:v>
                </c:pt>
                <c:pt idx="2772">
                  <c:v>2834</c:v>
                </c:pt>
                <c:pt idx="2773">
                  <c:v>2835</c:v>
                </c:pt>
                <c:pt idx="2774">
                  <c:v>2836</c:v>
                </c:pt>
                <c:pt idx="2775">
                  <c:v>2837</c:v>
                </c:pt>
                <c:pt idx="2776">
                  <c:v>2838</c:v>
                </c:pt>
                <c:pt idx="2777">
                  <c:v>2839</c:v>
                </c:pt>
                <c:pt idx="2778">
                  <c:v>2840</c:v>
                </c:pt>
                <c:pt idx="2779">
                  <c:v>2841</c:v>
                </c:pt>
                <c:pt idx="2780">
                  <c:v>2842</c:v>
                </c:pt>
                <c:pt idx="2781">
                  <c:v>2843</c:v>
                </c:pt>
                <c:pt idx="2782">
                  <c:v>2844</c:v>
                </c:pt>
                <c:pt idx="2783">
                  <c:v>2845</c:v>
                </c:pt>
                <c:pt idx="2784">
                  <c:v>2846</c:v>
                </c:pt>
                <c:pt idx="2785">
                  <c:v>2847</c:v>
                </c:pt>
                <c:pt idx="2786">
                  <c:v>2848</c:v>
                </c:pt>
                <c:pt idx="2787">
                  <c:v>2849</c:v>
                </c:pt>
                <c:pt idx="2788">
                  <c:v>2850</c:v>
                </c:pt>
                <c:pt idx="2789">
                  <c:v>2851</c:v>
                </c:pt>
                <c:pt idx="2790">
                  <c:v>2852</c:v>
                </c:pt>
                <c:pt idx="2791">
                  <c:v>2853</c:v>
                </c:pt>
                <c:pt idx="2792">
                  <c:v>2854</c:v>
                </c:pt>
                <c:pt idx="2793">
                  <c:v>2855</c:v>
                </c:pt>
                <c:pt idx="2794">
                  <c:v>2857</c:v>
                </c:pt>
                <c:pt idx="2795">
                  <c:v>2858</c:v>
                </c:pt>
                <c:pt idx="2796">
                  <c:v>2859</c:v>
                </c:pt>
                <c:pt idx="2797">
                  <c:v>2860</c:v>
                </c:pt>
                <c:pt idx="2798">
                  <c:v>2862</c:v>
                </c:pt>
                <c:pt idx="2799">
                  <c:v>2863</c:v>
                </c:pt>
                <c:pt idx="2800">
                  <c:v>2864</c:v>
                </c:pt>
                <c:pt idx="2801">
                  <c:v>2865</c:v>
                </c:pt>
                <c:pt idx="2802">
                  <c:v>2866</c:v>
                </c:pt>
                <c:pt idx="2803">
                  <c:v>2867</c:v>
                </c:pt>
                <c:pt idx="2804">
                  <c:v>2868</c:v>
                </c:pt>
                <c:pt idx="2805">
                  <c:v>2869</c:v>
                </c:pt>
                <c:pt idx="2806">
                  <c:v>2870</c:v>
                </c:pt>
                <c:pt idx="2807">
                  <c:v>2871</c:v>
                </c:pt>
                <c:pt idx="2808">
                  <c:v>2872</c:v>
                </c:pt>
                <c:pt idx="2809">
                  <c:v>2873</c:v>
                </c:pt>
                <c:pt idx="2810">
                  <c:v>2874</c:v>
                </c:pt>
                <c:pt idx="2811">
                  <c:v>2875</c:v>
                </c:pt>
                <c:pt idx="2812">
                  <c:v>2876</c:v>
                </c:pt>
                <c:pt idx="2813">
                  <c:v>2877</c:v>
                </c:pt>
                <c:pt idx="2814">
                  <c:v>2878</c:v>
                </c:pt>
                <c:pt idx="2815">
                  <c:v>2879</c:v>
                </c:pt>
                <c:pt idx="2816">
                  <c:v>2880</c:v>
                </c:pt>
                <c:pt idx="2817">
                  <c:v>2881</c:v>
                </c:pt>
                <c:pt idx="2818">
                  <c:v>2882</c:v>
                </c:pt>
                <c:pt idx="2819">
                  <c:v>2883</c:v>
                </c:pt>
                <c:pt idx="2820">
                  <c:v>2884</c:v>
                </c:pt>
                <c:pt idx="2821">
                  <c:v>2885</c:v>
                </c:pt>
                <c:pt idx="2822">
                  <c:v>2886</c:v>
                </c:pt>
                <c:pt idx="2823">
                  <c:v>2887</c:v>
                </c:pt>
                <c:pt idx="2824">
                  <c:v>2888</c:v>
                </c:pt>
                <c:pt idx="2825">
                  <c:v>2889</c:v>
                </c:pt>
                <c:pt idx="2826">
                  <c:v>2890</c:v>
                </c:pt>
                <c:pt idx="2827">
                  <c:v>2891</c:v>
                </c:pt>
                <c:pt idx="2828">
                  <c:v>2892</c:v>
                </c:pt>
                <c:pt idx="2829">
                  <c:v>2893</c:v>
                </c:pt>
                <c:pt idx="2830">
                  <c:v>2894</c:v>
                </c:pt>
                <c:pt idx="2831">
                  <c:v>2895</c:v>
                </c:pt>
                <c:pt idx="2832">
                  <c:v>2896</c:v>
                </c:pt>
                <c:pt idx="2833">
                  <c:v>2897</c:v>
                </c:pt>
                <c:pt idx="2834">
                  <c:v>2898</c:v>
                </c:pt>
                <c:pt idx="2835">
                  <c:v>2899</c:v>
                </c:pt>
                <c:pt idx="2836">
                  <c:v>2900</c:v>
                </c:pt>
                <c:pt idx="2837">
                  <c:v>2901</c:v>
                </c:pt>
                <c:pt idx="2838">
                  <c:v>2902</c:v>
                </c:pt>
                <c:pt idx="2839">
                  <c:v>2903</c:v>
                </c:pt>
                <c:pt idx="2840">
                  <c:v>2904</c:v>
                </c:pt>
                <c:pt idx="2841">
                  <c:v>2905</c:v>
                </c:pt>
                <c:pt idx="2842">
                  <c:v>2906</c:v>
                </c:pt>
                <c:pt idx="2843">
                  <c:v>2907</c:v>
                </c:pt>
                <c:pt idx="2844">
                  <c:v>2908</c:v>
                </c:pt>
                <c:pt idx="2845">
                  <c:v>2909</c:v>
                </c:pt>
                <c:pt idx="2846">
                  <c:v>2910</c:v>
                </c:pt>
                <c:pt idx="2847">
                  <c:v>2911</c:v>
                </c:pt>
                <c:pt idx="2848">
                  <c:v>2912</c:v>
                </c:pt>
                <c:pt idx="2849">
                  <c:v>2913</c:v>
                </c:pt>
                <c:pt idx="2850">
                  <c:v>2914</c:v>
                </c:pt>
                <c:pt idx="2851">
                  <c:v>2915</c:v>
                </c:pt>
                <c:pt idx="2852">
                  <c:v>2916</c:v>
                </c:pt>
                <c:pt idx="2853">
                  <c:v>2917</c:v>
                </c:pt>
                <c:pt idx="2854">
                  <c:v>2918</c:v>
                </c:pt>
                <c:pt idx="2855">
                  <c:v>2919</c:v>
                </c:pt>
                <c:pt idx="2856">
                  <c:v>2920</c:v>
                </c:pt>
                <c:pt idx="2857">
                  <c:v>2921</c:v>
                </c:pt>
                <c:pt idx="2858">
                  <c:v>2922</c:v>
                </c:pt>
                <c:pt idx="2859">
                  <c:v>2923</c:v>
                </c:pt>
                <c:pt idx="2860">
                  <c:v>2924</c:v>
                </c:pt>
                <c:pt idx="2861">
                  <c:v>2925</c:v>
                </c:pt>
                <c:pt idx="2862">
                  <c:v>2926</c:v>
                </c:pt>
                <c:pt idx="2863">
                  <c:v>2927</c:v>
                </c:pt>
                <c:pt idx="2864">
                  <c:v>2928</c:v>
                </c:pt>
                <c:pt idx="2865">
                  <c:v>2929</c:v>
                </c:pt>
                <c:pt idx="2866">
                  <c:v>2930</c:v>
                </c:pt>
                <c:pt idx="2867">
                  <c:v>2931</c:v>
                </c:pt>
                <c:pt idx="2868">
                  <c:v>2932</c:v>
                </c:pt>
                <c:pt idx="2869">
                  <c:v>2933</c:v>
                </c:pt>
                <c:pt idx="2870">
                  <c:v>2934</c:v>
                </c:pt>
                <c:pt idx="2871">
                  <c:v>2935</c:v>
                </c:pt>
                <c:pt idx="2872">
                  <c:v>2936</c:v>
                </c:pt>
                <c:pt idx="2873">
                  <c:v>2937</c:v>
                </c:pt>
                <c:pt idx="2874">
                  <c:v>2938</c:v>
                </c:pt>
                <c:pt idx="2875">
                  <c:v>2939</c:v>
                </c:pt>
                <c:pt idx="2876">
                  <c:v>2940</c:v>
                </c:pt>
                <c:pt idx="2877">
                  <c:v>2941</c:v>
                </c:pt>
                <c:pt idx="2878">
                  <c:v>2942</c:v>
                </c:pt>
                <c:pt idx="2879">
                  <c:v>2943</c:v>
                </c:pt>
                <c:pt idx="2880">
                  <c:v>2944</c:v>
                </c:pt>
                <c:pt idx="2881">
                  <c:v>2945</c:v>
                </c:pt>
                <c:pt idx="2882">
                  <c:v>2946</c:v>
                </c:pt>
                <c:pt idx="2883">
                  <c:v>2947</c:v>
                </c:pt>
                <c:pt idx="2884">
                  <c:v>2948</c:v>
                </c:pt>
                <c:pt idx="2885">
                  <c:v>2949</c:v>
                </c:pt>
                <c:pt idx="2886">
                  <c:v>2950</c:v>
                </c:pt>
                <c:pt idx="2887">
                  <c:v>2951</c:v>
                </c:pt>
                <c:pt idx="2888">
                  <c:v>2953</c:v>
                </c:pt>
                <c:pt idx="2889">
                  <c:v>2954</c:v>
                </c:pt>
                <c:pt idx="2890">
                  <c:v>2955</c:v>
                </c:pt>
                <c:pt idx="2891">
                  <c:v>2956</c:v>
                </c:pt>
                <c:pt idx="2892">
                  <c:v>2957</c:v>
                </c:pt>
                <c:pt idx="2893">
                  <c:v>2958</c:v>
                </c:pt>
                <c:pt idx="2894">
                  <c:v>2959</c:v>
                </c:pt>
                <c:pt idx="2895">
                  <c:v>2960</c:v>
                </c:pt>
                <c:pt idx="2896">
                  <c:v>2961</c:v>
                </c:pt>
                <c:pt idx="2897">
                  <c:v>2962</c:v>
                </c:pt>
                <c:pt idx="2898">
                  <c:v>2963</c:v>
                </c:pt>
                <c:pt idx="2899">
                  <c:v>2965</c:v>
                </c:pt>
                <c:pt idx="2900">
                  <c:v>2966</c:v>
                </c:pt>
                <c:pt idx="2901">
                  <c:v>2967</c:v>
                </c:pt>
                <c:pt idx="2902">
                  <c:v>2968</c:v>
                </c:pt>
                <c:pt idx="2903">
                  <c:v>2970</c:v>
                </c:pt>
                <c:pt idx="2904">
                  <c:v>2971</c:v>
                </c:pt>
                <c:pt idx="2905">
                  <c:v>2972</c:v>
                </c:pt>
                <c:pt idx="2906">
                  <c:v>2973</c:v>
                </c:pt>
                <c:pt idx="2907">
                  <c:v>2974</c:v>
                </c:pt>
                <c:pt idx="2908">
                  <c:v>2975</c:v>
                </c:pt>
                <c:pt idx="2909">
                  <c:v>2976</c:v>
                </c:pt>
                <c:pt idx="2910">
                  <c:v>2977</c:v>
                </c:pt>
                <c:pt idx="2911">
                  <c:v>2978</c:v>
                </c:pt>
                <c:pt idx="2912">
                  <c:v>2979</c:v>
                </c:pt>
                <c:pt idx="2913">
                  <c:v>2980</c:v>
                </c:pt>
                <c:pt idx="2914">
                  <c:v>2981</c:v>
                </c:pt>
                <c:pt idx="2915">
                  <c:v>2982</c:v>
                </c:pt>
                <c:pt idx="2916">
                  <c:v>2983</c:v>
                </c:pt>
                <c:pt idx="2917">
                  <c:v>2984</c:v>
                </c:pt>
                <c:pt idx="2918">
                  <c:v>2985</c:v>
                </c:pt>
                <c:pt idx="2919">
                  <c:v>2986</c:v>
                </c:pt>
                <c:pt idx="2920">
                  <c:v>2987</c:v>
                </c:pt>
                <c:pt idx="2921">
                  <c:v>2988</c:v>
                </c:pt>
                <c:pt idx="2922">
                  <c:v>2989</c:v>
                </c:pt>
                <c:pt idx="2923">
                  <c:v>2990</c:v>
                </c:pt>
                <c:pt idx="2924">
                  <c:v>2991</c:v>
                </c:pt>
                <c:pt idx="2925">
                  <c:v>2992</c:v>
                </c:pt>
                <c:pt idx="2926">
                  <c:v>2993</c:v>
                </c:pt>
                <c:pt idx="2927">
                  <c:v>2994</c:v>
                </c:pt>
                <c:pt idx="2928">
                  <c:v>2995</c:v>
                </c:pt>
                <c:pt idx="2929">
                  <c:v>2997</c:v>
                </c:pt>
                <c:pt idx="2930">
                  <c:v>2998</c:v>
                </c:pt>
                <c:pt idx="2931">
                  <c:v>2999</c:v>
                </c:pt>
                <c:pt idx="2932">
                  <c:v>3000</c:v>
                </c:pt>
                <c:pt idx="2933">
                  <c:v>3001</c:v>
                </c:pt>
                <c:pt idx="2934">
                  <c:v>3002</c:v>
                </c:pt>
                <c:pt idx="2935">
                  <c:v>3003</c:v>
                </c:pt>
                <c:pt idx="2936">
                  <c:v>3004</c:v>
                </c:pt>
                <c:pt idx="2937">
                  <c:v>3005</c:v>
                </c:pt>
                <c:pt idx="2938">
                  <c:v>3006</c:v>
                </c:pt>
                <c:pt idx="2939">
                  <c:v>3007</c:v>
                </c:pt>
                <c:pt idx="2940">
                  <c:v>3008</c:v>
                </c:pt>
                <c:pt idx="2941">
                  <c:v>3009</c:v>
                </c:pt>
                <c:pt idx="2942">
                  <c:v>3010</c:v>
                </c:pt>
                <c:pt idx="2943">
                  <c:v>3011</c:v>
                </c:pt>
                <c:pt idx="2944">
                  <c:v>3012</c:v>
                </c:pt>
                <c:pt idx="2945">
                  <c:v>3013</c:v>
                </c:pt>
                <c:pt idx="2946">
                  <c:v>3014</c:v>
                </c:pt>
                <c:pt idx="2947">
                  <c:v>3015</c:v>
                </c:pt>
                <c:pt idx="2948">
                  <c:v>3017</c:v>
                </c:pt>
                <c:pt idx="2949">
                  <c:v>3018</c:v>
                </c:pt>
                <c:pt idx="2950">
                  <c:v>3019</c:v>
                </c:pt>
                <c:pt idx="2951">
                  <c:v>3020</c:v>
                </c:pt>
                <c:pt idx="2952">
                  <c:v>3021</c:v>
                </c:pt>
                <c:pt idx="2953">
                  <c:v>3022</c:v>
                </c:pt>
                <c:pt idx="2954">
                  <c:v>3023</c:v>
                </c:pt>
                <c:pt idx="2955">
                  <c:v>3024</c:v>
                </c:pt>
                <c:pt idx="2956">
                  <c:v>3026</c:v>
                </c:pt>
                <c:pt idx="2957">
                  <c:v>3027</c:v>
                </c:pt>
                <c:pt idx="2958">
                  <c:v>3028</c:v>
                </c:pt>
                <c:pt idx="2959">
                  <c:v>3029</c:v>
                </c:pt>
                <c:pt idx="2960">
                  <c:v>3030</c:v>
                </c:pt>
                <c:pt idx="2961">
                  <c:v>3031</c:v>
                </c:pt>
                <c:pt idx="2962">
                  <c:v>3032</c:v>
                </c:pt>
                <c:pt idx="2963">
                  <c:v>3033</c:v>
                </c:pt>
                <c:pt idx="2964">
                  <c:v>3034</c:v>
                </c:pt>
                <c:pt idx="2965">
                  <c:v>3035</c:v>
                </c:pt>
                <c:pt idx="2966">
                  <c:v>3036</c:v>
                </c:pt>
                <c:pt idx="2967">
                  <c:v>3037</c:v>
                </c:pt>
                <c:pt idx="2968">
                  <c:v>3038</c:v>
                </c:pt>
                <c:pt idx="2969">
                  <c:v>3039</c:v>
                </c:pt>
                <c:pt idx="2970">
                  <c:v>3040</c:v>
                </c:pt>
                <c:pt idx="2971">
                  <c:v>3041</c:v>
                </c:pt>
                <c:pt idx="2972">
                  <c:v>3042</c:v>
                </c:pt>
                <c:pt idx="2973">
                  <c:v>3043</c:v>
                </c:pt>
                <c:pt idx="2974">
                  <c:v>3044</c:v>
                </c:pt>
                <c:pt idx="2975">
                  <c:v>3045</c:v>
                </c:pt>
                <c:pt idx="2976">
                  <c:v>3046</c:v>
                </c:pt>
                <c:pt idx="2977">
                  <c:v>3047</c:v>
                </c:pt>
                <c:pt idx="2978">
                  <c:v>3048</c:v>
                </c:pt>
                <c:pt idx="2979">
                  <c:v>3049</c:v>
                </c:pt>
                <c:pt idx="2980">
                  <c:v>3050</c:v>
                </c:pt>
                <c:pt idx="2981">
                  <c:v>3051</c:v>
                </c:pt>
                <c:pt idx="2982">
                  <c:v>3052</c:v>
                </c:pt>
                <c:pt idx="2983">
                  <c:v>3053</c:v>
                </c:pt>
                <c:pt idx="2984">
                  <c:v>3054</c:v>
                </c:pt>
                <c:pt idx="2985">
                  <c:v>3055</c:v>
                </c:pt>
                <c:pt idx="2986">
                  <c:v>3056</c:v>
                </c:pt>
                <c:pt idx="2987">
                  <c:v>3057</c:v>
                </c:pt>
                <c:pt idx="2988">
                  <c:v>3058</c:v>
                </c:pt>
                <c:pt idx="2989">
                  <c:v>3059</c:v>
                </c:pt>
                <c:pt idx="2990">
                  <c:v>3060</c:v>
                </c:pt>
                <c:pt idx="2991">
                  <c:v>3061</c:v>
                </c:pt>
                <c:pt idx="2992">
                  <c:v>3063</c:v>
                </c:pt>
                <c:pt idx="2993">
                  <c:v>3064</c:v>
                </c:pt>
                <c:pt idx="2994">
                  <c:v>3065</c:v>
                </c:pt>
                <c:pt idx="2995">
                  <c:v>3066</c:v>
                </c:pt>
                <c:pt idx="2996">
                  <c:v>3067</c:v>
                </c:pt>
                <c:pt idx="2997">
                  <c:v>3068</c:v>
                </c:pt>
                <c:pt idx="2998">
                  <c:v>3069</c:v>
                </c:pt>
                <c:pt idx="2999">
                  <c:v>3070</c:v>
                </c:pt>
                <c:pt idx="3000">
                  <c:v>3071</c:v>
                </c:pt>
                <c:pt idx="3001">
                  <c:v>3072</c:v>
                </c:pt>
                <c:pt idx="3002">
                  <c:v>3073</c:v>
                </c:pt>
                <c:pt idx="3003">
                  <c:v>3074</c:v>
                </c:pt>
                <c:pt idx="3004">
                  <c:v>3075</c:v>
                </c:pt>
                <c:pt idx="3005">
                  <c:v>3076</c:v>
                </c:pt>
                <c:pt idx="3006">
                  <c:v>3077</c:v>
                </c:pt>
                <c:pt idx="3007">
                  <c:v>3078</c:v>
                </c:pt>
                <c:pt idx="3008">
                  <c:v>3079</c:v>
                </c:pt>
                <c:pt idx="3009">
                  <c:v>3080</c:v>
                </c:pt>
                <c:pt idx="3010">
                  <c:v>3081</c:v>
                </c:pt>
                <c:pt idx="3011">
                  <c:v>3082</c:v>
                </c:pt>
                <c:pt idx="3012">
                  <c:v>3083</c:v>
                </c:pt>
                <c:pt idx="3013">
                  <c:v>3084</c:v>
                </c:pt>
                <c:pt idx="3014">
                  <c:v>3085</c:v>
                </c:pt>
                <c:pt idx="3015">
                  <c:v>3086</c:v>
                </c:pt>
                <c:pt idx="3016">
                  <c:v>3087</c:v>
                </c:pt>
                <c:pt idx="3017">
                  <c:v>3088</c:v>
                </c:pt>
                <c:pt idx="3018">
                  <c:v>3089</c:v>
                </c:pt>
                <c:pt idx="3019">
                  <c:v>3090</c:v>
                </c:pt>
                <c:pt idx="3020">
                  <c:v>3091</c:v>
                </c:pt>
                <c:pt idx="3021">
                  <c:v>3092</c:v>
                </c:pt>
                <c:pt idx="3022">
                  <c:v>3093</c:v>
                </c:pt>
                <c:pt idx="3023">
                  <c:v>3094</c:v>
                </c:pt>
                <c:pt idx="3024">
                  <c:v>3095</c:v>
                </c:pt>
                <c:pt idx="3025">
                  <c:v>3096</c:v>
                </c:pt>
                <c:pt idx="3026">
                  <c:v>3097</c:v>
                </c:pt>
                <c:pt idx="3027">
                  <c:v>3098</c:v>
                </c:pt>
                <c:pt idx="3028">
                  <c:v>3099</c:v>
                </c:pt>
                <c:pt idx="3029">
                  <c:v>3100</c:v>
                </c:pt>
                <c:pt idx="3030">
                  <c:v>3102</c:v>
                </c:pt>
                <c:pt idx="3031">
                  <c:v>3103</c:v>
                </c:pt>
                <c:pt idx="3032">
                  <c:v>3104</c:v>
                </c:pt>
                <c:pt idx="3033">
                  <c:v>3105</c:v>
                </c:pt>
                <c:pt idx="3034">
                  <c:v>3106</c:v>
                </c:pt>
                <c:pt idx="3035">
                  <c:v>3107</c:v>
                </c:pt>
                <c:pt idx="3036">
                  <c:v>3108</c:v>
                </c:pt>
                <c:pt idx="3037">
                  <c:v>3109</c:v>
                </c:pt>
                <c:pt idx="3038">
                  <c:v>3110</c:v>
                </c:pt>
                <c:pt idx="3039">
                  <c:v>3111</c:v>
                </c:pt>
                <c:pt idx="3040">
                  <c:v>3112</c:v>
                </c:pt>
                <c:pt idx="3041">
                  <c:v>3114</c:v>
                </c:pt>
                <c:pt idx="3042">
                  <c:v>3115</c:v>
                </c:pt>
                <c:pt idx="3043">
                  <c:v>3116</c:v>
                </c:pt>
                <c:pt idx="3044">
                  <c:v>3117</c:v>
                </c:pt>
                <c:pt idx="3045">
                  <c:v>3118</c:v>
                </c:pt>
                <c:pt idx="3046">
                  <c:v>3119</c:v>
                </c:pt>
                <c:pt idx="3047">
                  <c:v>3120</c:v>
                </c:pt>
                <c:pt idx="3048">
                  <c:v>3121</c:v>
                </c:pt>
                <c:pt idx="3049">
                  <c:v>3122</c:v>
                </c:pt>
                <c:pt idx="3050">
                  <c:v>3123</c:v>
                </c:pt>
                <c:pt idx="3051">
                  <c:v>3124</c:v>
                </c:pt>
                <c:pt idx="3052">
                  <c:v>3125</c:v>
                </c:pt>
                <c:pt idx="3053">
                  <c:v>3126</c:v>
                </c:pt>
                <c:pt idx="3054">
                  <c:v>3127</c:v>
                </c:pt>
                <c:pt idx="3055">
                  <c:v>3128</c:v>
                </c:pt>
                <c:pt idx="3056">
                  <c:v>3129</c:v>
                </c:pt>
                <c:pt idx="3057">
                  <c:v>3131</c:v>
                </c:pt>
                <c:pt idx="3058">
                  <c:v>3132</c:v>
                </c:pt>
                <c:pt idx="3059">
                  <c:v>3133</c:v>
                </c:pt>
                <c:pt idx="3060">
                  <c:v>3134</c:v>
                </c:pt>
                <c:pt idx="3061">
                  <c:v>3135</c:v>
                </c:pt>
                <c:pt idx="3062">
                  <c:v>3136</c:v>
                </c:pt>
                <c:pt idx="3063">
                  <c:v>3137</c:v>
                </c:pt>
                <c:pt idx="3064">
                  <c:v>3138</c:v>
                </c:pt>
                <c:pt idx="3065">
                  <c:v>3139</c:v>
                </c:pt>
                <c:pt idx="3066">
                  <c:v>3140</c:v>
                </c:pt>
                <c:pt idx="3067">
                  <c:v>3141</c:v>
                </c:pt>
                <c:pt idx="3068">
                  <c:v>3142</c:v>
                </c:pt>
                <c:pt idx="3069">
                  <c:v>3143</c:v>
                </c:pt>
                <c:pt idx="3070">
                  <c:v>3144</c:v>
                </c:pt>
                <c:pt idx="3071">
                  <c:v>3145</c:v>
                </c:pt>
                <c:pt idx="3072">
                  <c:v>3146</c:v>
                </c:pt>
                <c:pt idx="3073">
                  <c:v>3147</c:v>
                </c:pt>
                <c:pt idx="3074">
                  <c:v>3148</c:v>
                </c:pt>
                <c:pt idx="3075">
                  <c:v>3149</c:v>
                </c:pt>
                <c:pt idx="3076">
                  <c:v>3150</c:v>
                </c:pt>
                <c:pt idx="3077">
                  <c:v>3152</c:v>
                </c:pt>
                <c:pt idx="3078">
                  <c:v>3153</c:v>
                </c:pt>
                <c:pt idx="3079">
                  <c:v>3154</c:v>
                </c:pt>
                <c:pt idx="3080">
                  <c:v>3155</c:v>
                </c:pt>
                <c:pt idx="3081">
                  <c:v>3156</c:v>
                </c:pt>
                <c:pt idx="3082">
                  <c:v>3157</c:v>
                </c:pt>
                <c:pt idx="3083">
                  <c:v>3158</c:v>
                </c:pt>
                <c:pt idx="3084">
                  <c:v>3159</c:v>
                </c:pt>
                <c:pt idx="3085">
                  <c:v>3160</c:v>
                </c:pt>
                <c:pt idx="3086">
                  <c:v>3161</c:v>
                </c:pt>
                <c:pt idx="3087">
                  <c:v>3162</c:v>
                </c:pt>
                <c:pt idx="3088">
                  <c:v>3163</c:v>
                </c:pt>
                <c:pt idx="3089">
                  <c:v>3164</c:v>
                </c:pt>
                <c:pt idx="3090">
                  <c:v>3165</c:v>
                </c:pt>
                <c:pt idx="3091">
                  <c:v>3166</c:v>
                </c:pt>
                <c:pt idx="3092">
                  <c:v>3169</c:v>
                </c:pt>
                <c:pt idx="3093">
                  <c:v>3171</c:v>
                </c:pt>
                <c:pt idx="3094">
                  <c:v>3172</c:v>
                </c:pt>
                <c:pt idx="3095">
                  <c:v>3173</c:v>
                </c:pt>
                <c:pt idx="3096">
                  <c:v>3174</c:v>
                </c:pt>
                <c:pt idx="3097">
                  <c:v>3175</c:v>
                </c:pt>
                <c:pt idx="3098">
                  <c:v>3176</c:v>
                </c:pt>
                <c:pt idx="3099">
                  <c:v>3177</c:v>
                </c:pt>
                <c:pt idx="3100">
                  <c:v>3178</c:v>
                </c:pt>
                <c:pt idx="3101">
                  <c:v>3179</c:v>
                </c:pt>
                <c:pt idx="3102">
                  <c:v>3180</c:v>
                </c:pt>
                <c:pt idx="3103">
                  <c:v>3181</c:v>
                </c:pt>
                <c:pt idx="3104">
                  <c:v>3182</c:v>
                </c:pt>
                <c:pt idx="3105">
                  <c:v>3183</c:v>
                </c:pt>
                <c:pt idx="3106">
                  <c:v>3184</c:v>
                </c:pt>
                <c:pt idx="3107">
                  <c:v>3185</c:v>
                </c:pt>
                <c:pt idx="3108">
                  <c:v>3186</c:v>
                </c:pt>
                <c:pt idx="3109">
                  <c:v>3187</c:v>
                </c:pt>
                <c:pt idx="3110">
                  <c:v>3188</c:v>
                </c:pt>
                <c:pt idx="3111">
                  <c:v>3189</c:v>
                </c:pt>
                <c:pt idx="3112">
                  <c:v>3190</c:v>
                </c:pt>
                <c:pt idx="3113">
                  <c:v>3191</c:v>
                </c:pt>
                <c:pt idx="3114">
                  <c:v>3192</c:v>
                </c:pt>
                <c:pt idx="3115">
                  <c:v>3193</c:v>
                </c:pt>
                <c:pt idx="3116">
                  <c:v>3194</c:v>
                </c:pt>
                <c:pt idx="3117">
                  <c:v>3195</c:v>
                </c:pt>
                <c:pt idx="3118">
                  <c:v>3196</c:v>
                </c:pt>
                <c:pt idx="3119">
                  <c:v>3197</c:v>
                </c:pt>
                <c:pt idx="3120">
                  <c:v>3198</c:v>
                </c:pt>
                <c:pt idx="3121">
                  <c:v>3199</c:v>
                </c:pt>
                <c:pt idx="3122">
                  <c:v>3200</c:v>
                </c:pt>
                <c:pt idx="3123">
                  <c:v>3201</c:v>
                </c:pt>
                <c:pt idx="3124">
                  <c:v>3202</c:v>
                </c:pt>
                <c:pt idx="3125">
                  <c:v>3203</c:v>
                </c:pt>
                <c:pt idx="3126">
                  <c:v>3204</c:v>
                </c:pt>
                <c:pt idx="3127">
                  <c:v>3205</c:v>
                </c:pt>
                <c:pt idx="3128">
                  <c:v>3206</c:v>
                </c:pt>
                <c:pt idx="3129">
                  <c:v>3207</c:v>
                </c:pt>
                <c:pt idx="3130">
                  <c:v>3208</c:v>
                </c:pt>
                <c:pt idx="3131">
                  <c:v>3209</c:v>
                </c:pt>
                <c:pt idx="3132">
                  <c:v>3210</c:v>
                </c:pt>
                <c:pt idx="3133">
                  <c:v>3211</c:v>
                </c:pt>
                <c:pt idx="3134">
                  <c:v>3212</c:v>
                </c:pt>
                <c:pt idx="3135">
                  <c:v>3213</c:v>
                </c:pt>
                <c:pt idx="3136">
                  <c:v>3214</c:v>
                </c:pt>
                <c:pt idx="3137">
                  <c:v>3215</c:v>
                </c:pt>
                <c:pt idx="3138">
                  <c:v>3216</c:v>
                </c:pt>
                <c:pt idx="3139">
                  <c:v>3217</c:v>
                </c:pt>
                <c:pt idx="3140">
                  <c:v>3218</c:v>
                </c:pt>
                <c:pt idx="3141">
                  <c:v>3219</c:v>
                </c:pt>
                <c:pt idx="3142">
                  <c:v>3220</c:v>
                </c:pt>
                <c:pt idx="3143">
                  <c:v>3221</c:v>
                </c:pt>
                <c:pt idx="3144">
                  <c:v>3222</c:v>
                </c:pt>
                <c:pt idx="3145">
                  <c:v>3223</c:v>
                </c:pt>
                <c:pt idx="3146">
                  <c:v>3224</c:v>
                </c:pt>
                <c:pt idx="3147">
                  <c:v>3225</c:v>
                </c:pt>
                <c:pt idx="3148">
                  <c:v>3227</c:v>
                </c:pt>
                <c:pt idx="3149">
                  <c:v>3228</c:v>
                </c:pt>
                <c:pt idx="3150">
                  <c:v>3229</c:v>
                </c:pt>
                <c:pt idx="3151">
                  <c:v>3230</c:v>
                </c:pt>
                <c:pt idx="3152">
                  <c:v>3231</c:v>
                </c:pt>
                <c:pt idx="3153">
                  <c:v>3232</c:v>
                </c:pt>
                <c:pt idx="3154">
                  <c:v>3233</c:v>
                </c:pt>
                <c:pt idx="3155">
                  <c:v>3234</c:v>
                </c:pt>
                <c:pt idx="3156">
                  <c:v>3235</c:v>
                </c:pt>
                <c:pt idx="3157">
                  <c:v>3236</c:v>
                </c:pt>
                <c:pt idx="3158">
                  <c:v>3237</c:v>
                </c:pt>
                <c:pt idx="3159">
                  <c:v>3238</c:v>
                </c:pt>
                <c:pt idx="3160">
                  <c:v>3239</c:v>
                </c:pt>
                <c:pt idx="3161">
                  <c:v>3240</c:v>
                </c:pt>
                <c:pt idx="3162">
                  <c:v>3241</c:v>
                </c:pt>
                <c:pt idx="3163">
                  <c:v>3242</c:v>
                </c:pt>
                <c:pt idx="3164">
                  <c:v>3243</c:v>
                </c:pt>
                <c:pt idx="3165">
                  <c:v>3244</c:v>
                </c:pt>
                <c:pt idx="3166">
                  <c:v>3245</c:v>
                </c:pt>
                <c:pt idx="3167">
                  <c:v>3246</c:v>
                </c:pt>
                <c:pt idx="3168">
                  <c:v>3247</c:v>
                </c:pt>
                <c:pt idx="3169">
                  <c:v>3248</c:v>
                </c:pt>
                <c:pt idx="3170">
                  <c:v>3249</c:v>
                </c:pt>
                <c:pt idx="3171">
                  <c:v>3251</c:v>
                </c:pt>
                <c:pt idx="3172">
                  <c:v>3252</c:v>
                </c:pt>
                <c:pt idx="3173">
                  <c:v>3253</c:v>
                </c:pt>
                <c:pt idx="3174">
                  <c:v>3254</c:v>
                </c:pt>
                <c:pt idx="3175">
                  <c:v>3255</c:v>
                </c:pt>
                <c:pt idx="3176">
                  <c:v>3256</c:v>
                </c:pt>
                <c:pt idx="3177">
                  <c:v>3257</c:v>
                </c:pt>
                <c:pt idx="3178">
                  <c:v>3259</c:v>
                </c:pt>
                <c:pt idx="3179">
                  <c:v>3260</c:v>
                </c:pt>
                <c:pt idx="3180">
                  <c:v>3261</c:v>
                </c:pt>
                <c:pt idx="3181">
                  <c:v>3262</c:v>
                </c:pt>
                <c:pt idx="3182">
                  <c:v>3263</c:v>
                </c:pt>
                <c:pt idx="3183">
                  <c:v>3264</c:v>
                </c:pt>
                <c:pt idx="3184">
                  <c:v>3265</c:v>
                </c:pt>
                <c:pt idx="3185">
                  <c:v>3266</c:v>
                </c:pt>
                <c:pt idx="3186">
                  <c:v>3268</c:v>
                </c:pt>
                <c:pt idx="3187">
                  <c:v>3270</c:v>
                </c:pt>
                <c:pt idx="3188">
                  <c:v>3271</c:v>
                </c:pt>
                <c:pt idx="3189">
                  <c:v>3272</c:v>
                </c:pt>
                <c:pt idx="3190">
                  <c:v>3273</c:v>
                </c:pt>
                <c:pt idx="3191">
                  <c:v>3274</c:v>
                </c:pt>
                <c:pt idx="3192">
                  <c:v>3275</c:v>
                </c:pt>
                <c:pt idx="3193">
                  <c:v>3276</c:v>
                </c:pt>
                <c:pt idx="3194">
                  <c:v>3277</c:v>
                </c:pt>
                <c:pt idx="3195">
                  <c:v>3279</c:v>
                </c:pt>
                <c:pt idx="3196">
                  <c:v>3280</c:v>
                </c:pt>
                <c:pt idx="3197">
                  <c:v>3281</c:v>
                </c:pt>
                <c:pt idx="3198">
                  <c:v>3282</c:v>
                </c:pt>
                <c:pt idx="3199">
                  <c:v>3284</c:v>
                </c:pt>
                <c:pt idx="3200">
                  <c:v>3285</c:v>
                </c:pt>
                <c:pt idx="3201">
                  <c:v>3287</c:v>
                </c:pt>
                <c:pt idx="3202">
                  <c:v>3288</c:v>
                </c:pt>
                <c:pt idx="3203">
                  <c:v>3289</c:v>
                </c:pt>
                <c:pt idx="3204">
                  <c:v>3290</c:v>
                </c:pt>
                <c:pt idx="3205">
                  <c:v>3291</c:v>
                </c:pt>
                <c:pt idx="3206">
                  <c:v>3292</c:v>
                </c:pt>
                <c:pt idx="3207">
                  <c:v>3293</c:v>
                </c:pt>
                <c:pt idx="3208">
                  <c:v>3294</c:v>
                </c:pt>
                <c:pt idx="3209">
                  <c:v>3295</c:v>
                </c:pt>
                <c:pt idx="3210">
                  <c:v>3296</c:v>
                </c:pt>
                <c:pt idx="3211">
                  <c:v>3297</c:v>
                </c:pt>
                <c:pt idx="3212">
                  <c:v>3298</c:v>
                </c:pt>
                <c:pt idx="3213">
                  <c:v>3299</c:v>
                </c:pt>
                <c:pt idx="3214">
                  <c:v>3300</c:v>
                </c:pt>
                <c:pt idx="3215">
                  <c:v>3301</c:v>
                </c:pt>
                <c:pt idx="3216">
                  <c:v>3303</c:v>
                </c:pt>
                <c:pt idx="3217">
                  <c:v>3305</c:v>
                </c:pt>
                <c:pt idx="3218">
                  <c:v>3306</c:v>
                </c:pt>
                <c:pt idx="3219">
                  <c:v>3307</c:v>
                </c:pt>
                <c:pt idx="3220">
                  <c:v>3308</c:v>
                </c:pt>
                <c:pt idx="3221">
                  <c:v>3309</c:v>
                </c:pt>
                <c:pt idx="3222">
                  <c:v>3310</c:v>
                </c:pt>
                <c:pt idx="3223">
                  <c:v>3311</c:v>
                </c:pt>
                <c:pt idx="3224">
                  <c:v>3314</c:v>
                </c:pt>
                <c:pt idx="3225">
                  <c:v>3315</c:v>
                </c:pt>
                <c:pt idx="3226">
                  <c:v>3316</c:v>
                </c:pt>
                <c:pt idx="3227">
                  <c:v>3317</c:v>
                </c:pt>
                <c:pt idx="3228">
                  <c:v>3318</c:v>
                </c:pt>
                <c:pt idx="3229">
                  <c:v>3319</c:v>
                </c:pt>
                <c:pt idx="3230">
                  <c:v>3320</c:v>
                </c:pt>
                <c:pt idx="3231">
                  <c:v>3321</c:v>
                </c:pt>
                <c:pt idx="3232">
                  <c:v>3322</c:v>
                </c:pt>
                <c:pt idx="3233">
                  <c:v>3323</c:v>
                </c:pt>
                <c:pt idx="3234">
                  <c:v>3324</c:v>
                </c:pt>
                <c:pt idx="3235">
                  <c:v>3325</c:v>
                </c:pt>
                <c:pt idx="3236">
                  <c:v>3326</c:v>
                </c:pt>
                <c:pt idx="3237">
                  <c:v>3327</c:v>
                </c:pt>
                <c:pt idx="3238">
                  <c:v>3328</c:v>
                </c:pt>
                <c:pt idx="3239">
                  <c:v>3329</c:v>
                </c:pt>
                <c:pt idx="3240">
                  <c:v>3330</c:v>
                </c:pt>
                <c:pt idx="3241">
                  <c:v>3331</c:v>
                </c:pt>
                <c:pt idx="3242">
                  <c:v>3332</c:v>
                </c:pt>
                <c:pt idx="3243">
                  <c:v>3333</c:v>
                </c:pt>
                <c:pt idx="3244">
                  <c:v>3334</c:v>
                </c:pt>
                <c:pt idx="3245">
                  <c:v>3335</c:v>
                </c:pt>
                <c:pt idx="3246">
                  <c:v>3336</c:v>
                </c:pt>
                <c:pt idx="3247">
                  <c:v>3337</c:v>
                </c:pt>
                <c:pt idx="3248">
                  <c:v>3338</c:v>
                </c:pt>
                <c:pt idx="3249">
                  <c:v>3339</c:v>
                </c:pt>
                <c:pt idx="3250">
                  <c:v>3340</c:v>
                </c:pt>
                <c:pt idx="3251">
                  <c:v>3341</c:v>
                </c:pt>
                <c:pt idx="3252">
                  <c:v>3342</c:v>
                </c:pt>
                <c:pt idx="3253">
                  <c:v>3343</c:v>
                </c:pt>
                <c:pt idx="3254">
                  <c:v>3344</c:v>
                </c:pt>
                <c:pt idx="3255">
                  <c:v>3345</c:v>
                </c:pt>
                <c:pt idx="3256">
                  <c:v>3346</c:v>
                </c:pt>
                <c:pt idx="3257">
                  <c:v>3347</c:v>
                </c:pt>
                <c:pt idx="3258">
                  <c:v>3349</c:v>
                </c:pt>
                <c:pt idx="3259">
                  <c:v>3350</c:v>
                </c:pt>
                <c:pt idx="3260">
                  <c:v>3351</c:v>
                </c:pt>
                <c:pt idx="3261">
                  <c:v>3352</c:v>
                </c:pt>
                <c:pt idx="3262">
                  <c:v>3353</c:v>
                </c:pt>
                <c:pt idx="3263">
                  <c:v>3354</c:v>
                </c:pt>
                <c:pt idx="3264">
                  <c:v>3355</c:v>
                </c:pt>
                <c:pt idx="3265">
                  <c:v>3356</c:v>
                </c:pt>
                <c:pt idx="3266">
                  <c:v>3357</c:v>
                </c:pt>
                <c:pt idx="3267">
                  <c:v>3358</c:v>
                </c:pt>
                <c:pt idx="3268">
                  <c:v>3359</c:v>
                </c:pt>
                <c:pt idx="3269">
                  <c:v>3360</c:v>
                </c:pt>
                <c:pt idx="3270">
                  <c:v>3361</c:v>
                </c:pt>
                <c:pt idx="3271">
                  <c:v>3363</c:v>
                </c:pt>
                <c:pt idx="3272">
                  <c:v>3364</c:v>
                </c:pt>
                <c:pt idx="3273">
                  <c:v>3365</c:v>
                </c:pt>
                <c:pt idx="3274">
                  <c:v>3366</c:v>
                </c:pt>
                <c:pt idx="3275">
                  <c:v>3367</c:v>
                </c:pt>
                <c:pt idx="3276">
                  <c:v>3368</c:v>
                </c:pt>
                <c:pt idx="3277">
                  <c:v>3369</c:v>
                </c:pt>
                <c:pt idx="3278">
                  <c:v>3370</c:v>
                </c:pt>
                <c:pt idx="3279">
                  <c:v>3371</c:v>
                </c:pt>
                <c:pt idx="3280">
                  <c:v>3373</c:v>
                </c:pt>
                <c:pt idx="3281">
                  <c:v>3374</c:v>
                </c:pt>
                <c:pt idx="3282">
                  <c:v>3375</c:v>
                </c:pt>
                <c:pt idx="3283">
                  <c:v>3376</c:v>
                </c:pt>
                <c:pt idx="3284">
                  <c:v>3377</c:v>
                </c:pt>
                <c:pt idx="3285">
                  <c:v>3378</c:v>
                </c:pt>
                <c:pt idx="3286">
                  <c:v>3379</c:v>
                </c:pt>
                <c:pt idx="3287">
                  <c:v>3380</c:v>
                </c:pt>
                <c:pt idx="3288">
                  <c:v>3381</c:v>
                </c:pt>
                <c:pt idx="3289">
                  <c:v>3382</c:v>
                </c:pt>
                <c:pt idx="3290">
                  <c:v>3383</c:v>
                </c:pt>
                <c:pt idx="3291">
                  <c:v>3384</c:v>
                </c:pt>
                <c:pt idx="3292">
                  <c:v>3385</c:v>
                </c:pt>
                <c:pt idx="3293">
                  <c:v>3386</c:v>
                </c:pt>
                <c:pt idx="3294">
                  <c:v>3387</c:v>
                </c:pt>
                <c:pt idx="3295">
                  <c:v>3388</c:v>
                </c:pt>
                <c:pt idx="3296">
                  <c:v>3390</c:v>
                </c:pt>
                <c:pt idx="3297">
                  <c:v>3391</c:v>
                </c:pt>
                <c:pt idx="3298">
                  <c:v>3392</c:v>
                </c:pt>
                <c:pt idx="3299">
                  <c:v>3393</c:v>
                </c:pt>
                <c:pt idx="3300">
                  <c:v>3394</c:v>
                </c:pt>
                <c:pt idx="3301">
                  <c:v>3395</c:v>
                </c:pt>
                <c:pt idx="3302">
                  <c:v>3396</c:v>
                </c:pt>
                <c:pt idx="3303">
                  <c:v>3397</c:v>
                </c:pt>
                <c:pt idx="3304">
                  <c:v>3398</c:v>
                </c:pt>
                <c:pt idx="3305">
                  <c:v>3399</c:v>
                </c:pt>
                <c:pt idx="3306">
                  <c:v>3400</c:v>
                </c:pt>
                <c:pt idx="3307">
                  <c:v>3401</c:v>
                </c:pt>
                <c:pt idx="3308">
                  <c:v>3402</c:v>
                </c:pt>
                <c:pt idx="3309">
                  <c:v>3403</c:v>
                </c:pt>
                <c:pt idx="3310">
                  <c:v>3404</c:v>
                </c:pt>
                <c:pt idx="3311">
                  <c:v>3405</c:v>
                </c:pt>
                <c:pt idx="3312">
                  <c:v>3406</c:v>
                </c:pt>
                <c:pt idx="3313">
                  <c:v>3407</c:v>
                </c:pt>
                <c:pt idx="3314">
                  <c:v>3408</c:v>
                </c:pt>
                <c:pt idx="3315">
                  <c:v>3409</c:v>
                </c:pt>
                <c:pt idx="3316">
                  <c:v>3410</c:v>
                </c:pt>
                <c:pt idx="3317">
                  <c:v>3411</c:v>
                </c:pt>
                <c:pt idx="3318">
                  <c:v>3413</c:v>
                </c:pt>
                <c:pt idx="3319">
                  <c:v>3414</c:v>
                </c:pt>
                <c:pt idx="3320">
                  <c:v>3416</c:v>
                </c:pt>
                <c:pt idx="3321">
                  <c:v>3417</c:v>
                </c:pt>
                <c:pt idx="3322">
                  <c:v>3418</c:v>
                </c:pt>
                <c:pt idx="3323">
                  <c:v>3419</c:v>
                </c:pt>
                <c:pt idx="3324">
                  <c:v>3420</c:v>
                </c:pt>
                <c:pt idx="3325">
                  <c:v>3421</c:v>
                </c:pt>
                <c:pt idx="3326">
                  <c:v>3422</c:v>
                </c:pt>
                <c:pt idx="3327">
                  <c:v>3423</c:v>
                </c:pt>
                <c:pt idx="3328">
                  <c:v>3424</c:v>
                </c:pt>
                <c:pt idx="3329">
                  <c:v>3425</c:v>
                </c:pt>
                <c:pt idx="3330">
                  <c:v>3426</c:v>
                </c:pt>
                <c:pt idx="3331">
                  <c:v>3428</c:v>
                </c:pt>
                <c:pt idx="3332">
                  <c:v>3429</c:v>
                </c:pt>
                <c:pt idx="3333">
                  <c:v>3430</c:v>
                </c:pt>
                <c:pt idx="3334">
                  <c:v>3431</c:v>
                </c:pt>
                <c:pt idx="3335">
                  <c:v>3432</c:v>
                </c:pt>
                <c:pt idx="3336">
                  <c:v>3433</c:v>
                </c:pt>
                <c:pt idx="3337">
                  <c:v>3434</c:v>
                </c:pt>
                <c:pt idx="3338">
                  <c:v>3435</c:v>
                </c:pt>
                <c:pt idx="3339">
                  <c:v>3436</c:v>
                </c:pt>
                <c:pt idx="3340">
                  <c:v>3437</c:v>
                </c:pt>
                <c:pt idx="3341">
                  <c:v>3438</c:v>
                </c:pt>
                <c:pt idx="3342">
                  <c:v>3439</c:v>
                </c:pt>
                <c:pt idx="3343">
                  <c:v>3440</c:v>
                </c:pt>
                <c:pt idx="3344">
                  <c:v>3442</c:v>
                </c:pt>
                <c:pt idx="3345">
                  <c:v>3443</c:v>
                </c:pt>
                <c:pt idx="3346">
                  <c:v>3444</c:v>
                </c:pt>
                <c:pt idx="3347">
                  <c:v>3445</c:v>
                </c:pt>
                <c:pt idx="3348">
                  <c:v>3446</c:v>
                </c:pt>
                <c:pt idx="3349">
                  <c:v>3447</c:v>
                </c:pt>
                <c:pt idx="3350">
                  <c:v>3448</c:v>
                </c:pt>
                <c:pt idx="3351">
                  <c:v>3449</c:v>
                </c:pt>
                <c:pt idx="3352">
                  <c:v>3450</c:v>
                </c:pt>
                <c:pt idx="3353">
                  <c:v>3451</c:v>
                </c:pt>
                <c:pt idx="3354">
                  <c:v>3452</c:v>
                </c:pt>
                <c:pt idx="3355">
                  <c:v>3453</c:v>
                </c:pt>
                <c:pt idx="3356">
                  <c:v>3455</c:v>
                </c:pt>
                <c:pt idx="3357">
                  <c:v>3456</c:v>
                </c:pt>
                <c:pt idx="3358">
                  <c:v>3457</c:v>
                </c:pt>
                <c:pt idx="3359">
                  <c:v>3458</c:v>
                </c:pt>
                <c:pt idx="3360">
                  <c:v>3459</c:v>
                </c:pt>
                <c:pt idx="3361">
                  <c:v>3460</c:v>
                </c:pt>
                <c:pt idx="3362">
                  <c:v>3461</c:v>
                </c:pt>
                <c:pt idx="3363">
                  <c:v>3462</c:v>
                </c:pt>
                <c:pt idx="3364">
                  <c:v>3463</c:v>
                </c:pt>
                <c:pt idx="3365">
                  <c:v>3464</c:v>
                </c:pt>
                <c:pt idx="3366">
                  <c:v>3465</c:v>
                </c:pt>
                <c:pt idx="3367">
                  <c:v>3466</c:v>
                </c:pt>
                <c:pt idx="3368">
                  <c:v>3467</c:v>
                </c:pt>
                <c:pt idx="3369">
                  <c:v>3469</c:v>
                </c:pt>
                <c:pt idx="3370">
                  <c:v>3470</c:v>
                </c:pt>
                <c:pt idx="3371">
                  <c:v>3471</c:v>
                </c:pt>
                <c:pt idx="3372">
                  <c:v>3473</c:v>
                </c:pt>
                <c:pt idx="3373">
                  <c:v>3475</c:v>
                </c:pt>
                <c:pt idx="3374">
                  <c:v>3476</c:v>
                </c:pt>
                <c:pt idx="3375">
                  <c:v>3477</c:v>
                </c:pt>
                <c:pt idx="3376">
                  <c:v>3478</c:v>
                </c:pt>
                <c:pt idx="3377">
                  <c:v>3479</c:v>
                </c:pt>
                <c:pt idx="3378">
                  <c:v>3480</c:v>
                </c:pt>
                <c:pt idx="3379">
                  <c:v>3481</c:v>
                </c:pt>
                <c:pt idx="3380">
                  <c:v>3482</c:v>
                </c:pt>
                <c:pt idx="3381">
                  <c:v>3483</c:v>
                </c:pt>
                <c:pt idx="3382">
                  <c:v>3484</c:v>
                </c:pt>
                <c:pt idx="3383">
                  <c:v>3485</c:v>
                </c:pt>
                <c:pt idx="3384">
                  <c:v>3486</c:v>
                </c:pt>
                <c:pt idx="3385">
                  <c:v>3487</c:v>
                </c:pt>
                <c:pt idx="3386">
                  <c:v>3489</c:v>
                </c:pt>
                <c:pt idx="3387">
                  <c:v>3490</c:v>
                </c:pt>
                <c:pt idx="3388">
                  <c:v>3491</c:v>
                </c:pt>
                <c:pt idx="3389">
                  <c:v>3492</c:v>
                </c:pt>
                <c:pt idx="3390">
                  <c:v>3493</c:v>
                </c:pt>
                <c:pt idx="3391">
                  <c:v>3494</c:v>
                </c:pt>
                <c:pt idx="3392">
                  <c:v>3495</c:v>
                </c:pt>
                <c:pt idx="3393">
                  <c:v>3496</c:v>
                </c:pt>
                <c:pt idx="3394">
                  <c:v>3497</c:v>
                </c:pt>
                <c:pt idx="3395">
                  <c:v>3498</c:v>
                </c:pt>
                <c:pt idx="3396">
                  <c:v>3499</c:v>
                </c:pt>
                <c:pt idx="3397">
                  <c:v>3500</c:v>
                </c:pt>
                <c:pt idx="3398">
                  <c:v>3501</c:v>
                </c:pt>
                <c:pt idx="3399">
                  <c:v>3502</c:v>
                </c:pt>
                <c:pt idx="3400">
                  <c:v>3503</c:v>
                </c:pt>
                <c:pt idx="3401">
                  <c:v>3505</c:v>
                </c:pt>
                <c:pt idx="3402">
                  <c:v>3506</c:v>
                </c:pt>
                <c:pt idx="3403">
                  <c:v>3507</c:v>
                </c:pt>
                <c:pt idx="3404">
                  <c:v>3508</c:v>
                </c:pt>
                <c:pt idx="3405">
                  <c:v>3509</c:v>
                </c:pt>
                <c:pt idx="3406">
                  <c:v>3510</c:v>
                </c:pt>
                <c:pt idx="3407">
                  <c:v>3511</c:v>
                </c:pt>
                <c:pt idx="3408">
                  <c:v>3512</c:v>
                </c:pt>
                <c:pt idx="3409">
                  <c:v>3513</c:v>
                </c:pt>
                <c:pt idx="3410">
                  <c:v>3514</c:v>
                </c:pt>
                <c:pt idx="3411">
                  <c:v>3515</c:v>
                </c:pt>
                <c:pt idx="3412">
                  <c:v>3516</c:v>
                </c:pt>
                <c:pt idx="3413">
                  <c:v>3517</c:v>
                </c:pt>
                <c:pt idx="3414">
                  <c:v>3518</c:v>
                </c:pt>
                <c:pt idx="3415">
                  <c:v>3519</c:v>
                </c:pt>
                <c:pt idx="3416">
                  <c:v>3520</c:v>
                </c:pt>
                <c:pt idx="3417">
                  <c:v>3521</c:v>
                </c:pt>
                <c:pt idx="3418">
                  <c:v>3522</c:v>
                </c:pt>
                <c:pt idx="3419">
                  <c:v>3523</c:v>
                </c:pt>
                <c:pt idx="3420">
                  <c:v>3524</c:v>
                </c:pt>
                <c:pt idx="3421">
                  <c:v>3525</c:v>
                </c:pt>
                <c:pt idx="3422">
                  <c:v>3527</c:v>
                </c:pt>
                <c:pt idx="3423">
                  <c:v>3529</c:v>
                </c:pt>
                <c:pt idx="3424">
                  <c:v>3530</c:v>
                </c:pt>
                <c:pt idx="3425">
                  <c:v>3531</c:v>
                </c:pt>
                <c:pt idx="3426">
                  <c:v>3532</c:v>
                </c:pt>
                <c:pt idx="3427">
                  <c:v>3533</c:v>
                </c:pt>
                <c:pt idx="3428">
                  <c:v>3535</c:v>
                </c:pt>
                <c:pt idx="3429">
                  <c:v>3536</c:v>
                </c:pt>
                <c:pt idx="3430">
                  <c:v>3538</c:v>
                </c:pt>
                <c:pt idx="3431">
                  <c:v>3541</c:v>
                </c:pt>
                <c:pt idx="3432">
                  <c:v>3543</c:v>
                </c:pt>
                <c:pt idx="3433">
                  <c:v>3544</c:v>
                </c:pt>
                <c:pt idx="3434">
                  <c:v>3545</c:v>
                </c:pt>
                <c:pt idx="3435">
                  <c:v>3546</c:v>
                </c:pt>
                <c:pt idx="3436">
                  <c:v>3547</c:v>
                </c:pt>
                <c:pt idx="3437">
                  <c:v>3548</c:v>
                </c:pt>
                <c:pt idx="3438">
                  <c:v>3549</c:v>
                </c:pt>
                <c:pt idx="3439">
                  <c:v>3550</c:v>
                </c:pt>
                <c:pt idx="3440">
                  <c:v>3551</c:v>
                </c:pt>
                <c:pt idx="3441">
                  <c:v>3552</c:v>
                </c:pt>
                <c:pt idx="3442">
                  <c:v>3553</c:v>
                </c:pt>
                <c:pt idx="3443">
                  <c:v>3554</c:v>
                </c:pt>
                <c:pt idx="3444">
                  <c:v>3555</c:v>
                </c:pt>
                <c:pt idx="3445">
                  <c:v>3556</c:v>
                </c:pt>
                <c:pt idx="3446">
                  <c:v>3559</c:v>
                </c:pt>
                <c:pt idx="3447">
                  <c:v>3560</c:v>
                </c:pt>
                <c:pt idx="3448">
                  <c:v>3562</c:v>
                </c:pt>
                <c:pt idx="3449">
                  <c:v>3563</c:v>
                </c:pt>
                <c:pt idx="3450">
                  <c:v>3564</c:v>
                </c:pt>
                <c:pt idx="3451">
                  <c:v>3565</c:v>
                </c:pt>
                <c:pt idx="3452">
                  <c:v>3567</c:v>
                </c:pt>
                <c:pt idx="3453">
                  <c:v>3569</c:v>
                </c:pt>
                <c:pt idx="3454">
                  <c:v>3571</c:v>
                </c:pt>
                <c:pt idx="3455">
                  <c:v>3572</c:v>
                </c:pt>
                <c:pt idx="3456">
                  <c:v>3573</c:v>
                </c:pt>
                <c:pt idx="3457">
                  <c:v>3574</c:v>
                </c:pt>
                <c:pt idx="3458">
                  <c:v>3575</c:v>
                </c:pt>
                <c:pt idx="3459">
                  <c:v>3576</c:v>
                </c:pt>
                <c:pt idx="3460">
                  <c:v>3577</c:v>
                </c:pt>
                <c:pt idx="3461">
                  <c:v>3578</c:v>
                </c:pt>
                <c:pt idx="3462">
                  <c:v>3579</c:v>
                </c:pt>
                <c:pt idx="3463">
                  <c:v>3580</c:v>
                </c:pt>
                <c:pt idx="3464">
                  <c:v>3581</c:v>
                </c:pt>
                <c:pt idx="3465">
                  <c:v>3584</c:v>
                </c:pt>
                <c:pt idx="3466">
                  <c:v>3585</c:v>
                </c:pt>
                <c:pt idx="3467">
                  <c:v>3586</c:v>
                </c:pt>
                <c:pt idx="3468">
                  <c:v>3587</c:v>
                </c:pt>
                <c:pt idx="3469">
                  <c:v>3588</c:v>
                </c:pt>
                <c:pt idx="3470">
                  <c:v>3589</c:v>
                </c:pt>
                <c:pt idx="3471">
                  <c:v>3590</c:v>
                </c:pt>
                <c:pt idx="3472">
                  <c:v>3591</c:v>
                </c:pt>
                <c:pt idx="3473">
                  <c:v>3592</c:v>
                </c:pt>
                <c:pt idx="3474">
                  <c:v>3593</c:v>
                </c:pt>
                <c:pt idx="3475">
                  <c:v>3594</c:v>
                </c:pt>
                <c:pt idx="3476">
                  <c:v>3595</c:v>
                </c:pt>
                <c:pt idx="3477">
                  <c:v>3596</c:v>
                </c:pt>
                <c:pt idx="3478">
                  <c:v>3597</c:v>
                </c:pt>
                <c:pt idx="3479">
                  <c:v>3599</c:v>
                </c:pt>
                <c:pt idx="3480">
                  <c:v>3600</c:v>
                </c:pt>
                <c:pt idx="3481">
                  <c:v>3601</c:v>
                </c:pt>
                <c:pt idx="3482">
                  <c:v>3602</c:v>
                </c:pt>
                <c:pt idx="3483">
                  <c:v>3603</c:v>
                </c:pt>
                <c:pt idx="3484">
                  <c:v>3604</c:v>
                </c:pt>
                <c:pt idx="3485">
                  <c:v>3605</c:v>
                </c:pt>
                <c:pt idx="3486">
                  <c:v>3606</c:v>
                </c:pt>
                <c:pt idx="3487">
                  <c:v>3607</c:v>
                </c:pt>
                <c:pt idx="3488">
                  <c:v>3608</c:v>
                </c:pt>
                <c:pt idx="3489">
                  <c:v>3609</c:v>
                </c:pt>
                <c:pt idx="3490">
                  <c:v>3610</c:v>
                </c:pt>
                <c:pt idx="3491">
                  <c:v>3612</c:v>
                </c:pt>
                <c:pt idx="3492">
                  <c:v>3613</c:v>
                </c:pt>
                <c:pt idx="3493">
                  <c:v>3614</c:v>
                </c:pt>
                <c:pt idx="3494">
                  <c:v>3615</c:v>
                </c:pt>
                <c:pt idx="3495">
                  <c:v>3616</c:v>
                </c:pt>
                <c:pt idx="3496">
                  <c:v>3617</c:v>
                </c:pt>
                <c:pt idx="3497">
                  <c:v>3618</c:v>
                </c:pt>
                <c:pt idx="3498">
                  <c:v>3619</c:v>
                </c:pt>
                <c:pt idx="3499">
                  <c:v>3620</c:v>
                </c:pt>
                <c:pt idx="3500">
                  <c:v>3621</c:v>
                </c:pt>
                <c:pt idx="3501">
                  <c:v>3623</c:v>
                </c:pt>
                <c:pt idx="3502">
                  <c:v>3625</c:v>
                </c:pt>
                <c:pt idx="3503">
                  <c:v>3627</c:v>
                </c:pt>
                <c:pt idx="3504">
                  <c:v>3628</c:v>
                </c:pt>
                <c:pt idx="3505">
                  <c:v>3629</c:v>
                </c:pt>
                <c:pt idx="3506">
                  <c:v>3630</c:v>
                </c:pt>
                <c:pt idx="3507">
                  <c:v>3631</c:v>
                </c:pt>
                <c:pt idx="3508">
                  <c:v>3632</c:v>
                </c:pt>
                <c:pt idx="3509">
                  <c:v>3633</c:v>
                </c:pt>
                <c:pt idx="3510">
                  <c:v>3634</c:v>
                </c:pt>
                <c:pt idx="3511">
                  <c:v>3635</c:v>
                </c:pt>
                <c:pt idx="3512">
                  <c:v>3636</c:v>
                </c:pt>
                <c:pt idx="3513">
                  <c:v>3637</c:v>
                </c:pt>
                <c:pt idx="3514">
                  <c:v>3639</c:v>
                </c:pt>
                <c:pt idx="3515">
                  <c:v>3640</c:v>
                </c:pt>
                <c:pt idx="3516">
                  <c:v>3641</c:v>
                </c:pt>
                <c:pt idx="3517">
                  <c:v>3642</c:v>
                </c:pt>
                <c:pt idx="3518">
                  <c:v>3643</c:v>
                </c:pt>
                <c:pt idx="3519">
                  <c:v>3644</c:v>
                </c:pt>
                <c:pt idx="3520">
                  <c:v>3645</c:v>
                </c:pt>
                <c:pt idx="3521">
                  <c:v>3646</c:v>
                </c:pt>
                <c:pt idx="3522">
                  <c:v>3647</c:v>
                </c:pt>
                <c:pt idx="3523">
                  <c:v>3648</c:v>
                </c:pt>
                <c:pt idx="3524">
                  <c:v>3649</c:v>
                </c:pt>
                <c:pt idx="3525">
                  <c:v>3650</c:v>
                </c:pt>
                <c:pt idx="3526">
                  <c:v>3651</c:v>
                </c:pt>
                <c:pt idx="3527">
                  <c:v>3652</c:v>
                </c:pt>
                <c:pt idx="3528">
                  <c:v>3653</c:v>
                </c:pt>
                <c:pt idx="3529">
                  <c:v>3654</c:v>
                </c:pt>
                <c:pt idx="3530">
                  <c:v>3655</c:v>
                </c:pt>
                <c:pt idx="3531">
                  <c:v>3656</c:v>
                </c:pt>
                <c:pt idx="3532">
                  <c:v>3657</c:v>
                </c:pt>
                <c:pt idx="3533">
                  <c:v>3658</c:v>
                </c:pt>
                <c:pt idx="3534">
                  <c:v>3660</c:v>
                </c:pt>
                <c:pt idx="3535">
                  <c:v>3662</c:v>
                </c:pt>
                <c:pt idx="3536">
                  <c:v>3663</c:v>
                </c:pt>
                <c:pt idx="3537">
                  <c:v>3664</c:v>
                </c:pt>
                <c:pt idx="3538">
                  <c:v>3665</c:v>
                </c:pt>
                <c:pt idx="3539">
                  <c:v>3666</c:v>
                </c:pt>
                <c:pt idx="3540">
                  <c:v>3667</c:v>
                </c:pt>
                <c:pt idx="3541">
                  <c:v>3669</c:v>
                </c:pt>
                <c:pt idx="3542">
                  <c:v>3670</c:v>
                </c:pt>
                <c:pt idx="3543">
                  <c:v>3671</c:v>
                </c:pt>
                <c:pt idx="3544">
                  <c:v>3672</c:v>
                </c:pt>
                <c:pt idx="3545">
                  <c:v>3674</c:v>
                </c:pt>
                <c:pt idx="3546">
                  <c:v>3675</c:v>
                </c:pt>
                <c:pt idx="3547">
                  <c:v>3676</c:v>
                </c:pt>
                <c:pt idx="3548">
                  <c:v>3677</c:v>
                </c:pt>
                <c:pt idx="3549">
                  <c:v>3678</c:v>
                </c:pt>
                <c:pt idx="3550">
                  <c:v>3679</c:v>
                </c:pt>
                <c:pt idx="3551">
                  <c:v>3680</c:v>
                </c:pt>
                <c:pt idx="3552">
                  <c:v>3681</c:v>
                </c:pt>
                <c:pt idx="3553">
                  <c:v>3682</c:v>
                </c:pt>
                <c:pt idx="3554">
                  <c:v>3683</c:v>
                </c:pt>
                <c:pt idx="3555">
                  <c:v>3684</c:v>
                </c:pt>
                <c:pt idx="3556">
                  <c:v>3685</c:v>
                </c:pt>
                <c:pt idx="3557">
                  <c:v>3686</c:v>
                </c:pt>
                <c:pt idx="3558">
                  <c:v>3687</c:v>
                </c:pt>
                <c:pt idx="3559">
                  <c:v>3688</c:v>
                </c:pt>
                <c:pt idx="3560">
                  <c:v>3689</c:v>
                </c:pt>
                <c:pt idx="3561">
                  <c:v>3690</c:v>
                </c:pt>
                <c:pt idx="3562">
                  <c:v>3691</c:v>
                </c:pt>
                <c:pt idx="3563">
                  <c:v>3692</c:v>
                </c:pt>
                <c:pt idx="3564">
                  <c:v>3693</c:v>
                </c:pt>
                <c:pt idx="3565">
                  <c:v>3694</c:v>
                </c:pt>
                <c:pt idx="3566">
                  <c:v>3696</c:v>
                </c:pt>
                <c:pt idx="3567">
                  <c:v>3697</c:v>
                </c:pt>
                <c:pt idx="3568">
                  <c:v>3699</c:v>
                </c:pt>
                <c:pt idx="3569">
                  <c:v>3701</c:v>
                </c:pt>
                <c:pt idx="3570">
                  <c:v>3702</c:v>
                </c:pt>
                <c:pt idx="3571">
                  <c:v>3703</c:v>
                </c:pt>
                <c:pt idx="3572">
                  <c:v>3704</c:v>
                </c:pt>
                <c:pt idx="3573">
                  <c:v>3705</c:v>
                </c:pt>
                <c:pt idx="3574">
                  <c:v>3706</c:v>
                </c:pt>
                <c:pt idx="3575">
                  <c:v>3707</c:v>
                </c:pt>
                <c:pt idx="3576">
                  <c:v>3708</c:v>
                </c:pt>
                <c:pt idx="3577">
                  <c:v>3709</c:v>
                </c:pt>
                <c:pt idx="3578">
                  <c:v>3710</c:v>
                </c:pt>
                <c:pt idx="3579">
                  <c:v>3711</c:v>
                </c:pt>
                <c:pt idx="3580">
                  <c:v>3712</c:v>
                </c:pt>
                <c:pt idx="3581">
                  <c:v>3713</c:v>
                </c:pt>
                <c:pt idx="3582">
                  <c:v>3714</c:v>
                </c:pt>
                <c:pt idx="3583">
                  <c:v>3716</c:v>
                </c:pt>
                <c:pt idx="3584">
                  <c:v>3717</c:v>
                </c:pt>
                <c:pt idx="3585">
                  <c:v>3718</c:v>
                </c:pt>
                <c:pt idx="3586">
                  <c:v>3720</c:v>
                </c:pt>
                <c:pt idx="3587">
                  <c:v>3721</c:v>
                </c:pt>
                <c:pt idx="3588">
                  <c:v>3722</c:v>
                </c:pt>
                <c:pt idx="3589">
                  <c:v>3723</c:v>
                </c:pt>
                <c:pt idx="3590">
                  <c:v>3724</c:v>
                </c:pt>
                <c:pt idx="3591">
                  <c:v>3725</c:v>
                </c:pt>
                <c:pt idx="3592">
                  <c:v>3726</c:v>
                </c:pt>
                <c:pt idx="3593">
                  <c:v>3727</c:v>
                </c:pt>
                <c:pt idx="3594">
                  <c:v>3728</c:v>
                </c:pt>
                <c:pt idx="3595">
                  <c:v>3729</c:v>
                </c:pt>
                <c:pt idx="3596">
                  <c:v>3730</c:v>
                </c:pt>
                <c:pt idx="3597">
                  <c:v>3731</c:v>
                </c:pt>
                <c:pt idx="3598">
                  <c:v>3732</c:v>
                </c:pt>
                <c:pt idx="3599">
                  <c:v>3734</c:v>
                </c:pt>
                <c:pt idx="3600">
                  <c:v>3735</c:v>
                </c:pt>
                <c:pt idx="3601">
                  <c:v>3736</c:v>
                </c:pt>
                <c:pt idx="3602">
                  <c:v>3737</c:v>
                </c:pt>
                <c:pt idx="3603">
                  <c:v>3738</c:v>
                </c:pt>
                <c:pt idx="3604">
                  <c:v>3739</c:v>
                </c:pt>
                <c:pt idx="3605">
                  <c:v>3740</c:v>
                </c:pt>
                <c:pt idx="3606">
                  <c:v>3741</c:v>
                </c:pt>
                <c:pt idx="3607">
                  <c:v>3742</c:v>
                </c:pt>
                <c:pt idx="3608">
                  <c:v>3743</c:v>
                </c:pt>
                <c:pt idx="3609">
                  <c:v>3744</c:v>
                </c:pt>
                <c:pt idx="3610">
                  <c:v>3745</c:v>
                </c:pt>
                <c:pt idx="3611">
                  <c:v>3748</c:v>
                </c:pt>
                <c:pt idx="3612">
                  <c:v>3749</c:v>
                </c:pt>
                <c:pt idx="3613">
                  <c:v>3750</c:v>
                </c:pt>
                <c:pt idx="3614">
                  <c:v>3751</c:v>
                </c:pt>
                <c:pt idx="3615">
                  <c:v>3752</c:v>
                </c:pt>
                <c:pt idx="3616">
                  <c:v>3753</c:v>
                </c:pt>
                <c:pt idx="3617">
                  <c:v>3754</c:v>
                </c:pt>
                <c:pt idx="3618">
                  <c:v>3755</c:v>
                </c:pt>
                <c:pt idx="3619">
                  <c:v>3756</c:v>
                </c:pt>
                <c:pt idx="3620">
                  <c:v>3757</c:v>
                </c:pt>
                <c:pt idx="3621">
                  <c:v>3758</c:v>
                </c:pt>
                <c:pt idx="3622">
                  <c:v>3759</c:v>
                </c:pt>
                <c:pt idx="3623">
                  <c:v>3760</c:v>
                </c:pt>
                <c:pt idx="3624">
                  <c:v>3762</c:v>
                </c:pt>
                <c:pt idx="3625">
                  <c:v>3763</c:v>
                </c:pt>
                <c:pt idx="3626">
                  <c:v>3764</c:v>
                </c:pt>
                <c:pt idx="3627">
                  <c:v>3766</c:v>
                </c:pt>
                <c:pt idx="3628">
                  <c:v>3767</c:v>
                </c:pt>
                <c:pt idx="3629">
                  <c:v>3769</c:v>
                </c:pt>
                <c:pt idx="3630">
                  <c:v>3771</c:v>
                </c:pt>
                <c:pt idx="3631">
                  <c:v>3772</c:v>
                </c:pt>
                <c:pt idx="3632">
                  <c:v>3773</c:v>
                </c:pt>
                <c:pt idx="3633">
                  <c:v>3774</c:v>
                </c:pt>
                <c:pt idx="3634">
                  <c:v>3775</c:v>
                </c:pt>
                <c:pt idx="3635">
                  <c:v>3776</c:v>
                </c:pt>
                <c:pt idx="3636">
                  <c:v>3777</c:v>
                </c:pt>
                <c:pt idx="3637">
                  <c:v>3778</c:v>
                </c:pt>
                <c:pt idx="3638">
                  <c:v>3779</c:v>
                </c:pt>
                <c:pt idx="3639">
                  <c:v>3780</c:v>
                </c:pt>
                <c:pt idx="3640">
                  <c:v>3781</c:v>
                </c:pt>
                <c:pt idx="3641">
                  <c:v>3783</c:v>
                </c:pt>
                <c:pt idx="3642">
                  <c:v>3785</c:v>
                </c:pt>
                <c:pt idx="3643">
                  <c:v>3787</c:v>
                </c:pt>
                <c:pt idx="3644">
                  <c:v>3788</c:v>
                </c:pt>
                <c:pt idx="3645">
                  <c:v>3789</c:v>
                </c:pt>
                <c:pt idx="3646">
                  <c:v>3790</c:v>
                </c:pt>
                <c:pt idx="3647">
                  <c:v>3792</c:v>
                </c:pt>
                <c:pt idx="3648">
                  <c:v>3793</c:v>
                </c:pt>
                <c:pt idx="3649">
                  <c:v>3794</c:v>
                </c:pt>
                <c:pt idx="3650">
                  <c:v>3795</c:v>
                </c:pt>
                <c:pt idx="3651">
                  <c:v>3796</c:v>
                </c:pt>
                <c:pt idx="3652">
                  <c:v>3797</c:v>
                </c:pt>
                <c:pt idx="3653">
                  <c:v>3798</c:v>
                </c:pt>
                <c:pt idx="3654">
                  <c:v>3799</c:v>
                </c:pt>
                <c:pt idx="3655">
                  <c:v>3800</c:v>
                </c:pt>
                <c:pt idx="3656">
                  <c:v>3801</c:v>
                </c:pt>
                <c:pt idx="3657">
                  <c:v>3802</c:v>
                </c:pt>
                <c:pt idx="3658">
                  <c:v>3803</c:v>
                </c:pt>
                <c:pt idx="3659">
                  <c:v>3806</c:v>
                </c:pt>
                <c:pt idx="3660">
                  <c:v>3807</c:v>
                </c:pt>
                <c:pt idx="3661">
                  <c:v>3808</c:v>
                </c:pt>
                <c:pt idx="3662">
                  <c:v>3809</c:v>
                </c:pt>
                <c:pt idx="3663">
                  <c:v>3810</c:v>
                </c:pt>
                <c:pt idx="3664">
                  <c:v>3811</c:v>
                </c:pt>
                <c:pt idx="3665">
                  <c:v>3812</c:v>
                </c:pt>
                <c:pt idx="3666">
                  <c:v>3814</c:v>
                </c:pt>
                <c:pt idx="3667">
                  <c:v>3815</c:v>
                </c:pt>
                <c:pt idx="3668">
                  <c:v>3816</c:v>
                </c:pt>
                <c:pt idx="3669">
                  <c:v>3817</c:v>
                </c:pt>
                <c:pt idx="3670">
                  <c:v>3820</c:v>
                </c:pt>
                <c:pt idx="3671">
                  <c:v>3821</c:v>
                </c:pt>
                <c:pt idx="3672">
                  <c:v>3823</c:v>
                </c:pt>
                <c:pt idx="3673">
                  <c:v>3824</c:v>
                </c:pt>
                <c:pt idx="3674">
                  <c:v>3825</c:v>
                </c:pt>
                <c:pt idx="3675">
                  <c:v>3826</c:v>
                </c:pt>
                <c:pt idx="3676">
                  <c:v>3827</c:v>
                </c:pt>
                <c:pt idx="3677">
                  <c:v>3828</c:v>
                </c:pt>
                <c:pt idx="3678">
                  <c:v>3829</c:v>
                </c:pt>
                <c:pt idx="3679">
                  <c:v>3830</c:v>
                </c:pt>
                <c:pt idx="3680">
                  <c:v>3832</c:v>
                </c:pt>
                <c:pt idx="3681">
                  <c:v>3833</c:v>
                </c:pt>
                <c:pt idx="3682">
                  <c:v>3834</c:v>
                </c:pt>
                <c:pt idx="3683">
                  <c:v>3836</c:v>
                </c:pt>
                <c:pt idx="3684">
                  <c:v>3837</c:v>
                </c:pt>
                <c:pt idx="3685">
                  <c:v>3838</c:v>
                </c:pt>
                <c:pt idx="3686">
                  <c:v>3839</c:v>
                </c:pt>
                <c:pt idx="3687">
                  <c:v>3840</c:v>
                </c:pt>
                <c:pt idx="3688">
                  <c:v>3841</c:v>
                </c:pt>
                <c:pt idx="3689">
                  <c:v>3842</c:v>
                </c:pt>
                <c:pt idx="3690">
                  <c:v>3843</c:v>
                </c:pt>
                <c:pt idx="3691">
                  <c:v>3844</c:v>
                </c:pt>
                <c:pt idx="3692">
                  <c:v>3846</c:v>
                </c:pt>
                <c:pt idx="3693">
                  <c:v>3847</c:v>
                </c:pt>
                <c:pt idx="3694">
                  <c:v>3848</c:v>
                </c:pt>
                <c:pt idx="3695">
                  <c:v>3850</c:v>
                </c:pt>
                <c:pt idx="3696">
                  <c:v>3851</c:v>
                </c:pt>
                <c:pt idx="3697">
                  <c:v>3852</c:v>
                </c:pt>
                <c:pt idx="3698">
                  <c:v>3854</c:v>
                </c:pt>
                <c:pt idx="3699">
                  <c:v>3855</c:v>
                </c:pt>
                <c:pt idx="3700">
                  <c:v>3856</c:v>
                </c:pt>
                <c:pt idx="3701">
                  <c:v>3857</c:v>
                </c:pt>
                <c:pt idx="3702">
                  <c:v>3858</c:v>
                </c:pt>
                <c:pt idx="3703">
                  <c:v>3859</c:v>
                </c:pt>
                <c:pt idx="3704">
                  <c:v>3860</c:v>
                </c:pt>
                <c:pt idx="3705">
                  <c:v>3862</c:v>
                </c:pt>
                <c:pt idx="3706">
                  <c:v>3864</c:v>
                </c:pt>
                <c:pt idx="3707">
                  <c:v>3865</c:v>
                </c:pt>
                <c:pt idx="3708">
                  <c:v>3866</c:v>
                </c:pt>
                <c:pt idx="3709">
                  <c:v>3867</c:v>
                </c:pt>
                <c:pt idx="3710">
                  <c:v>3869</c:v>
                </c:pt>
                <c:pt idx="3711">
                  <c:v>3871</c:v>
                </c:pt>
                <c:pt idx="3712">
                  <c:v>3872</c:v>
                </c:pt>
                <c:pt idx="3713">
                  <c:v>3873</c:v>
                </c:pt>
                <c:pt idx="3714">
                  <c:v>3874</c:v>
                </c:pt>
                <c:pt idx="3715">
                  <c:v>3875</c:v>
                </c:pt>
                <c:pt idx="3716">
                  <c:v>3876</c:v>
                </c:pt>
                <c:pt idx="3717">
                  <c:v>3877</c:v>
                </c:pt>
                <c:pt idx="3718">
                  <c:v>3879</c:v>
                </c:pt>
                <c:pt idx="3719">
                  <c:v>3882</c:v>
                </c:pt>
                <c:pt idx="3720">
                  <c:v>3884</c:v>
                </c:pt>
                <c:pt idx="3721">
                  <c:v>3885</c:v>
                </c:pt>
                <c:pt idx="3722">
                  <c:v>3886</c:v>
                </c:pt>
                <c:pt idx="3723">
                  <c:v>3887</c:v>
                </c:pt>
                <c:pt idx="3724">
                  <c:v>3888</c:v>
                </c:pt>
                <c:pt idx="3725">
                  <c:v>3889</c:v>
                </c:pt>
                <c:pt idx="3726">
                  <c:v>3892</c:v>
                </c:pt>
                <c:pt idx="3727">
                  <c:v>3893</c:v>
                </c:pt>
                <c:pt idx="3728">
                  <c:v>3894</c:v>
                </c:pt>
                <c:pt idx="3729">
                  <c:v>3895</c:v>
                </c:pt>
                <c:pt idx="3730">
                  <c:v>3897</c:v>
                </c:pt>
                <c:pt idx="3731">
                  <c:v>3898</c:v>
                </c:pt>
                <c:pt idx="3732">
                  <c:v>3900</c:v>
                </c:pt>
                <c:pt idx="3733">
                  <c:v>3902</c:v>
                </c:pt>
                <c:pt idx="3734">
                  <c:v>3903</c:v>
                </c:pt>
                <c:pt idx="3735">
                  <c:v>3904</c:v>
                </c:pt>
                <c:pt idx="3736">
                  <c:v>3906</c:v>
                </c:pt>
                <c:pt idx="3737">
                  <c:v>3907</c:v>
                </c:pt>
                <c:pt idx="3738">
                  <c:v>3909</c:v>
                </c:pt>
                <c:pt idx="3739">
                  <c:v>3910</c:v>
                </c:pt>
                <c:pt idx="3740">
                  <c:v>3911</c:v>
                </c:pt>
                <c:pt idx="3741">
                  <c:v>3912</c:v>
                </c:pt>
                <c:pt idx="3742">
                  <c:v>3913</c:v>
                </c:pt>
                <c:pt idx="3743">
                  <c:v>3914</c:v>
                </c:pt>
                <c:pt idx="3744">
                  <c:v>3916</c:v>
                </c:pt>
                <c:pt idx="3745">
                  <c:v>3917</c:v>
                </c:pt>
                <c:pt idx="3746">
                  <c:v>3918</c:v>
                </c:pt>
                <c:pt idx="3747">
                  <c:v>3919</c:v>
                </c:pt>
                <c:pt idx="3748">
                  <c:v>3921</c:v>
                </c:pt>
                <c:pt idx="3749">
                  <c:v>3922</c:v>
                </c:pt>
                <c:pt idx="3750">
                  <c:v>3923</c:v>
                </c:pt>
                <c:pt idx="3751">
                  <c:v>3926</c:v>
                </c:pt>
                <c:pt idx="3752">
                  <c:v>3927</c:v>
                </c:pt>
                <c:pt idx="3753">
                  <c:v>3928</c:v>
                </c:pt>
                <c:pt idx="3754">
                  <c:v>3929</c:v>
                </c:pt>
                <c:pt idx="3755">
                  <c:v>3930</c:v>
                </c:pt>
                <c:pt idx="3756">
                  <c:v>3931</c:v>
                </c:pt>
                <c:pt idx="3757">
                  <c:v>3932</c:v>
                </c:pt>
                <c:pt idx="3758">
                  <c:v>3933</c:v>
                </c:pt>
                <c:pt idx="3759">
                  <c:v>3934</c:v>
                </c:pt>
                <c:pt idx="3760">
                  <c:v>3935</c:v>
                </c:pt>
                <c:pt idx="3761">
                  <c:v>3936</c:v>
                </c:pt>
                <c:pt idx="3762">
                  <c:v>3937</c:v>
                </c:pt>
                <c:pt idx="3763">
                  <c:v>3938</c:v>
                </c:pt>
                <c:pt idx="3764">
                  <c:v>3939</c:v>
                </c:pt>
                <c:pt idx="3765">
                  <c:v>3940</c:v>
                </c:pt>
                <c:pt idx="3766">
                  <c:v>3942</c:v>
                </c:pt>
                <c:pt idx="3767">
                  <c:v>3943</c:v>
                </c:pt>
                <c:pt idx="3768">
                  <c:v>3944</c:v>
                </c:pt>
                <c:pt idx="3769">
                  <c:v>3945</c:v>
                </c:pt>
                <c:pt idx="3770">
                  <c:v>3946</c:v>
                </c:pt>
                <c:pt idx="3771">
                  <c:v>3947</c:v>
                </c:pt>
                <c:pt idx="3772">
                  <c:v>3948</c:v>
                </c:pt>
                <c:pt idx="3773">
                  <c:v>3949</c:v>
                </c:pt>
                <c:pt idx="3774">
                  <c:v>3950</c:v>
                </c:pt>
                <c:pt idx="3775">
                  <c:v>3952</c:v>
                </c:pt>
                <c:pt idx="3776">
                  <c:v>3953</c:v>
                </c:pt>
                <c:pt idx="3777">
                  <c:v>3954</c:v>
                </c:pt>
                <c:pt idx="3778">
                  <c:v>3955</c:v>
                </c:pt>
                <c:pt idx="3779">
                  <c:v>3958</c:v>
                </c:pt>
                <c:pt idx="3780">
                  <c:v>3959</c:v>
                </c:pt>
                <c:pt idx="3781">
                  <c:v>3960</c:v>
                </c:pt>
                <c:pt idx="3782">
                  <c:v>3961</c:v>
                </c:pt>
                <c:pt idx="3783">
                  <c:v>3962</c:v>
                </c:pt>
                <c:pt idx="3784">
                  <c:v>3963</c:v>
                </c:pt>
                <c:pt idx="3785">
                  <c:v>3964</c:v>
                </c:pt>
                <c:pt idx="3786">
                  <c:v>3965</c:v>
                </c:pt>
                <c:pt idx="3787">
                  <c:v>3966</c:v>
                </c:pt>
                <c:pt idx="3788">
                  <c:v>3967</c:v>
                </c:pt>
                <c:pt idx="3789">
                  <c:v>3969</c:v>
                </c:pt>
                <c:pt idx="3790">
                  <c:v>3972</c:v>
                </c:pt>
                <c:pt idx="3791">
                  <c:v>3975</c:v>
                </c:pt>
                <c:pt idx="3792">
                  <c:v>3976</c:v>
                </c:pt>
                <c:pt idx="3793">
                  <c:v>3979</c:v>
                </c:pt>
                <c:pt idx="3794">
                  <c:v>3981</c:v>
                </c:pt>
                <c:pt idx="3795">
                  <c:v>3983</c:v>
                </c:pt>
                <c:pt idx="3796">
                  <c:v>3986</c:v>
                </c:pt>
                <c:pt idx="3797">
                  <c:v>3988</c:v>
                </c:pt>
                <c:pt idx="3798">
                  <c:v>3990</c:v>
                </c:pt>
                <c:pt idx="3799">
                  <c:v>3991</c:v>
                </c:pt>
                <c:pt idx="3800">
                  <c:v>3992</c:v>
                </c:pt>
                <c:pt idx="3801">
                  <c:v>3993</c:v>
                </c:pt>
                <c:pt idx="3802">
                  <c:v>3994</c:v>
                </c:pt>
                <c:pt idx="3803">
                  <c:v>3995</c:v>
                </c:pt>
                <c:pt idx="3804">
                  <c:v>3996</c:v>
                </c:pt>
                <c:pt idx="3805">
                  <c:v>3998</c:v>
                </c:pt>
                <c:pt idx="3806">
                  <c:v>3999</c:v>
                </c:pt>
                <c:pt idx="3807">
                  <c:v>4002</c:v>
                </c:pt>
                <c:pt idx="3808">
                  <c:v>4004</c:v>
                </c:pt>
                <c:pt idx="3809">
                  <c:v>4005</c:v>
                </c:pt>
                <c:pt idx="3810">
                  <c:v>4006</c:v>
                </c:pt>
                <c:pt idx="3811">
                  <c:v>4007</c:v>
                </c:pt>
                <c:pt idx="3812">
                  <c:v>4008</c:v>
                </c:pt>
                <c:pt idx="3813">
                  <c:v>4009</c:v>
                </c:pt>
                <c:pt idx="3814">
                  <c:v>4012</c:v>
                </c:pt>
                <c:pt idx="3815">
                  <c:v>4016</c:v>
                </c:pt>
                <c:pt idx="3816">
                  <c:v>4017</c:v>
                </c:pt>
                <c:pt idx="3817">
                  <c:v>4018</c:v>
                </c:pt>
                <c:pt idx="3818">
                  <c:v>4019</c:v>
                </c:pt>
                <c:pt idx="3819">
                  <c:v>4020</c:v>
                </c:pt>
                <c:pt idx="3820">
                  <c:v>4021</c:v>
                </c:pt>
                <c:pt idx="3821">
                  <c:v>4022</c:v>
                </c:pt>
                <c:pt idx="3822">
                  <c:v>4024</c:v>
                </c:pt>
                <c:pt idx="3823">
                  <c:v>4028</c:v>
                </c:pt>
                <c:pt idx="3824">
                  <c:v>4029</c:v>
                </c:pt>
                <c:pt idx="3825">
                  <c:v>4031</c:v>
                </c:pt>
                <c:pt idx="3826">
                  <c:v>4033</c:v>
                </c:pt>
                <c:pt idx="3827">
                  <c:v>4034</c:v>
                </c:pt>
                <c:pt idx="3828">
                  <c:v>4037</c:v>
                </c:pt>
                <c:pt idx="3829">
                  <c:v>4041</c:v>
                </c:pt>
                <c:pt idx="3830">
                  <c:v>4042</c:v>
                </c:pt>
                <c:pt idx="3831">
                  <c:v>4043</c:v>
                </c:pt>
                <c:pt idx="3832">
                  <c:v>4044</c:v>
                </c:pt>
                <c:pt idx="3833">
                  <c:v>4046</c:v>
                </c:pt>
                <c:pt idx="3834">
                  <c:v>4049</c:v>
                </c:pt>
                <c:pt idx="3835">
                  <c:v>4050</c:v>
                </c:pt>
                <c:pt idx="3836">
                  <c:v>4051</c:v>
                </c:pt>
                <c:pt idx="3837">
                  <c:v>4053</c:v>
                </c:pt>
                <c:pt idx="3838">
                  <c:v>4054</c:v>
                </c:pt>
                <c:pt idx="3839">
                  <c:v>4055</c:v>
                </c:pt>
                <c:pt idx="3840">
                  <c:v>4057</c:v>
                </c:pt>
                <c:pt idx="3841">
                  <c:v>4059</c:v>
                </c:pt>
                <c:pt idx="3842">
                  <c:v>4060</c:v>
                </c:pt>
                <c:pt idx="3843">
                  <c:v>4061</c:v>
                </c:pt>
                <c:pt idx="3844">
                  <c:v>4062</c:v>
                </c:pt>
                <c:pt idx="3845">
                  <c:v>4063</c:v>
                </c:pt>
                <c:pt idx="3846">
                  <c:v>4065</c:v>
                </c:pt>
                <c:pt idx="3847">
                  <c:v>4066</c:v>
                </c:pt>
                <c:pt idx="3848">
                  <c:v>4068</c:v>
                </c:pt>
                <c:pt idx="3849">
                  <c:v>4069</c:v>
                </c:pt>
                <c:pt idx="3850">
                  <c:v>4071</c:v>
                </c:pt>
                <c:pt idx="3851">
                  <c:v>4073</c:v>
                </c:pt>
                <c:pt idx="3852">
                  <c:v>4074</c:v>
                </c:pt>
                <c:pt idx="3853">
                  <c:v>4075</c:v>
                </c:pt>
                <c:pt idx="3854">
                  <c:v>4076</c:v>
                </c:pt>
                <c:pt idx="3855">
                  <c:v>4077</c:v>
                </c:pt>
                <c:pt idx="3856">
                  <c:v>4078</c:v>
                </c:pt>
                <c:pt idx="3857">
                  <c:v>4079</c:v>
                </c:pt>
                <c:pt idx="3858">
                  <c:v>4080</c:v>
                </c:pt>
                <c:pt idx="3859">
                  <c:v>4081</c:v>
                </c:pt>
                <c:pt idx="3860">
                  <c:v>4082</c:v>
                </c:pt>
                <c:pt idx="3861">
                  <c:v>4083</c:v>
                </c:pt>
                <c:pt idx="3862">
                  <c:v>4084</c:v>
                </c:pt>
                <c:pt idx="3863">
                  <c:v>4086</c:v>
                </c:pt>
                <c:pt idx="3864">
                  <c:v>4087</c:v>
                </c:pt>
                <c:pt idx="3865">
                  <c:v>4088</c:v>
                </c:pt>
                <c:pt idx="3866">
                  <c:v>4089</c:v>
                </c:pt>
                <c:pt idx="3867">
                  <c:v>4091</c:v>
                </c:pt>
                <c:pt idx="3868">
                  <c:v>4092</c:v>
                </c:pt>
                <c:pt idx="3869">
                  <c:v>4093</c:v>
                </c:pt>
                <c:pt idx="3870">
                  <c:v>4096</c:v>
                </c:pt>
                <c:pt idx="3871">
                  <c:v>4097</c:v>
                </c:pt>
                <c:pt idx="3872">
                  <c:v>4098</c:v>
                </c:pt>
                <c:pt idx="3873">
                  <c:v>4099</c:v>
                </c:pt>
                <c:pt idx="3874">
                  <c:v>4100</c:v>
                </c:pt>
                <c:pt idx="3875">
                  <c:v>4101</c:v>
                </c:pt>
                <c:pt idx="3876">
                  <c:v>4102</c:v>
                </c:pt>
                <c:pt idx="3877">
                  <c:v>4103</c:v>
                </c:pt>
                <c:pt idx="3878">
                  <c:v>4104</c:v>
                </c:pt>
                <c:pt idx="3879">
                  <c:v>4107</c:v>
                </c:pt>
                <c:pt idx="3880">
                  <c:v>4109</c:v>
                </c:pt>
                <c:pt idx="3881">
                  <c:v>4110</c:v>
                </c:pt>
                <c:pt idx="3882">
                  <c:v>4111</c:v>
                </c:pt>
                <c:pt idx="3883">
                  <c:v>4112</c:v>
                </c:pt>
                <c:pt idx="3884">
                  <c:v>4114</c:v>
                </c:pt>
                <c:pt idx="3885">
                  <c:v>4115</c:v>
                </c:pt>
                <c:pt idx="3886">
                  <c:v>4116</c:v>
                </c:pt>
                <c:pt idx="3887">
                  <c:v>4117</c:v>
                </c:pt>
                <c:pt idx="3888">
                  <c:v>4119</c:v>
                </c:pt>
                <c:pt idx="3889">
                  <c:v>4122</c:v>
                </c:pt>
                <c:pt idx="3890">
                  <c:v>4123</c:v>
                </c:pt>
                <c:pt idx="3891">
                  <c:v>4124</c:v>
                </c:pt>
                <c:pt idx="3892">
                  <c:v>4125</c:v>
                </c:pt>
                <c:pt idx="3893">
                  <c:v>4126</c:v>
                </c:pt>
                <c:pt idx="3894">
                  <c:v>4128</c:v>
                </c:pt>
                <c:pt idx="3895">
                  <c:v>4129</c:v>
                </c:pt>
                <c:pt idx="3896">
                  <c:v>4130</c:v>
                </c:pt>
                <c:pt idx="3897">
                  <c:v>4131</c:v>
                </c:pt>
                <c:pt idx="3898">
                  <c:v>4133</c:v>
                </c:pt>
                <c:pt idx="3899">
                  <c:v>4134</c:v>
                </c:pt>
                <c:pt idx="3900">
                  <c:v>4135</c:v>
                </c:pt>
                <c:pt idx="3901">
                  <c:v>4136</c:v>
                </c:pt>
                <c:pt idx="3902">
                  <c:v>4138</c:v>
                </c:pt>
                <c:pt idx="3903">
                  <c:v>4141</c:v>
                </c:pt>
                <c:pt idx="3904">
                  <c:v>4143</c:v>
                </c:pt>
                <c:pt idx="3905">
                  <c:v>4144</c:v>
                </c:pt>
                <c:pt idx="3906">
                  <c:v>4145</c:v>
                </c:pt>
                <c:pt idx="3907">
                  <c:v>4146</c:v>
                </c:pt>
                <c:pt idx="3908">
                  <c:v>4148</c:v>
                </c:pt>
                <c:pt idx="3909">
                  <c:v>4149</c:v>
                </c:pt>
                <c:pt idx="3910">
                  <c:v>4151</c:v>
                </c:pt>
                <c:pt idx="3911">
                  <c:v>4156</c:v>
                </c:pt>
                <c:pt idx="3912">
                  <c:v>4157</c:v>
                </c:pt>
                <c:pt idx="3913">
                  <c:v>4158</c:v>
                </c:pt>
                <c:pt idx="3914">
                  <c:v>4159</c:v>
                </c:pt>
                <c:pt idx="3915">
                  <c:v>4160</c:v>
                </c:pt>
                <c:pt idx="3916">
                  <c:v>4162</c:v>
                </c:pt>
                <c:pt idx="3917">
                  <c:v>4163</c:v>
                </c:pt>
                <c:pt idx="3918">
                  <c:v>4164</c:v>
                </c:pt>
                <c:pt idx="3919">
                  <c:v>4165</c:v>
                </c:pt>
                <c:pt idx="3920">
                  <c:v>4166</c:v>
                </c:pt>
                <c:pt idx="3921">
                  <c:v>4167</c:v>
                </c:pt>
                <c:pt idx="3922">
                  <c:v>4171</c:v>
                </c:pt>
                <c:pt idx="3923">
                  <c:v>4173</c:v>
                </c:pt>
                <c:pt idx="3924">
                  <c:v>4174</c:v>
                </c:pt>
                <c:pt idx="3925">
                  <c:v>4175</c:v>
                </c:pt>
                <c:pt idx="3926">
                  <c:v>4176</c:v>
                </c:pt>
                <c:pt idx="3927">
                  <c:v>4179</c:v>
                </c:pt>
                <c:pt idx="3928">
                  <c:v>4180</c:v>
                </c:pt>
                <c:pt idx="3929">
                  <c:v>4181</c:v>
                </c:pt>
                <c:pt idx="3930">
                  <c:v>4182</c:v>
                </c:pt>
                <c:pt idx="3931">
                  <c:v>4183</c:v>
                </c:pt>
                <c:pt idx="3932">
                  <c:v>4184</c:v>
                </c:pt>
                <c:pt idx="3933">
                  <c:v>4185</c:v>
                </c:pt>
                <c:pt idx="3934">
                  <c:v>4187</c:v>
                </c:pt>
                <c:pt idx="3935">
                  <c:v>4188</c:v>
                </c:pt>
                <c:pt idx="3936">
                  <c:v>4189</c:v>
                </c:pt>
                <c:pt idx="3937">
                  <c:v>4191</c:v>
                </c:pt>
                <c:pt idx="3938">
                  <c:v>4192</c:v>
                </c:pt>
                <c:pt idx="3939">
                  <c:v>4193</c:v>
                </c:pt>
                <c:pt idx="3940">
                  <c:v>4194</c:v>
                </c:pt>
                <c:pt idx="3941">
                  <c:v>4196</c:v>
                </c:pt>
                <c:pt idx="3942">
                  <c:v>4197</c:v>
                </c:pt>
                <c:pt idx="3943">
                  <c:v>4198</c:v>
                </c:pt>
                <c:pt idx="3944">
                  <c:v>4201</c:v>
                </c:pt>
                <c:pt idx="3945">
                  <c:v>4202</c:v>
                </c:pt>
                <c:pt idx="3946">
                  <c:v>4204</c:v>
                </c:pt>
                <c:pt idx="3947">
                  <c:v>4206</c:v>
                </c:pt>
                <c:pt idx="3948">
                  <c:v>4209</c:v>
                </c:pt>
                <c:pt idx="3949">
                  <c:v>4210</c:v>
                </c:pt>
                <c:pt idx="3950">
                  <c:v>4211</c:v>
                </c:pt>
                <c:pt idx="3951">
                  <c:v>4212</c:v>
                </c:pt>
                <c:pt idx="3952">
                  <c:v>4213</c:v>
                </c:pt>
                <c:pt idx="3953">
                  <c:v>4214</c:v>
                </c:pt>
                <c:pt idx="3954">
                  <c:v>4215</c:v>
                </c:pt>
                <c:pt idx="3955">
                  <c:v>4217</c:v>
                </c:pt>
                <c:pt idx="3956">
                  <c:v>4218</c:v>
                </c:pt>
                <c:pt idx="3957">
                  <c:v>4219</c:v>
                </c:pt>
                <c:pt idx="3958">
                  <c:v>4220</c:v>
                </c:pt>
                <c:pt idx="3959">
                  <c:v>4221</c:v>
                </c:pt>
                <c:pt idx="3960">
                  <c:v>4222</c:v>
                </c:pt>
                <c:pt idx="3961">
                  <c:v>4223</c:v>
                </c:pt>
                <c:pt idx="3962">
                  <c:v>4224</c:v>
                </c:pt>
                <c:pt idx="3963">
                  <c:v>4225</c:v>
                </c:pt>
                <c:pt idx="3964">
                  <c:v>4228</c:v>
                </c:pt>
                <c:pt idx="3965">
                  <c:v>4230</c:v>
                </c:pt>
                <c:pt idx="3966">
                  <c:v>4232</c:v>
                </c:pt>
                <c:pt idx="3967">
                  <c:v>4233</c:v>
                </c:pt>
                <c:pt idx="3968">
                  <c:v>4234</c:v>
                </c:pt>
                <c:pt idx="3969">
                  <c:v>4235</c:v>
                </c:pt>
                <c:pt idx="3970">
                  <c:v>4236</c:v>
                </c:pt>
                <c:pt idx="3971">
                  <c:v>4237</c:v>
                </c:pt>
                <c:pt idx="3972">
                  <c:v>4239</c:v>
                </c:pt>
                <c:pt idx="3973">
                  <c:v>4240</c:v>
                </c:pt>
                <c:pt idx="3974">
                  <c:v>4241</c:v>
                </c:pt>
                <c:pt idx="3975">
                  <c:v>4243</c:v>
                </c:pt>
                <c:pt idx="3976">
                  <c:v>4244</c:v>
                </c:pt>
                <c:pt idx="3977">
                  <c:v>4245</c:v>
                </c:pt>
                <c:pt idx="3978">
                  <c:v>4248</c:v>
                </c:pt>
                <c:pt idx="3979">
                  <c:v>4249</c:v>
                </c:pt>
                <c:pt idx="3980">
                  <c:v>4250</c:v>
                </c:pt>
                <c:pt idx="3981">
                  <c:v>4251</c:v>
                </c:pt>
                <c:pt idx="3982">
                  <c:v>4252</c:v>
                </c:pt>
                <c:pt idx="3983">
                  <c:v>4253</c:v>
                </c:pt>
                <c:pt idx="3984">
                  <c:v>4255</c:v>
                </c:pt>
                <c:pt idx="3985">
                  <c:v>4256</c:v>
                </c:pt>
                <c:pt idx="3986">
                  <c:v>4257</c:v>
                </c:pt>
                <c:pt idx="3987">
                  <c:v>4258</c:v>
                </c:pt>
                <c:pt idx="3988">
                  <c:v>4259</c:v>
                </c:pt>
                <c:pt idx="3989">
                  <c:v>4260</c:v>
                </c:pt>
                <c:pt idx="3990">
                  <c:v>4261</c:v>
                </c:pt>
                <c:pt idx="3991">
                  <c:v>4262</c:v>
                </c:pt>
                <c:pt idx="3992">
                  <c:v>4264</c:v>
                </c:pt>
                <c:pt idx="3993">
                  <c:v>4266</c:v>
                </c:pt>
                <c:pt idx="3994">
                  <c:v>4268</c:v>
                </c:pt>
                <c:pt idx="3995">
                  <c:v>4270</c:v>
                </c:pt>
                <c:pt idx="3996">
                  <c:v>4271</c:v>
                </c:pt>
                <c:pt idx="3997">
                  <c:v>4272</c:v>
                </c:pt>
                <c:pt idx="3998">
                  <c:v>4273</c:v>
                </c:pt>
                <c:pt idx="3999">
                  <c:v>4274</c:v>
                </c:pt>
                <c:pt idx="4000">
                  <c:v>4277</c:v>
                </c:pt>
                <c:pt idx="4001">
                  <c:v>4278</c:v>
                </c:pt>
                <c:pt idx="4002">
                  <c:v>4279</c:v>
                </c:pt>
                <c:pt idx="4003">
                  <c:v>4282</c:v>
                </c:pt>
                <c:pt idx="4004">
                  <c:v>4283</c:v>
                </c:pt>
                <c:pt idx="4005">
                  <c:v>4286</c:v>
                </c:pt>
                <c:pt idx="4006">
                  <c:v>4287</c:v>
                </c:pt>
                <c:pt idx="4007">
                  <c:v>4288</c:v>
                </c:pt>
                <c:pt idx="4008">
                  <c:v>4289</c:v>
                </c:pt>
                <c:pt idx="4009">
                  <c:v>4290</c:v>
                </c:pt>
                <c:pt idx="4010">
                  <c:v>4291</c:v>
                </c:pt>
                <c:pt idx="4011">
                  <c:v>4292</c:v>
                </c:pt>
                <c:pt idx="4012">
                  <c:v>4293</c:v>
                </c:pt>
                <c:pt idx="4013">
                  <c:v>4295</c:v>
                </c:pt>
                <c:pt idx="4014">
                  <c:v>4297</c:v>
                </c:pt>
                <c:pt idx="4015">
                  <c:v>4299</c:v>
                </c:pt>
                <c:pt idx="4016">
                  <c:v>4300</c:v>
                </c:pt>
                <c:pt idx="4017">
                  <c:v>4301</c:v>
                </c:pt>
                <c:pt idx="4018">
                  <c:v>4302</c:v>
                </c:pt>
                <c:pt idx="4019">
                  <c:v>4304</c:v>
                </c:pt>
                <c:pt idx="4020">
                  <c:v>4305</c:v>
                </c:pt>
                <c:pt idx="4021">
                  <c:v>4306</c:v>
                </c:pt>
                <c:pt idx="4022">
                  <c:v>4307</c:v>
                </c:pt>
                <c:pt idx="4023">
                  <c:v>4308</c:v>
                </c:pt>
                <c:pt idx="4024">
                  <c:v>4309</c:v>
                </c:pt>
                <c:pt idx="4025">
                  <c:v>4310</c:v>
                </c:pt>
                <c:pt idx="4026">
                  <c:v>4311</c:v>
                </c:pt>
                <c:pt idx="4027">
                  <c:v>4312</c:v>
                </c:pt>
                <c:pt idx="4028">
                  <c:v>4314</c:v>
                </c:pt>
                <c:pt idx="4029">
                  <c:v>4315</c:v>
                </c:pt>
                <c:pt idx="4030">
                  <c:v>4317</c:v>
                </c:pt>
                <c:pt idx="4031">
                  <c:v>4318</c:v>
                </c:pt>
                <c:pt idx="4032">
                  <c:v>4319</c:v>
                </c:pt>
                <c:pt idx="4033">
                  <c:v>4320</c:v>
                </c:pt>
                <c:pt idx="4034">
                  <c:v>4323</c:v>
                </c:pt>
                <c:pt idx="4035">
                  <c:v>4324</c:v>
                </c:pt>
                <c:pt idx="4036">
                  <c:v>4325</c:v>
                </c:pt>
                <c:pt idx="4037">
                  <c:v>4326</c:v>
                </c:pt>
                <c:pt idx="4038">
                  <c:v>4327</c:v>
                </c:pt>
                <c:pt idx="4039">
                  <c:v>4328</c:v>
                </c:pt>
                <c:pt idx="4040">
                  <c:v>4331</c:v>
                </c:pt>
                <c:pt idx="4041">
                  <c:v>4332</c:v>
                </c:pt>
                <c:pt idx="4042">
                  <c:v>4334</c:v>
                </c:pt>
                <c:pt idx="4043">
                  <c:v>4337</c:v>
                </c:pt>
                <c:pt idx="4044">
                  <c:v>4339</c:v>
                </c:pt>
                <c:pt idx="4045">
                  <c:v>4340</c:v>
                </c:pt>
                <c:pt idx="4046">
                  <c:v>4341</c:v>
                </c:pt>
                <c:pt idx="4047">
                  <c:v>4343</c:v>
                </c:pt>
                <c:pt idx="4048">
                  <c:v>4346</c:v>
                </c:pt>
                <c:pt idx="4049">
                  <c:v>4349</c:v>
                </c:pt>
                <c:pt idx="4050">
                  <c:v>4352</c:v>
                </c:pt>
                <c:pt idx="4051">
                  <c:v>4355</c:v>
                </c:pt>
                <c:pt idx="4052">
                  <c:v>4357</c:v>
                </c:pt>
                <c:pt idx="4053">
                  <c:v>4358</c:v>
                </c:pt>
                <c:pt idx="4054">
                  <c:v>4359</c:v>
                </c:pt>
                <c:pt idx="4055">
                  <c:v>4360</c:v>
                </c:pt>
                <c:pt idx="4056">
                  <c:v>4361</c:v>
                </c:pt>
                <c:pt idx="4057">
                  <c:v>4362</c:v>
                </c:pt>
                <c:pt idx="4058">
                  <c:v>4363</c:v>
                </c:pt>
                <c:pt idx="4059">
                  <c:v>4364</c:v>
                </c:pt>
                <c:pt idx="4060">
                  <c:v>4365</c:v>
                </c:pt>
                <c:pt idx="4061">
                  <c:v>4367</c:v>
                </c:pt>
                <c:pt idx="4062">
                  <c:v>4369</c:v>
                </c:pt>
                <c:pt idx="4063">
                  <c:v>4371</c:v>
                </c:pt>
                <c:pt idx="4064">
                  <c:v>4374</c:v>
                </c:pt>
                <c:pt idx="4065">
                  <c:v>4375</c:v>
                </c:pt>
                <c:pt idx="4066">
                  <c:v>4377</c:v>
                </c:pt>
                <c:pt idx="4067">
                  <c:v>4378</c:v>
                </c:pt>
                <c:pt idx="4068">
                  <c:v>4379</c:v>
                </c:pt>
                <c:pt idx="4069">
                  <c:v>4380</c:v>
                </c:pt>
                <c:pt idx="4070">
                  <c:v>4382</c:v>
                </c:pt>
                <c:pt idx="4071">
                  <c:v>4386</c:v>
                </c:pt>
                <c:pt idx="4072">
                  <c:v>4387</c:v>
                </c:pt>
                <c:pt idx="4073">
                  <c:v>4388</c:v>
                </c:pt>
                <c:pt idx="4074">
                  <c:v>4389</c:v>
                </c:pt>
                <c:pt idx="4075">
                  <c:v>4390</c:v>
                </c:pt>
                <c:pt idx="4076">
                  <c:v>4392</c:v>
                </c:pt>
                <c:pt idx="4077">
                  <c:v>4393</c:v>
                </c:pt>
                <c:pt idx="4078">
                  <c:v>4394</c:v>
                </c:pt>
                <c:pt idx="4079">
                  <c:v>4396</c:v>
                </c:pt>
                <c:pt idx="4080">
                  <c:v>4397</c:v>
                </c:pt>
                <c:pt idx="4081">
                  <c:v>4398</c:v>
                </c:pt>
                <c:pt idx="4082">
                  <c:v>4399</c:v>
                </c:pt>
                <c:pt idx="4083">
                  <c:v>4403</c:v>
                </c:pt>
                <c:pt idx="4084">
                  <c:v>4404</c:v>
                </c:pt>
                <c:pt idx="4085">
                  <c:v>4405</c:v>
                </c:pt>
                <c:pt idx="4086">
                  <c:v>4406</c:v>
                </c:pt>
                <c:pt idx="4087">
                  <c:v>4407</c:v>
                </c:pt>
                <c:pt idx="4088">
                  <c:v>4410</c:v>
                </c:pt>
                <c:pt idx="4089">
                  <c:v>4411</c:v>
                </c:pt>
                <c:pt idx="4090">
                  <c:v>4413</c:v>
                </c:pt>
                <c:pt idx="4091">
                  <c:v>4415</c:v>
                </c:pt>
                <c:pt idx="4092">
                  <c:v>4416</c:v>
                </c:pt>
                <c:pt idx="4093">
                  <c:v>4417</c:v>
                </c:pt>
                <c:pt idx="4094">
                  <c:v>4419</c:v>
                </c:pt>
                <c:pt idx="4095">
                  <c:v>4420</c:v>
                </c:pt>
                <c:pt idx="4096">
                  <c:v>4422</c:v>
                </c:pt>
                <c:pt idx="4097">
                  <c:v>4425</c:v>
                </c:pt>
                <c:pt idx="4098">
                  <c:v>4427</c:v>
                </c:pt>
                <c:pt idx="4099">
                  <c:v>4428</c:v>
                </c:pt>
                <c:pt idx="4100">
                  <c:v>4429</c:v>
                </c:pt>
                <c:pt idx="4101">
                  <c:v>4430</c:v>
                </c:pt>
                <c:pt idx="4102">
                  <c:v>4431</c:v>
                </c:pt>
                <c:pt idx="4103">
                  <c:v>4432</c:v>
                </c:pt>
                <c:pt idx="4104">
                  <c:v>4433</c:v>
                </c:pt>
                <c:pt idx="4105">
                  <c:v>4434</c:v>
                </c:pt>
                <c:pt idx="4106">
                  <c:v>4438</c:v>
                </c:pt>
                <c:pt idx="4107">
                  <c:v>4441</c:v>
                </c:pt>
                <c:pt idx="4108">
                  <c:v>4442</c:v>
                </c:pt>
                <c:pt idx="4109">
                  <c:v>4444</c:v>
                </c:pt>
                <c:pt idx="4110">
                  <c:v>4445</c:v>
                </c:pt>
                <c:pt idx="4111">
                  <c:v>4447</c:v>
                </c:pt>
                <c:pt idx="4112">
                  <c:v>4448</c:v>
                </c:pt>
                <c:pt idx="4113">
                  <c:v>4452</c:v>
                </c:pt>
                <c:pt idx="4114">
                  <c:v>4454</c:v>
                </c:pt>
                <c:pt idx="4115">
                  <c:v>4455</c:v>
                </c:pt>
                <c:pt idx="4116">
                  <c:v>4456</c:v>
                </c:pt>
                <c:pt idx="4117">
                  <c:v>4457</c:v>
                </c:pt>
                <c:pt idx="4118">
                  <c:v>4458</c:v>
                </c:pt>
                <c:pt idx="4119">
                  <c:v>4459</c:v>
                </c:pt>
                <c:pt idx="4120">
                  <c:v>4460</c:v>
                </c:pt>
                <c:pt idx="4121">
                  <c:v>4461</c:v>
                </c:pt>
                <c:pt idx="4122">
                  <c:v>4464</c:v>
                </c:pt>
                <c:pt idx="4123">
                  <c:v>4465</c:v>
                </c:pt>
                <c:pt idx="4124">
                  <c:v>4467</c:v>
                </c:pt>
                <c:pt idx="4125">
                  <c:v>4468</c:v>
                </c:pt>
                <c:pt idx="4126">
                  <c:v>4469</c:v>
                </c:pt>
                <c:pt idx="4127">
                  <c:v>4470</c:v>
                </c:pt>
                <c:pt idx="4128">
                  <c:v>4471</c:v>
                </c:pt>
                <c:pt idx="4129">
                  <c:v>4472</c:v>
                </c:pt>
                <c:pt idx="4130">
                  <c:v>4473</c:v>
                </c:pt>
                <c:pt idx="4131">
                  <c:v>4474</c:v>
                </c:pt>
                <c:pt idx="4132">
                  <c:v>4475</c:v>
                </c:pt>
                <c:pt idx="4133">
                  <c:v>4476</c:v>
                </c:pt>
                <c:pt idx="4134">
                  <c:v>4477</c:v>
                </c:pt>
                <c:pt idx="4135">
                  <c:v>4481</c:v>
                </c:pt>
                <c:pt idx="4136">
                  <c:v>4486</c:v>
                </c:pt>
                <c:pt idx="4137">
                  <c:v>4489</c:v>
                </c:pt>
                <c:pt idx="4138">
                  <c:v>4490</c:v>
                </c:pt>
                <c:pt idx="4139">
                  <c:v>4491</c:v>
                </c:pt>
                <c:pt idx="4140">
                  <c:v>4492</c:v>
                </c:pt>
                <c:pt idx="4141">
                  <c:v>4495</c:v>
                </c:pt>
                <c:pt idx="4142">
                  <c:v>4496</c:v>
                </c:pt>
                <c:pt idx="4143">
                  <c:v>4497</c:v>
                </c:pt>
                <c:pt idx="4144">
                  <c:v>4498</c:v>
                </c:pt>
                <c:pt idx="4145">
                  <c:v>4500</c:v>
                </c:pt>
                <c:pt idx="4146">
                  <c:v>4501</c:v>
                </c:pt>
                <c:pt idx="4147">
                  <c:v>4503</c:v>
                </c:pt>
                <c:pt idx="4148">
                  <c:v>4504</c:v>
                </c:pt>
                <c:pt idx="4149">
                  <c:v>4505</c:v>
                </c:pt>
                <c:pt idx="4150">
                  <c:v>4506</c:v>
                </c:pt>
                <c:pt idx="4151">
                  <c:v>4507</c:v>
                </c:pt>
                <c:pt idx="4152">
                  <c:v>4508</c:v>
                </c:pt>
                <c:pt idx="4153">
                  <c:v>4509</c:v>
                </c:pt>
                <c:pt idx="4154">
                  <c:v>4510</c:v>
                </c:pt>
                <c:pt idx="4155">
                  <c:v>4511</c:v>
                </c:pt>
                <c:pt idx="4156">
                  <c:v>4512</c:v>
                </c:pt>
                <c:pt idx="4157">
                  <c:v>4513</c:v>
                </c:pt>
                <c:pt idx="4158">
                  <c:v>4514</c:v>
                </c:pt>
                <c:pt idx="4159">
                  <c:v>4515</c:v>
                </c:pt>
                <c:pt idx="4160">
                  <c:v>4516</c:v>
                </c:pt>
                <c:pt idx="4161">
                  <c:v>4517</c:v>
                </c:pt>
                <c:pt idx="4162">
                  <c:v>4518</c:v>
                </c:pt>
                <c:pt idx="4163">
                  <c:v>4519</c:v>
                </c:pt>
                <c:pt idx="4164">
                  <c:v>4520</c:v>
                </c:pt>
                <c:pt idx="4165">
                  <c:v>4521</c:v>
                </c:pt>
                <c:pt idx="4166">
                  <c:v>4523</c:v>
                </c:pt>
                <c:pt idx="4167">
                  <c:v>4526</c:v>
                </c:pt>
                <c:pt idx="4168">
                  <c:v>4528</c:v>
                </c:pt>
                <c:pt idx="4169">
                  <c:v>4529</c:v>
                </c:pt>
                <c:pt idx="4170">
                  <c:v>4531</c:v>
                </c:pt>
                <c:pt idx="4171">
                  <c:v>4534</c:v>
                </c:pt>
                <c:pt idx="4172">
                  <c:v>4535</c:v>
                </c:pt>
                <c:pt idx="4173">
                  <c:v>4536</c:v>
                </c:pt>
                <c:pt idx="4174">
                  <c:v>4537</c:v>
                </c:pt>
                <c:pt idx="4175">
                  <c:v>4538</c:v>
                </c:pt>
                <c:pt idx="4176">
                  <c:v>4539</c:v>
                </c:pt>
                <c:pt idx="4177">
                  <c:v>4540</c:v>
                </c:pt>
                <c:pt idx="4178">
                  <c:v>4543</c:v>
                </c:pt>
                <c:pt idx="4179">
                  <c:v>4544</c:v>
                </c:pt>
                <c:pt idx="4180">
                  <c:v>4545</c:v>
                </c:pt>
                <c:pt idx="4181">
                  <c:v>4547</c:v>
                </c:pt>
                <c:pt idx="4182">
                  <c:v>4548</c:v>
                </c:pt>
                <c:pt idx="4183">
                  <c:v>4549</c:v>
                </c:pt>
                <c:pt idx="4184">
                  <c:v>4552</c:v>
                </c:pt>
                <c:pt idx="4185">
                  <c:v>4553</c:v>
                </c:pt>
                <c:pt idx="4186">
                  <c:v>4555</c:v>
                </c:pt>
                <c:pt idx="4187">
                  <c:v>4556</c:v>
                </c:pt>
                <c:pt idx="4188">
                  <c:v>4557</c:v>
                </c:pt>
                <c:pt idx="4189">
                  <c:v>4558</c:v>
                </c:pt>
                <c:pt idx="4190">
                  <c:v>4559</c:v>
                </c:pt>
                <c:pt idx="4191">
                  <c:v>4560</c:v>
                </c:pt>
                <c:pt idx="4192">
                  <c:v>4561</c:v>
                </c:pt>
                <c:pt idx="4193">
                  <c:v>4562</c:v>
                </c:pt>
                <c:pt idx="4194">
                  <c:v>4564</c:v>
                </c:pt>
                <c:pt idx="4195">
                  <c:v>4566</c:v>
                </c:pt>
                <c:pt idx="4196">
                  <c:v>4567</c:v>
                </c:pt>
                <c:pt idx="4197">
                  <c:v>4568</c:v>
                </c:pt>
                <c:pt idx="4198">
                  <c:v>4569</c:v>
                </c:pt>
                <c:pt idx="4199">
                  <c:v>4570</c:v>
                </c:pt>
                <c:pt idx="4200">
                  <c:v>4571</c:v>
                </c:pt>
                <c:pt idx="4201">
                  <c:v>4572</c:v>
                </c:pt>
                <c:pt idx="4202">
                  <c:v>4573</c:v>
                </c:pt>
                <c:pt idx="4203">
                  <c:v>4574</c:v>
                </c:pt>
                <c:pt idx="4204">
                  <c:v>4575</c:v>
                </c:pt>
                <c:pt idx="4205">
                  <c:v>4576</c:v>
                </c:pt>
                <c:pt idx="4206">
                  <c:v>4577</c:v>
                </c:pt>
                <c:pt idx="4207">
                  <c:v>4578</c:v>
                </c:pt>
                <c:pt idx="4208">
                  <c:v>4579</c:v>
                </c:pt>
                <c:pt idx="4209">
                  <c:v>4580</c:v>
                </c:pt>
                <c:pt idx="4210">
                  <c:v>4581</c:v>
                </c:pt>
                <c:pt idx="4211">
                  <c:v>4585</c:v>
                </c:pt>
                <c:pt idx="4212">
                  <c:v>4586</c:v>
                </c:pt>
                <c:pt idx="4213">
                  <c:v>4587</c:v>
                </c:pt>
                <c:pt idx="4214">
                  <c:v>4588</c:v>
                </c:pt>
                <c:pt idx="4215">
                  <c:v>4591</c:v>
                </c:pt>
                <c:pt idx="4216">
                  <c:v>4592</c:v>
                </c:pt>
                <c:pt idx="4217">
                  <c:v>4593</c:v>
                </c:pt>
                <c:pt idx="4218">
                  <c:v>4594</c:v>
                </c:pt>
                <c:pt idx="4219">
                  <c:v>4595</c:v>
                </c:pt>
                <c:pt idx="4220">
                  <c:v>4596</c:v>
                </c:pt>
                <c:pt idx="4221">
                  <c:v>4597</c:v>
                </c:pt>
                <c:pt idx="4222">
                  <c:v>4600</c:v>
                </c:pt>
                <c:pt idx="4223">
                  <c:v>4601</c:v>
                </c:pt>
                <c:pt idx="4224">
                  <c:v>4602</c:v>
                </c:pt>
                <c:pt idx="4225">
                  <c:v>4603</c:v>
                </c:pt>
                <c:pt idx="4226">
                  <c:v>4604</c:v>
                </c:pt>
                <c:pt idx="4227">
                  <c:v>4611</c:v>
                </c:pt>
                <c:pt idx="4228">
                  <c:v>4612</c:v>
                </c:pt>
                <c:pt idx="4229">
                  <c:v>4613</c:v>
                </c:pt>
                <c:pt idx="4230">
                  <c:v>4615</c:v>
                </c:pt>
                <c:pt idx="4231">
                  <c:v>4616</c:v>
                </c:pt>
                <c:pt idx="4232">
                  <c:v>4617</c:v>
                </c:pt>
                <c:pt idx="4233">
                  <c:v>4619</c:v>
                </c:pt>
                <c:pt idx="4234">
                  <c:v>4623</c:v>
                </c:pt>
                <c:pt idx="4235">
                  <c:v>4625</c:v>
                </c:pt>
                <c:pt idx="4236">
                  <c:v>4626</c:v>
                </c:pt>
                <c:pt idx="4237">
                  <c:v>4629</c:v>
                </c:pt>
                <c:pt idx="4238">
                  <c:v>4631</c:v>
                </c:pt>
                <c:pt idx="4239">
                  <c:v>4632</c:v>
                </c:pt>
                <c:pt idx="4240">
                  <c:v>4634</c:v>
                </c:pt>
                <c:pt idx="4241">
                  <c:v>4637</c:v>
                </c:pt>
                <c:pt idx="4242">
                  <c:v>4639</c:v>
                </c:pt>
                <c:pt idx="4243">
                  <c:v>4640</c:v>
                </c:pt>
                <c:pt idx="4244">
                  <c:v>4641</c:v>
                </c:pt>
                <c:pt idx="4245">
                  <c:v>4642</c:v>
                </c:pt>
                <c:pt idx="4246">
                  <c:v>4644</c:v>
                </c:pt>
                <c:pt idx="4247">
                  <c:v>4645</c:v>
                </c:pt>
                <c:pt idx="4248">
                  <c:v>4648</c:v>
                </c:pt>
                <c:pt idx="4249">
                  <c:v>4650</c:v>
                </c:pt>
                <c:pt idx="4250">
                  <c:v>4651</c:v>
                </c:pt>
                <c:pt idx="4251">
                  <c:v>4652</c:v>
                </c:pt>
                <c:pt idx="4252">
                  <c:v>4653</c:v>
                </c:pt>
                <c:pt idx="4253">
                  <c:v>4654</c:v>
                </c:pt>
                <c:pt idx="4254">
                  <c:v>4656</c:v>
                </c:pt>
                <c:pt idx="4255">
                  <c:v>4657</c:v>
                </c:pt>
                <c:pt idx="4256">
                  <c:v>4659</c:v>
                </c:pt>
                <c:pt idx="4257">
                  <c:v>4661</c:v>
                </c:pt>
                <c:pt idx="4258">
                  <c:v>4662</c:v>
                </c:pt>
                <c:pt idx="4259">
                  <c:v>4663</c:v>
                </c:pt>
                <c:pt idx="4260">
                  <c:v>4664</c:v>
                </c:pt>
                <c:pt idx="4261">
                  <c:v>4665</c:v>
                </c:pt>
                <c:pt idx="4262">
                  <c:v>4666</c:v>
                </c:pt>
                <c:pt idx="4263">
                  <c:v>4667</c:v>
                </c:pt>
                <c:pt idx="4264">
                  <c:v>4668</c:v>
                </c:pt>
                <c:pt idx="4265">
                  <c:v>4669</c:v>
                </c:pt>
                <c:pt idx="4266">
                  <c:v>4670</c:v>
                </c:pt>
                <c:pt idx="4267">
                  <c:v>4672</c:v>
                </c:pt>
                <c:pt idx="4268">
                  <c:v>4673</c:v>
                </c:pt>
                <c:pt idx="4269">
                  <c:v>4674</c:v>
                </c:pt>
                <c:pt idx="4270">
                  <c:v>4675</c:v>
                </c:pt>
                <c:pt idx="4271">
                  <c:v>4676</c:v>
                </c:pt>
                <c:pt idx="4272">
                  <c:v>4678</c:v>
                </c:pt>
                <c:pt idx="4273">
                  <c:v>4679</c:v>
                </c:pt>
                <c:pt idx="4274">
                  <c:v>4680</c:v>
                </c:pt>
                <c:pt idx="4275">
                  <c:v>4681</c:v>
                </c:pt>
                <c:pt idx="4276">
                  <c:v>4682</c:v>
                </c:pt>
                <c:pt idx="4277">
                  <c:v>4683</c:v>
                </c:pt>
                <c:pt idx="4278">
                  <c:v>4684</c:v>
                </c:pt>
                <c:pt idx="4279">
                  <c:v>4685</c:v>
                </c:pt>
                <c:pt idx="4280">
                  <c:v>4688</c:v>
                </c:pt>
                <c:pt idx="4281">
                  <c:v>4690</c:v>
                </c:pt>
                <c:pt idx="4282">
                  <c:v>4691</c:v>
                </c:pt>
                <c:pt idx="4283">
                  <c:v>4692</c:v>
                </c:pt>
                <c:pt idx="4284">
                  <c:v>4694</c:v>
                </c:pt>
                <c:pt idx="4285">
                  <c:v>4697</c:v>
                </c:pt>
                <c:pt idx="4286">
                  <c:v>4700</c:v>
                </c:pt>
                <c:pt idx="4287">
                  <c:v>4701</c:v>
                </c:pt>
                <c:pt idx="4288">
                  <c:v>4702</c:v>
                </c:pt>
                <c:pt idx="4289">
                  <c:v>4706</c:v>
                </c:pt>
                <c:pt idx="4290">
                  <c:v>4710</c:v>
                </c:pt>
                <c:pt idx="4291">
                  <c:v>4712</c:v>
                </c:pt>
                <c:pt idx="4292">
                  <c:v>4714</c:v>
                </c:pt>
                <c:pt idx="4293">
                  <c:v>4715</c:v>
                </c:pt>
                <c:pt idx="4294">
                  <c:v>4717</c:v>
                </c:pt>
                <c:pt idx="4295">
                  <c:v>4718</c:v>
                </c:pt>
                <c:pt idx="4296">
                  <c:v>4719</c:v>
                </c:pt>
                <c:pt idx="4297">
                  <c:v>4721</c:v>
                </c:pt>
                <c:pt idx="4298">
                  <c:v>4722</c:v>
                </c:pt>
                <c:pt idx="4299">
                  <c:v>4725</c:v>
                </c:pt>
                <c:pt idx="4300">
                  <c:v>4726</c:v>
                </c:pt>
                <c:pt idx="4301">
                  <c:v>4729</c:v>
                </c:pt>
                <c:pt idx="4302">
                  <c:v>4730</c:v>
                </c:pt>
                <c:pt idx="4303">
                  <c:v>4733</c:v>
                </c:pt>
                <c:pt idx="4304">
                  <c:v>4734</c:v>
                </c:pt>
                <c:pt idx="4305">
                  <c:v>4735</c:v>
                </c:pt>
                <c:pt idx="4306">
                  <c:v>4738</c:v>
                </c:pt>
                <c:pt idx="4307">
                  <c:v>4740</c:v>
                </c:pt>
                <c:pt idx="4308">
                  <c:v>4741</c:v>
                </c:pt>
                <c:pt idx="4309">
                  <c:v>4742</c:v>
                </c:pt>
                <c:pt idx="4310">
                  <c:v>4743</c:v>
                </c:pt>
                <c:pt idx="4311">
                  <c:v>4744</c:v>
                </c:pt>
                <c:pt idx="4312">
                  <c:v>4746</c:v>
                </c:pt>
                <c:pt idx="4313">
                  <c:v>4747</c:v>
                </c:pt>
                <c:pt idx="4314">
                  <c:v>4748</c:v>
                </c:pt>
                <c:pt idx="4315">
                  <c:v>4749</c:v>
                </c:pt>
                <c:pt idx="4316">
                  <c:v>4750</c:v>
                </c:pt>
                <c:pt idx="4317">
                  <c:v>4751</c:v>
                </c:pt>
                <c:pt idx="4318">
                  <c:v>4753</c:v>
                </c:pt>
                <c:pt idx="4319">
                  <c:v>4754</c:v>
                </c:pt>
                <c:pt idx="4320">
                  <c:v>4755</c:v>
                </c:pt>
                <c:pt idx="4321">
                  <c:v>4757</c:v>
                </c:pt>
                <c:pt idx="4322">
                  <c:v>4759</c:v>
                </c:pt>
                <c:pt idx="4323">
                  <c:v>4760</c:v>
                </c:pt>
                <c:pt idx="4324">
                  <c:v>4761</c:v>
                </c:pt>
                <c:pt idx="4325">
                  <c:v>4762</c:v>
                </c:pt>
                <c:pt idx="4326">
                  <c:v>4763</c:v>
                </c:pt>
                <c:pt idx="4327">
                  <c:v>4764</c:v>
                </c:pt>
                <c:pt idx="4328">
                  <c:v>4765</c:v>
                </c:pt>
                <c:pt idx="4329">
                  <c:v>4766</c:v>
                </c:pt>
                <c:pt idx="4330">
                  <c:v>4767</c:v>
                </c:pt>
                <c:pt idx="4331">
                  <c:v>4771</c:v>
                </c:pt>
                <c:pt idx="4332">
                  <c:v>4772</c:v>
                </c:pt>
                <c:pt idx="4333">
                  <c:v>4774</c:v>
                </c:pt>
                <c:pt idx="4334">
                  <c:v>4778</c:v>
                </c:pt>
                <c:pt idx="4335">
                  <c:v>4780</c:v>
                </c:pt>
                <c:pt idx="4336">
                  <c:v>4781</c:v>
                </c:pt>
                <c:pt idx="4337">
                  <c:v>4783</c:v>
                </c:pt>
                <c:pt idx="4338">
                  <c:v>4785</c:v>
                </c:pt>
                <c:pt idx="4339">
                  <c:v>4786</c:v>
                </c:pt>
                <c:pt idx="4340">
                  <c:v>4787</c:v>
                </c:pt>
                <c:pt idx="4341">
                  <c:v>4788</c:v>
                </c:pt>
                <c:pt idx="4342">
                  <c:v>4789</c:v>
                </c:pt>
                <c:pt idx="4343">
                  <c:v>4793</c:v>
                </c:pt>
                <c:pt idx="4344">
                  <c:v>4794</c:v>
                </c:pt>
                <c:pt idx="4345">
                  <c:v>4795</c:v>
                </c:pt>
                <c:pt idx="4346">
                  <c:v>4796</c:v>
                </c:pt>
                <c:pt idx="4347">
                  <c:v>4798</c:v>
                </c:pt>
                <c:pt idx="4348">
                  <c:v>4799</c:v>
                </c:pt>
                <c:pt idx="4349">
                  <c:v>4800</c:v>
                </c:pt>
                <c:pt idx="4350">
                  <c:v>4801</c:v>
                </c:pt>
                <c:pt idx="4351">
                  <c:v>4802</c:v>
                </c:pt>
                <c:pt idx="4352">
                  <c:v>4803</c:v>
                </c:pt>
                <c:pt idx="4353">
                  <c:v>4804</c:v>
                </c:pt>
                <c:pt idx="4354">
                  <c:v>4805</c:v>
                </c:pt>
                <c:pt idx="4355">
                  <c:v>4808</c:v>
                </c:pt>
                <c:pt idx="4356">
                  <c:v>4809</c:v>
                </c:pt>
                <c:pt idx="4357">
                  <c:v>4810</c:v>
                </c:pt>
                <c:pt idx="4358">
                  <c:v>4811</c:v>
                </c:pt>
                <c:pt idx="4359">
                  <c:v>4813</c:v>
                </c:pt>
                <c:pt idx="4360">
                  <c:v>4815</c:v>
                </c:pt>
                <c:pt idx="4361">
                  <c:v>4816</c:v>
                </c:pt>
                <c:pt idx="4362">
                  <c:v>4817</c:v>
                </c:pt>
                <c:pt idx="4363">
                  <c:v>4820</c:v>
                </c:pt>
                <c:pt idx="4364">
                  <c:v>4822</c:v>
                </c:pt>
                <c:pt idx="4365">
                  <c:v>4823</c:v>
                </c:pt>
                <c:pt idx="4366">
                  <c:v>4824</c:v>
                </c:pt>
                <c:pt idx="4367">
                  <c:v>4825</c:v>
                </c:pt>
                <c:pt idx="4368">
                  <c:v>4831</c:v>
                </c:pt>
                <c:pt idx="4369">
                  <c:v>4834</c:v>
                </c:pt>
                <c:pt idx="4370">
                  <c:v>4835</c:v>
                </c:pt>
                <c:pt idx="4371">
                  <c:v>4836</c:v>
                </c:pt>
                <c:pt idx="4372">
                  <c:v>4837</c:v>
                </c:pt>
                <c:pt idx="4373">
                  <c:v>4840</c:v>
                </c:pt>
                <c:pt idx="4374">
                  <c:v>4841</c:v>
                </c:pt>
                <c:pt idx="4375">
                  <c:v>4842</c:v>
                </c:pt>
                <c:pt idx="4376">
                  <c:v>4845</c:v>
                </c:pt>
                <c:pt idx="4377">
                  <c:v>4847</c:v>
                </c:pt>
                <c:pt idx="4378">
                  <c:v>4848</c:v>
                </c:pt>
                <c:pt idx="4379">
                  <c:v>4850</c:v>
                </c:pt>
                <c:pt idx="4380">
                  <c:v>4852</c:v>
                </c:pt>
                <c:pt idx="4381">
                  <c:v>4859</c:v>
                </c:pt>
                <c:pt idx="4382">
                  <c:v>4860</c:v>
                </c:pt>
                <c:pt idx="4383">
                  <c:v>4861</c:v>
                </c:pt>
                <c:pt idx="4384">
                  <c:v>4862</c:v>
                </c:pt>
                <c:pt idx="4385">
                  <c:v>4864</c:v>
                </c:pt>
                <c:pt idx="4386">
                  <c:v>4865</c:v>
                </c:pt>
                <c:pt idx="4387">
                  <c:v>4866</c:v>
                </c:pt>
                <c:pt idx="4388">
                  <c:v>4867</c:v>
                </c:pt>
                <c:pt idx="4389">
                  <c:v>4870</c:v>
                </c:pt>
                <c:pt idx="4390">
                  <c:v>4871</c:v>
                </c:pt>
                <c:pt idx="4391">
                  <c:v>4873</c:v>
                </c:pt>
                <c:pt idx="4392">
                  <c:v>4876</c:v>
                </c:pt>
                <c:pt idx="4393">
                  <c:v>4877</c:v>
                </c:pt>
                <c:pt idx="4394">
                  <c:v>4880</c:v>
                </c:pt>
                <c:pt idx="4395">
                  <c:v>4883</c:v>
                </c:pt>
                <c:pt idx="4396">
                  <c:v>4886</c:v>
                </c:pt>
                <c:pt idx="4397">
                  <c:v>4889</c:v>
                </c:pt>
                <c:pt idx="4398">
                  <c:v>4890</c:v>
                </c:pt>
                <c:pt idx="4399">
                  <c:v>4891</c:v>
                </c:pt>
                <c:pt idx="4400">
                  <c:v>4892</c:v>
                </c:pt>
                <c:pt idx="4401">
                  <c:v>4893</c:v>
                </c:pt>
                <c:pt idx="4402">
                  <c:v>4894</c:v>
                </c:pt>
                <c:pt idx="4403">
                  <c:v>4898</c:v>
                </c:pt>
                <c:pt idx="4404">
                  <c:v>4899</c:v>
                </c:pt>
                <c:pt idx="4405">
                  <c:v>4902</c:v>
                </c:pt>
                <c:pt idx="4406">
                  <c:v>4904</c:v>
                </c:pt>
                <c:pt idx="4407">
                  <c:v>4905</c:v>
                </c:pt>
                <c:pt idx="4408">
                  <c:v>4906</c:v>
                </c:pt>
                <c:pt idx="4409">
                  <c:v>4907</c:v>
                </c:pt>
                <c:pt idx="4410">
                  <c:v>4909</c:v>
                </c:pt>
                <c:pt idx="4411">
                  <c:v>4910</c:v>
                </c:pt>
                <c:pt idx="4412">
                  <c:v>4912</c:v>
                </c:pt>
                <c:pt idx="4413">
                  <c:v>4915</c:v>
                </c:pt>
                <c:pt idx="4414">
                  <c:v>4917</c:v>
                </c:pt>
                <c:pt idx="4415">
                  <c:v>4919</c:v>
                </c:pt>
                <c:pt idx="4416">
                  <c:v>4923</c:v>
                </c:pt>
                <c:pt idx="4417">
                  <c:v>4927</c:v>
                </c:pt>
                <c:pt idx="4418">
                  <c:v>4928</c:v>
                </c:pt>
                <c:pt idx="4419">
                  <c:v>4930</c:v>
                </c:pt>
                <c:pt idx="4420">
                  <c:v>4933</c:v>
                </c:pt>
                <c:pt idx="4421">
                  <c:v>4934</c:v>
                </c:pt>
                <c:pt idx="4422">
                  <c:v>4937</c:v>
                </c:pt>
                <c:pt idx="4423">
                  <c:v>4938</c:v>
                </c:pt>
                <c:pt idx="4424">
                  <c:v>4943</c:v>
                </c:pt>
                <c:pt idx="4425">
                  <c:v>4944</c:v>
                </c:pt>
                <c:pt idx="4426">
                  <c:v>4945</c:v>
                </c:pt>
                <c:pt idx="4427">
                  <c:v>4950</c:v>
                </c:pt>
                <c:pt idx="4428">
                  <c:v>4951</c:v>
                </c:pt>
                <c:pt idx="4429">
                  <c:v>4952</c:v>
                </c:pt>
                <c:pt idx="4430">
                  <c:v>4953</c:v>
                </c:pt>
                <c:pt idx="4431">
                  <c:v>4954</c:v>
                </c:pt>
                <c:pt idx="4432">
                  <c:v>4956</c:v>
                </c:pt>
                <c:pt idx="4433">
                  <c:v>4958</c:v>
                </c:pt>
                <c:pt idx="4434">
                  <c:v>4960</c:v>
                </c:pt>
                <c:pt idx="4435">
                  <c:v>4963</c:v>
                </c:pt>
                <c:pt idx="4436">
                  <c:v>4966</c:v>
                </c:pt>
                <c:pt idx="4437">
                  <c:v>4968</c:v>
                </c:pt>
                <c:pt idx="4438">
                  <c:v>4970</c:v>
                </c:pt>
                <c:pt idx="4439">
                  <c:v>4971</c:v>
                </c:pt>
                <c:pt idx="4440">
                  <c:v>4972</c:v>
                </c:pt>
                <c:pt idx="4441">
                  <c:v>4973</c:v>
                </c:pt>
                <c:pt idx="4442">
                  <c:v>4977</c:v>
                </c:pt>
                <c:pt idx="4443">
                  <c:v>4981</c:v>
                </c:pt>
                <c:pt idx="4444">
                  <c:v>4983</c:v>
                </c:pt>
                <c:pt idx="4445">
                  <c:v>4986</c:v>
                </c:pt>
                <c:pt idx="4446">
                  <c:v>4988</c:v>
                </c:pt>
                <c:pt idx="4447">
                  <c:v>4992</c:v>
                </c:pt>
                <c:pt idx="4448">
                  <c:v>4993</c:v>
                </c:pt>
                <c:pt idx="4449">
                  <c:v>4994</c:v>
                </c:pt>
                <c:pt idx="4450">
                  <c:v>4995</c:v>
                </c:pt>
                <c:pt idx="4451">
                  <c:v>4997</c:v>
                </c:pt>
                <c:pt idx="4452">
                  <c:v>5000</c:v>
                </c:pt>
                <c:pt idx="4453">
                  <c:v>5002</c:v>
                </c:pt>
                <c:pt idx="4454">
                  <c:v>5005</c:v>
                </c:pt>
                <c:pt idx="4455">
                  <c:v>5006</c:v>
                </c:pt>
                <c:pt idx="4456">
                  <c:v>5008</c:v>
                </c:pt>
                <c:pt idx="4457">
                  <c:v>5009</c:v>
                </c:pt>
                <c:pt idx="4458">
                  <c:v>5010</c:v>
                </c:pt>
                <c:pt idx="4459">
                  <c:v>5012</c:v>
                </c:pt>
                <c:pt idx="4460">
                  <c:v>5014</c:v>
                </c:pt>
                <c:pt idx="4461">
                  <c:v>5017</c:v>
                </c:pt>
                <c:pt idx="4462">
                  <c:v>5018</c:v>
                </c:pt>
                <c:pt idx="4463">
                  <c:v>5023</c:v>
                </c:pt>
                <c:pt idx="4464">
                  <c:v>5024</c:v>
                </c:pt>
                <c:pt idx="4465">
                  <c:v>5025</c:v>
                </c:pt>
                <c:pt idx="4466">
                  <c:v>5028</c:v>
                </c:pt>
                <c:pt idx="4467">
                  <c:v>5030</c:v>
                </c:pt>
                <c:pt idx="4468">
                  <c:v>5032</c:v>
                </c:pt>
                <c:pt idx="4469">
                  <c:v>5033</c:v>
                </c:pt>
                <c:pt idx="4470">
                  <c:v>5038</c:v>
                </c:pt>
                <c:pt idx="4471">
                  <c:v>5039</c:v>
                </c:pt>
                <c:pt idx="4472">
                  <c:v>5040</c:v>
                </c:pt>
                <c:pt idx="4473">
                  <c:v>5041</c:v>
                </c:pt>
                <c:pt idx="4474">
                  <c:v>5044</c:v>
                </c:pt>
                <c:pt idx="4475">
                  <c:v>5045</c:v>
                </c:pt>
                <c:pt idx="4476">
                  <c:v>5047</c:v>
                </c:pt>
                <c:pt idx="4477">
                  <c:v>5049</c:v>
                </c:pt>
                <c:pt idx="4478">
                  <c:v>5050</c:v>
                </c:pt>
                <c:pt idx="4479">
                  <c:v>5051</c:v>
                </c:pt>
                <c:pt idx="4480">
                  <c:v>5053</c:v>
                </c:pt>
                <c:pt idx="4481">
                  <c:v>5054</c:v>
                </c:pt>
                <c:pt idx="4482">
                  <c:v>5057</c:v>
                </c:pt>
                <c:pt idx="4483">
                  <c:v>5061</c:v>
                </c:pt>
                <c:pt idx="4484">
                  <c:v>5062</c:v>
                </c:pt>
                <c:pt idx="4485">
                  <c:v>5063</c:v>
                </c:pt>
                <c:pt idx="4486">
                  <c:v>5065</c:v>
                </c:pt>
                <c:pt idx="4487">
                  <c:v>5066</c:v>
                </c:pt>
                <c:pt idx="4488">
                  <c:v>5067</c:v>
                </c:pt>
                <c:pt idx="4489">
                  <c:v>5069</c:v>
                </c:pt>
                <c:pt idx="4490">
                  <c:v>5070</c:v>
                </c:pt>
                <c:pt idx="4491">
                  <c:v>5071</c:v>
                </c:pt>
                <c:pt idx="4492">
                  <c:v>5073</c:v>
                </c:pt>
                <c:pt idx="4493">
                  <c:v>5075</c:v>
                </c:pt>
                <c:pt idx="4494">
                  <c:v>5076</c:v>
                </c:pt>
                <c:pt idx="4495">
                  <c:v>5077</c:v>
                </c:pt>
                <c:pt idx="4496">
                  <c:v>5081</c:v>
                </c:pt>
                <c:pt idx="4497">
                  <c:v>5082</c:v>
                </c:pt>
                <c:pt idx="4498">
                  <c:v>5083</c:v>
                </c:pt>
                <c:pt idx="4499">
                  <c:v>5084</c:v>
                </c:pt>
                <c:pt idx="4500">
                  <c:v>5085</c:v>
                </c:pt>
                <c:pt idx="4501">
                  <c:v>5086</c:v>
                </c:pt>
                <c:pt idx="4502">
                  <c:v>5089</c:v>
                </c:pt>
                <c:pt idx="4503">
                  <c:v>5098</c:v>
                </c:pt>
                <c:pt idx="4504">
                  <c:v>5100</c:v>
                </c:pt>
                <c:pt idx="4505">
                  <c:v>5101</c:v>
                </c:pt>
                <c:pt idx="4506">
                  <c:v>5102</c:v>
                </c:pt>
                <c:pt idx="4507">
                  <c:v>5103</c:v>
                </c:pt>
                <c:pt idx="4508">
                  <c:v>5105</c:v>
                </c:pt>
                <c:pt idx="4509">
                  <c:v>5106</c:v>
                </c:pt>
                <c:pt idx="4510">
                  <c:v>5107</c:v>
                </c:pt>
                <c:pt idx="4511">
                  <c:v>5108</c:v>
                </c:pt>
                <c:pt idx="4512">
                  <c:v>5110</c:v>
                </c:pt>
                <c:pt idx="4513">
                  <c:v>5114</c:v>
                </c:pt>
                <c:pt idx="4514">
                  <c:v>5115</c:v>
                </c:pt>
                <c:pt idx="4515">
                  <c:v>5116</c:v>
                </c:pt>
                <c:pt idx="4516">
                  <c:v>5118</c:v>
                </c:pt>
                <c:pt idx="4517">
                  <c:v>5120</c:v>
                </c:pt>
                <c:pt idx="4518">
                  <c:v>5123</c:v>
                </c:pt>
                <c:pt idx="4519">
                  <c:v>5124</c:v>
                </c:pt>
                <c:pt idx="4520">
                  <c:v>5125</c:v>
                </c:pt>
                <c:pt idx="4521">
                  <c:v>5126</c:v>
                </c:pt>
                <c:pt idx="4522">
                  <c:v>5127</c:v>
                </c:pt>
                <c:pt idx="4523">
                  <c:v>5128</c:v>
                </c:pt>
                <c:pt idx="4524">
                  <c:v>5134</c:v>
                </c:pt>
                <c:pt idx="4525">
                  <c:v>5135</c:v>
                </c:pt>
                <c:pt idx="4526">
                  <c:v>5136</c:v>
                </c:pt>
                <c:pt idx="4527">
                  <c:v>5138</c:v>
                </c:pt>
                <c:pt idx="4528">
                  <c:v>5139</c:v>
                </c:pt>
                <c:pt idx="4529">
                  <c:v>5140</c:v>
                </c:pt>
                <c:pt idx="4530">
                  <c:v>5141</c:v>
                </c:pt>
                <c:pt idx="4531">
                  <c:v>5145</c:v>
                </c:pt>
                <c:pt idx="4532">
                  <c:v>5151</c:v>
                </c:pt>
                <c:pt idx="4533">
                  <c:v>5152</c:v>
                </c:pt>
                <c:pt idx="4534">
                  <c:v>5155</c:v>
                </c:pt>
                <c:pt idx="4535">
                  <c:v>5160</c:v>
                </c:pt>
                <c:pt idx="4536">
                  <c:v>5163</c:v>
                </c:pt>
                <c:pt idx="4537">
                  <c:v>5164</c:v>
                </c:pt>
                <c:pt idx="4538">
                  <c:v>5165</c:v>
                </c:pt>
                <c:pt idx="4539">
                  <c:v>5169</c:v>
                </c:pt>
                <c:pt idx="4540">
                  <c:v>5170</c:v>
                </c:pt>
                <c:pt idx="4541">
                  <c:v>5177</c:v>
                </c:pt>
                <c:pt idx="4542">
                  <c:v>5178</c:v>
                </c:pt>
                <c:pt idx="4543">
                  <c:v>5179</c:v>
                </c:pt>
                <c:pt idx="4544">
                  <c:v>5181</c:v>
                </c:pt>
                <c:pt idx="4545">
                  <c:v>5182</c:v>
                </c:pt>
                <c:pt idx="4546">
                  <c:v>5184</c:v>
                </c:pt>
                <c:pt idx="4547">
                  <c:v>5185</c:v>
                </c:pt>
                <c:pt idx="4548">
                  <c:v>5186</c:v>
                </c:pt>
                <c:pt idx="4549">
                  <c:v>5187</c:v>
                </c:pt>
                <c:pt idx="4550">
                  <c:v>5190</c:v>
                </c:pt>
                <c:pt idx="4551">
                  <c:v>5193</c:v>
                </c:pt>
                <c:pt idx="4552">
                  <c:v>5195</c:v>
                </c:pt>
                <c:pt idx="4553">
                  <c:v>5197</c:v>
                </c:pt>
                <c:pt idx="4554">
                  <c:v>5199</c:v>
                </c:pt>
                <c:pt idx="4555">
                  <c:v>5200</c:v>
                </c:pt>
                <c:pt idx="4556">
                  <c:v>5201</c:v>
                </c:pt>
                <c:pt idx="4557">
                  <c:v>5203</c:v>
                </c:pt>
                <c:pt idx="4558">
                  <c:v>5207</c:v>
                </c:pt>
                <c:pt idx="4559">
                  <c:v>5208</c:v>
                </c:pt>
                <c:pt idx="4560">
                  <c:v>5209</c:v>
                </c:pt>
                <c:pt idx="4561">
                  <c:v>5211</c:v>
                </c:pt>
                <c:pt idx="4562">
                  <c:v>5213</c:v>
                </c:pt>
                <c:pt idx="4563">
                  <c:v>5214</c:v>
                </c:pt>
                <c:pt idx="4564">
                  <c:v>5215</c:v>
                </c:pt>
                <c:pt idx="4565">
                  <c:v>5218</c:v>
                </c:pt>
                <c:pt idx="4566">
                  <c:v>5220</c:v>
                </c:pt>
                <c:pt idx="4567">
                  <c:v>5222</c:v>
                </c:pt>
                <c:pt idx="4568">
                  <c:v>5227</c:v>
                </c:pt>
                <c:pt idx="4569">
                  <c:v>5228</c:v>
                </c:pt>
                <c:pt idx="4570">
                  <c:v>5233</c:v>
                </c:pt>
                <c:pt idx="4571">
                  <c:v>5234</c:v>
                </c:pt>
                <c:pt idx="4572">
                  <c:v>5235</c:v>
                </c:pt>
                <c:pt idx="4573">
                  <c:v>5237</c:v>
                </c:pt>
                <c:pt idx="4574">
                  <c:v>5241</c:v>
                </c:pt>
                <c:pt idx="4575">
                  <c:v>5246</c:v>
                </c:pt>
                <c:pt idx="4576">
                  <c:v>5248</c:v>
                </c:pt>
                <c:pt idx="4577">
                  <c:v>5250</c:v>
                </c:pt>
                <c:pt idx="4578">
                  <c:v>5251</c:v>
                </c:pt>
                <c:pt idx="4579">
                  <c:v>5252</c:v>
                </c:pt>
                <c:pt idx="4580">
                  <c:v>5253</c:v>
                </c:pt>
                <c:pt idx="4581">
                  <c:v>5254</c:v>
                </c:pt>
                <c:pt idx="4582">
                  <c:v>5255</c:v>
                </c:pt>
                <c:pt idx="4583">
                  <c:v>5256</c:v>
                </c:pt>
                <c:pt idx="4584">
                  <c:v>5258</c:v>
                </c:pt>
                <c:pt idx="4585">
                  <c:v>5259</c:v>
                </c:pt>
                <c:pt idx="4586">
                  <c:v>5262</c:v>
                </c:pt>
                <c:pt idx="4587">
                  <c:v>5263</c:v>
                </c:pt>
                <c:pt idx="4588">
                  <c:v>5264</c:v>
                </c:pt>
                <c:pt idx="4589">
                  <c:v>5266</c:v>
                </c:pt>
                <c:pt idx="4590">
                  <c:v>5267</c:v>
                </c:pt>
                <c:pt idx="4591">
                  <c:v>5268</c:v>
                </c:pt>
                <c:pt idx="4592">
                  <c:v>5269</c:v>
                </c:pt>
                <c:pt idx="4593">
                  <c:v>5272</c:v>
                </c:pt>
                <c:pt idx="4594">
                  <c:v>5274</c:v>
                </c:pt>
                <c:pt idx="4595">
                  <c:v>5275</c:v>
                </c:pt>
                <c:pt idx="4596">
                  <c:v>5277</c:v>
                </c:pt>
                <c:pt idx="4597">
                  <c:v>5278</c:v>
                </c:pt>
                <c:pt idx="4598">
                  <c:v>5279</c:v>
                </c:pt>
                <c:pt idx="4599">
                  <c:v>5280</c:v>
                </c:pt>
                <c:pt idx="4600">
                  <c:v>5282</c:v>
                </c:pt>
                <c:pt idx="4601">
                  <c:v>5287</c:v>
                </c:pt>
                <c:pt idx="4602">
                  <c:v>5289</c:v>
                </c:pt>
                <c:pt idx="4603">
                  <c:v>5291</c:v>
                </c:pt>
                <c:pt idx="4604">
                  <c:v>5294</c:v>
                </c:pt>
                <c:pt idx="4605">
                  <c:v>5299</c:v>
                </c:pt>
                <c:pt idx="4606">
                  <c:v>5301</c:v>
                </c:pt>
                <c:pt idx="4607">
                  <c:v>5302</c:v>
                </c:pt>
                <c:pt idx="4608">
                  <c:v>5303</c:v>
                </c:pt>
                <c:pt idx="4609">
                  <c:v>5304</c:v>
                </c:pt>
                <c:pt idx="4610">
                  <c:v>5305</c:v>
                </c:pt>
                <c:pt idx="4611">
                  <c:v>5306</c:v>
                </c:pt>
                <c:pt idx="4612">
                  <c:v>5308</c:v>
                </c:pt>
                <c:pt idx="4613">
                  <c:v>5309</c:v>
                </c:pt>
                <c:pt idx="4614">
                  <c:v>5310</c:v>
                </c:pt>
                <c:pt idx="4615">
                  <c:v>5311</c:v>
                </c:pt>
                <c:pt idx="4616">
                  <c:v>5316</c:v>
                </c:pt>
                <c:pt idx="4617">
                  <c:v>5318</c:v>
                </c:pt>
                <c:pt idx="4618">
                  <c:v>5319</c:v>
                </c:pt>
                <c:pt idx="4619">
                  <c:v>5320</c:v>
                </c:pt>
                <c:pt idx="4620">
                  <c:v>5321</c:v>
                </c:pt>
                <c:pt idx="4621">
                  <c:v>5323</c:v>
                </c:pt>
                <c:pt idx="4622">
                  <c:v>5324</c:v>
                </c:pt>
                <c:pt idx="4623">
                  <c:v>5325</c:v>
                </c:pt>
                <c:pt idx="4624">
                  <c:v>5326</c:v>
                </c:pt>
                <c:pt idx="4625">
                  <c:v>5328</c:v>
                </c:pt>
                <c:pt idx="4626">
                  <c:v>5330</c:v>
                </c:pt>
                <c:pt idx="4627">
                  <c:v>5331</c:v>
                </c:pt>
                <c:pt idx="4628">
                  <c:v>5333</c:v>
                </c:pt>
                <c:pt idx="4629">
                  <c:v>5337</c:v>
                </c:pt>
                <c:pt idx="4630">
                  <c:v>5338</c:v>
                </c:pt>
                <c:pt idx="4631">
                  <c:v>5341</c:v>
                </c:pt>
                <c:pt idx="4632">
                  <c:v>5344</c:v>
                </c:pt>
                <c:pt idx="4633">
                  <c:v>5346</c:v>
                </c:pt>
                <c:pt idx="4634">
                  <c:v>5348</c:v>
                </c:pt>
                <c:pt idx="4635">
                  <c:v>5349</c:v>
                </c:pt>
                <c:pt idx="4636">
                  <c:v>5350</c:v>
                </c:pt>
                <c:pt idx="4637">
                  <c:v>5351</c:v>
                </c:pt>
                <c:pt idx="4638">
                  <c:v>5353</c:v>
                </c:pt>
                <c:pt idx="4639">
                  <c:v>5355</c:v>
                </c:pt>
                <c:pt idx="4640">
                  <c:v>5357</c:v>
                </c:pt>
                <c:pt idx="4641">
                  <c:v>5359</c:v>
                </c:pt>
                <c:pt idx="4642">
                  <c:v>5360</c:v>
                </c:pt>
                <c:pt idx="4643">
                  <c:v>5362</c:v>
                </c:pt>
                <c:pt idx="4644">
                  <c:v>5363</c:v>
                </c:pt>
                <c:pt idx="4645">
                  <c:v>5364</c:v>
                </c:pt>
                <c:pt idx="4646">
                  <c:v>5367</c:v>
                </c:pt>
                <c:pt idx="4647">
                  <c:v>5368</c:v>
                </c:pt>
                <c:pt idx="4648">
                  <c:v>5369</c:v>
                </c:pt>
                <c:pt idx="4649">
                  <c:v>5371</c:v>
                </c:pt>
                <c:pt idx="4650">
                  <c:v>5373</c:v>
                </c:pt>
                <c:pt idx="4651">
                  <c:v>5374</c:v>
                </c:pt>
                <c:pt idx="4652">
                  <c:v>5377</c:v>
                </c:pt>
                <c:pt idx="4653">
                  <c:v>5378</c:v>
                </c:pt>
                <c:pt idx="4654">
                  <c:v>5379</c:v>
                </c:pt>
                <c:pt idx="4655">
                  <c:v>5384</c:v>
                </c:pt>
                <c:pt idx="4656">
                  <c:v>5385</c:v>
                </c:pt>
                <c:pt idx="4657">
                  <c:v>5386</c:v>
                </c:pt>
                <c:pt idx="4658">
                  <c:v>5387</c:v>
                </c:pt>
                <c:pt idx="4659">
                  <c:v>5388</c:v>
                </c:pt>
                <c:pt idx="4660">
                  <c:v>5390</c:v>
                </c:pt>
                <c:pt idx="4661">
                  <c:v>5391</c:v>
                </c:pt>
                <c:pt idx="4662">
                  <c:v>5393</c:v>
                </c:pt>
                <c:pt idx="4663">
                  <c:v>5395</c:v>
                </c:pt>
                <c:pt idx="4664">
                  <c:v>5397</c:v>
                </c:pt>
                <c:pt idx="4665">
                  <c:v>5398</c:v>
                </c:pt>
                <c:pt idx="4666">
                  <c:v>5399</c:v>
                </c:pt>
                <c:pt idx="4667">
                  <c:v>5401</c:v>
                </c:pt>
                <c:pt idx="4668">
                  <c:v>5402</c:v>
                </c:pt>
                <c:pt idx="4669">
                  <c:v>5403</c:v>
                </c:pt>
                <c:pt idx="4670">
                  <c:v>5404</c:v>
                </c:pt>
                <c:pt idx="4671">
                  <c:v>5409</c:v>
                </c:pt>
                <c:pt idx="4672">
                  <c:v>5411</c:v>
                </c:pt>
                <c:pt idx="4673">
                  <c:v>5412</c:v>
                </c:pt>
                <c:pt idx="4674">
                  <c:v>5418</c:v>
                </c:pt>
                <c:pt idx="4675">
                  <c:v>5419</c:v>
                </c:pt>
                <c:pt idx="4676">
                  <c:v>5421</c:v>
                </c:pt>
                <c:pt idx="4677">
                  <c:v>5424</c:v>
                </c:pt>
                <c:pt idx="4678">
                  <c:v>5426</c:v>
                </c:pt>
                <c:pt idx="4679">
                  <c:v>5430</c:v>
                </c:pt>
                <c:pt idx="4680">
                  <c:v>5433</c:v>
                </c:pt>
                <c:pt idx="4681">
                  <c:v>5434</c:v>
                </c:pt>
                <c:pt idx="4682">
                  <c:v>5437</c:v>
                </c:pt>
                <c:pt idx="4683">
                  <c:v>5440</c:v>
                </c:pt>
                <c:pt idx="4684">
                  <c:v>5443</c:v>
                </c:pt>
                <c:pt idx="4685">
                  <c:v>5444</c:v>
                </c:pt>
                <c:pt idx="4686">
                  <c:v>5445</c:v>
                </c:pt>
                <c:pt idx="4687">
                  <c:v>5446</c:v>
                </c:pt>
                <c:pt idx="4688">
                  <c:v>5447</c:v>
                </c:pt>
                <c:pt idx="4689">
                  <c:v>5449</c:v>
                </c:pt>
                <c:pt idx="4690">
                  <c:v>5452</c:v>
                </c:pt>
                <c:pt idx="4691">
                  <c:v>5456</c:v>
                </c:pt>
                <c:pt idx="4692">
                  <c:v>5457</c:v>
                </c:pt>
                <c:pt idx="4693">
                  <c:v>5461</c:v>
                </c:pt>
                <c:pt idx="4694">
                  <c:v>5462</c:v>
                </c:pt>
                <c:pt idx="4695">
                  <c:v>5464</c:v>
                </c:pt>
                <c:pt idx="4696">
                  <c:v>5466</c:v>
                </c:pt>
                <c:pt idx="4697">
                  <c:v>5467</c:v>
                </c:pt>
                <c:pt idx="4698">
                  <c:v>5470</c:v>
                </c:pt>
                <c:pt idx="4699">
                  <c:v>5471</c:v>
                </c:pt>
                <c:pt idx="4700">
                  <c:v>5472</c:v>
                </c:pt>
                <c:pt idx="4701">
                  <c:v>5473</c:v>
                </c:pt>
                <c:pt idx="4702">
                  <c:v>5474</c:v>
                </c:pt>
                <c:pt idx="4703">
                  <c:v>5477</c:v>
                </c:pt>
                <c:pt idx="4704">
                  <c:v>5478</c:v>
                </c:pt>
                <c:pt idx="4705">
                  <c:v>5479</c:v>
                </c:pt>
                <c:pt idx="4706">
                  <c:v>5480</c:v>
                </c:pt>
                <c:pt idx="4707">
                  <c:v>5482</c:v>
                </c:pt>
                <c:pt idx="4708">
                  <c:v>5485</c:v>
                </c:pt>
                <c:pt idx="4709">
                  <c:v>5487</c:v>
                </c:pt>
                <c:pt idx="4710">
                  <c:v>5488</c:v>
                </c:pt>
                <c:pt idx="4711">
                  <c:v>5489</c:v>
                </c:pt>
                <c:pt idx="4712">
                  <c:v>5490</c:v>
                </c:pt>
                <c:pt idx="4713">
                  <c:v>5496</c:v>
                </c:pt>
                <c:pt idx="4714">
                  <c:v>5498</c:v>
                </c:pt>
                <c:pt idx="4715">
                  <c:v>5499</c:v>
                </c:pt>
                <c:pt idx="4716">
                  <c:v>5503</c:v>
                </c:pt>
                <c:pt idx="4717">
                  <c:v>5505</c:v>
                </c:pt>
                <c:pt idx="4718">
                  <c:v>5506</c:v>
                </c:pt>
                <c:pt idx="4719">
                  <c:v>5515</c:v>
                </c:pt>
                <c:pt idx="4720">
                  <c:v>5517</c:v>
                </c:pt>
                <c:pt idx="4721">
                  <c:v>5518</c:v>
                </c:pt>
                <c:pt idx="4722">
                  <c:v>5522</c:v>
                </c:pt>
                <c:pt idx="4723">
                  <c:v>5523</c:v>
                </c:pt>
                <c:pt idx="4724">
                  <c:v>5526</c:v>
                </c:pt>
                <c:pt idx="4725">
                  <c:v>5527</c:v>
                </c:pt>
                <c:pt idx="4726">
                  <c:v>5528</c:v>
                </c:pt>
                <c:pt idx="4727">
                  <c:v>5529</c:v>
                </c:pt>
                <c:pt idx="4728">
                  <c:v>5531</c:v>
                </c:pt>
                <c:pt idx="4729">
                  <c:v>5535</c:v>
                </c:pt>
                <c:pt idx="4730">
                  <c:v>5541</c:v>
                </c:pt>
                <c:pt idx="4731">
                  <c:v>5545</c:v>
                </c:pt>
                <c:pt idx="4732">
                  <c:v>5547</c:v>
                </c:pt>
                <c:pt idx="4733">
                  <c:v>5548</c:v>
                </c:pt>
                <c:pt idx="4734">
                  <c:v>5551</c:v>
                </c:pt>
                <c:pt idx="4735">
                  <c:v>5553</c:v>
                </c:pt>
                <c:pt idx="4736">
                  <c:v>5555</c:v>
                </c:pt>
                <c:pt idx="4737">
                  <c:v>5556</c:v>
                </c:pt>
                <c:pt idx="4738">
                  <c:v>5565</c:v>
                </c:pt>
                <c:pt idx="4739">
                  <c:v>5566</c:v>
                </c:pt>
                <c:pt idx="4740">
                  <c:v>5567</c:v>
                </c:pt>
                <c:pt idx="4741">
                  <c:v>5569</c:v>
                </c:pt>
                <c:pt idx="4742">
                  <c:v>5574</c:v>
                </c:pt>
                <c:pt idx="4743">
                  <c:v>5575</c:v>
                </c:pt>
                <c:pt idx="4744">
                  <c:v>5576</c:v>
                </c:pt>
                <c:pt idx="4745">
                  <c:v>5577</c:v>
                </c:pt>
                <c:pt idx="4746">
                  <c:v>5579</c:v>
                </c:pt>
                <c:pt idx="4747">
                  <c:v>5580</c:v>
                </c:pt>
                <c:pt idx="4748">
                  <c:v>5581</c:v>
                </c:pt>
                <c:pt idx="4749">
                  <c:v>5582</c:v>
                </c:pt>
                <c:pt idx="4750">
                  <c:v>5583</c:v>
                </c:pt>
                <c:pt idx="4751">
                  <c:v>5588</c:v>
                </c:pt>
                <c:pt idx="4752">
                  <c:v>5596</c:v>
                </c:pt>
                <c:pt idx="4753">
                  <c:v>5597</c:v>
                </c:pt>
                <c:pt idx="4754">
                  <c:v>5602</c:v>
                </c:pt>
                <c:pt idx="4755">
                  <c:v>5603</c:v>
                </c:pt>
                <c:pt idx="4756">
                  <c:v>5606</c:v>
                </c:pt>
                <c:pt idx="4757">
                  <c:v>5608</c:v>
                </c:pt>
                <c:pt idx="4758">
                  <c:v>5615</c:v>
                </c:pt>
                <c:pt idx="4759">
                  <c:v>5617</c:v>
                </c:pt>
                <c:pt idx="4760">
                  <c:v>5621</c:v>
                </c:pt>
                <c:pt idx="4761">
                  <c:v>5622</c:v>
                </c:pt>
                <c:pt idx="4762">
                  <c:v>5623</c:v>
                </c:pt>
                <c:pt idx="4763">
                  <c:v>5626</c:v>
                </c:pt>
                <c:pt idx="4764">
                  <c:v>5627</c:v>
                </c:pt>
                <c:pt idx="4765">
                  <c:v>5630</c:v>
                </c:pt>
                <c:pt idx="4766">
                  <c:v>5632</c:v>
                </c:pt>
                <c:pt idx="4767">
                  <c:v>5634</c:v>
                </c:pt>
                <c:pt idx="4768">
                  <c:v>5637</c:v>
                </c:pt>
                <c:pt idx="4769">
                  <c:v>5638</c:v>
                </c:pt>
                <c:pt idx="4770">
                  <c:v>5640</c:v>
                </c:pt>
                <c:pt idx="4771">
                  <c:v>5641</c:v>
                </c:pt>
                <c:pt idx="4772">
                  <c:v>5646</c:v>
                </c:pt>
                <c:pt idx="4773">
                  <c:v>5647</c:v>
                </c:pt>
                <c:pt idx="4774">
                  <c:v>5648</c:v>
                </c:pt>
                <c:pt idx="4775">
                  <c:v>5652</c:v>
                </c:pt>
                <c:pt idx="4776">
                  <c:v>5653</c:v>
                </c:pt>
                <c:pt idx="4777">
                  <c:v>5655</c:v>
                </c:pt>
                <c:pt idx="4778">
                  <c:v>5656</c:v>
                </c:pt>
                <c:pt idx="4779">
                  <c:v>5660</c:v>
                </c:pt>
                <c:pt idx="4780">
                  <c:v>5661</c:v>
                </c:pt>
                <c:pt idx="4781">
                  <c:v>5663</c:v>
                </c:pt>
                <c:pt idx="4782">
                  <c:v>5665</c:v>
                </c:pt>
                <c:pt idx="4783">
                  <c:v>5671</c:v>
                </c:pt>
                <c:pt idx="4784">
                  <c:v>5675</c:v>
                </c:pt>
                <c:pt idx="4785">
                  <c:v>5678</c:v>
                </c:pt>
                <c:pt idx="4786">
                  <c:v>5683</c:v>
                </c:pt>
                <c:pt idx="4787">
                  <c:v>5691</c:v>
                </c:pt>
                <c:pt idx="4788">
                  <c:v>5693</c:v>
                </c:pt>
                <c:pt idx="4789">
                  <c:v>5695</c:v>
                </c:pt>
                <c:pt idx="4790">
                  <c:v>5699</c:v>
                </c:pt>
                <c:pt idx="4791">
                  <c:v>5700</c:v>
                </c:pt>
                <c:pt idx="4792">
                  <c:v>5702</c:v>
                </c:pt>
                <c:pt idx="4793">
                  <c:v>5705</c:v>
                </c:pt>
                <c:pt idx="4794">
                  <c:v>5706</c:v>
                </c:pt>
                <c:pt idx="4795">
                  <c:v>5707</c:v>
                </c:pt>
                <c:pt idx="4796">
                  <c:v>5715</c:v>
                </c:pt>
                <c:pt idx="4797">
                  <c:v>5718</c:v>
                </c:pt>
                <c:pt idx="4798">
                  <c:v>5721</c:v>
                </c:pt>
                <c:pt idx="4799">
                  <c:v>5722</c:v>
                </c:pt>
                <c:pt idx="4800">
                  <c:v>5726</c:v>
                </c:pt>
                <c:pt idx="4801">
                  <c:v>5730</c:v>
                </c:pt>
                <c:pt idx="4802">
                  <c:v>5732</c:v>
                </c:pt>
                <c:pt idx="4803">
                  <c:v>5734</c:v>
                </c:pt>
                <c:pt idx="4804">
                  <c:v>5735</c:v>
                </c:pt>
                <c:pt idx="4805">
                  <c:v>5737</c:v>
                </c:pt>
                <c:pt idx="4806">
                  <c:v>5738</c:v>
                </c:pt>
                <c:pt idx="4807">
                  <c:v>5742</c:v>
                </c:pt>
                <c:pt idx="4808">
                  <c:v>5743</c:v>
                </c:pt>
                <c:pt idx="4809">
                  <c:v>5748</c:v>
                </c:pt>
                <c:pt idx="4810">
                  <c:v>5752</c:v>
                </c:pt>
                <c:pt idx="4811">
                  <c:v>5763</c:v>
                </c:pt>
                <c:pt idx="4812">
                  <c:v>5765</c:v>
                </c:pt>
                <c:pt idx="4813">
                  <c:v>5766</c:v>
                </c:pt>
                <c:pt idx="4814">
                  <c:v>5771</c:v>
                </c:pt>
                <c:pt idx="4815">
                  <c:v>5773</c:v>
                </c:pt>
                <c:pt idx="4816">
                  <c:v>5782</c:v>
                </c:pt>
                <c:pt idx="4817">
                  <c:v>5783</c:v>
                </c:pt>
                <c:pt idx="4818">
                  <c:v>5784</c:v>
                </c:pt>
                <c:pt idx="4819">
                  <c:v>5787</c:v>
                </c:pt>
                <c:pt idx="4820">
                  <c:v>5789</c:v>
                </c:pt>
                <c:pt idx="4821">
                  <c:v>5793</c:v>
                </c:pt>
                <c:pt idx="4822">
                  <c:v>5797</c:v>
                </c:pt>
                <c:pt idx="4823">
                  <c:v>5798</c:v>
                </c:pt>
                <c:pt idx="4824">
                  <c:v>5800</c:v>
                </c:pt>
                <c:pt idx="4825">
                  <c:v>5805</c:v>
                </c:pt>
                <c:pt idx="4826">
                  <c:v>5809</c:v>
                </c:pt>
                <c:pt idx="4827">
                  <c:v>5812</c:v>
                </c:pt>
                <c:pt idx="4828">
                  <c:v>5814</c:v>
                </c:pt>
                <c:pt idx="4829">
                  <c:v>5816</c:v>
                </c:pt>
                <c:pt idx="4830">
                  <c:v>5822</c:v>
                </c:pt>
                <c:pt idx="4831">
                  <c:v>5825</c:v>
                </c:pt>
                <c:pt idx="4832">
                  <c:v>5827</c:v>
                </c:pt>
                <c:pt idx="4833">
                  <c:v>5828</c:v>
                </c:pt>
                <c:pt idx="4834">
                  <c:v>5829</c:v>
                </c:pt>
                <c:pt idx="4835">
                  <c:v>5830</c:v>
                </c:pt>
                <c:pt idx="4836">
                  <c:v>5832</c:v>
                </c:pt>
                <c:pt idx="4837">
                  <c:v>5834</c:v>
                </c:pt>
                <c:pt idx="4838">
                  <c:v>5837</c:v>
                </c:pt>
                <c:pt idx="4839">
                  <c:v>5838</c:v>
                </c:pt>
                <c:pt idx="4840">
                  <c:v>5840</c:v>
                </c:pt>
                <c:pt idx="4841">
                  <c:v>5841</c:v>
                </c:pt>
                <c:pt idx="4842">
                  <c:v>5844</c:v>
                </c:pt>
                <c:pt idx="4843">
                  <c:v>5846</c:v>
                </c:pt>
                <c:pt idx="4844">
                  <c:v>5848</c:v>
                </c:pt>
                <c:pt idx="4845">
                  <c:v>5851</c:v>
                </c:pt>
                <c:pt idx="4846">
                  <c:v>5853</c:v>
                </c:pt>
                <c:pt idx="4847">
                  <c:v>5854</c:v>
                </c:pt>
                <c:pt idx="4848">
                  <c:v>5856</c:v>
                </c:pt>
                <c:pt idx="4849">
                  <c:v>5858</c:v>
                </c:pt>
                <c:pt idx="4850">
                  <c:v>5859</c:v>
                </c:pt>
                <c:pt idx="4851">
                  <c:v>5868</c:v>
                </c:pt>
                <c:pt idx="4852">
                  <c:v>5871</c:v>
                </c:pt>
                <c:pt idx="4853">
                  <c:v>5877</c:v>
                </c:pt>
                <c:pt idx="4854">
                  <c:v>5878</c:v>
                </c:pt>
                <c:pt idx="4855">
                  <c:v>5879</c:v>
                </c:pt>
                <c:pt idx="4856">
                  <c:v>5880</c:v>
                </c:pt>
                <c:pt idx="4857">
                  <c:v>5882</c:v>
                </c:pt>
                <c:pt idx="4858">
                  <c:v>5883</c:v>
                </c:pt>
                <c:pt idx="4859">
                  <c:v>5886</c:v>
                </c:pt>
                <c:pt idx="4860">
                  <c:v>5892</c:v>
                </c:pt>
                <c:pt idx="4861">
                  <c:v>5893</c:v>
                </c:pt>
                <c:pt idx="4862">
                  <c:v>5895</c:v>
                </c:pt>
                <c:pt idx="4863">
                  <c:v>5896</c:v>
                </c:pt>
                <c:pt idx="4864">
                  <c:v>5897</c:v>
                </c:pt>
                <c:pt idx="4865">
                  <c:v>5898</c:v>
                </c:pt>
                <c:pt idx="4866">
                  <c:v>5900</c:v>
                </c:pt>
                <c:pt idx="4867">
                  <c:v>5901</c:v>
                </c:pt>
                <c:pt idx="4868">
                  <c:v>5902</c:v>
                </c:pt>
                <c:pt idx="4869">
                  <c:v>5904</c:v>
                </c:pt>
                <c:pt idx="4870">
                  <c:v>5907</c:v>
                </c:pt>
                <c:pt idx="4871">
                  <c:v>5909</c:v>
                </c:pt>
                <c:pt idx="4872">
                  <c:v>5910</c:v>
                </c:pt>
                <c:pt idx="4873">
                  <c:v>5911</c:v>
                </c:pt>
                <c:pt idx="4874">
                  <c:v>5913</c:v>
                </c:pt>
                <c:pt idx="4875">
                  <c:v>5914</c:v>
                </c:pt>
                <c:pt idx="4876">
                  <c:v>5915</c:v>
                </c:pt>
                <c:pt idx="4877">
                  <c:v>5920</c:v>
                </c:pt>
                <c:pt idx="4878">
                  <c:v>5921</c:v>
                </c:pt>
                <c:pt idx="4879">
                  <c:v>5924</c:v>
                </c:pt>
                <c:pt idx="4880">
                  <c:v>5925</c:v>
                </c:pt>
                <c:pt idx="4881">
                  <c:v>5926</c:v>
                </c:pt>
                <c:pt idx="4882">
                  <c:v>5927</c:v>
                </c:pt>
                <c:pt idx="4883">
                  <c:v>5928</c:v>
                </c:pt>
                <c:pt idx="4884">
                  <c:v>5934</c:v>
                </c:pt>
                <c:pt idx="4885">
                  <c:v>5937</c:v>
                </c:pt>
                <c:pt idx="4886">
                  <c:v>5938</c:v>
                </c:pt>
                <c:pt idx="4887">
                  <c:v>5941</c:v>
                </c:pt>
                <c:pt idx="4888">
                  <c:v>5942</c:v>
                </c:pt>
                <c:pt idx="4889">
                  <c:v>5945</c:v>
                </c:pt>
                <c:pt idx="4890">
                  <c:v>5951</c:v>
                </c:pt>
                <c:pt idx="4891">
                  <c:v>5953</c:v>
                </c:pt>
                <c:pt idx="4892">
                  <c:v>5954</c:v>
                </c:pt>
                <c:pt idx="4893">
                  <c:v>5957</c:v>
                </c:pt>
                <c:pt idx="4894">
                  <c:v>5963</c:v>
                </c:pt>
                <c:pt idx="4895">
                  <c:v>5964</c:v>
                </c:pt>
                <c:pt idx="4896">
                  <c:v>5970</c:v>
                </c:pt>
                <c:pt idx="4897">
                  <c:v>5975</c:v>
                </c:pt>
                <c:pt idx="4898">
                  <c:v>5976</c:v>
                </c:pt>
                <c:pt idx="4899">
                  <c:v>5979</c:v>
                </c:pt>
                <c:pt idx="4900">
                  <c:v>5984</c:v>
                </c:pt>
                <c:pt idx="4901">
                  <c:v>5986</c:v>
                </c:pt>
                <c:pt idx="4902">
                  <c:v>5988</c:v>
                </c:pt>
                <c:pt idx="4903">
                  <c:v>5992</c:v>
                </c:pt>
                <c:pt idx="4904">
                  <c:v>5993</c:v>
                </c:pt>
                <c:pt idx="4905">
                  <c:v>5995</c:v>
                </c:pt>
                <c:pt idx="4906">
                  <c:v>5997</c:v>
                </c:pt>
                <c:pt idx="4907">
                  <c:v>6000</c:v>
                </c:pt>
                <c:pt idx="4908">
                  <c:v>6004</c:v>
                </c:pt>
                <c:pt idx="4909">
                  <c:v>6008</c:v>
                </c:pt>
                <c:pt idx="4910">
                  <c:v>6009</c:v>
                </c:pt>
                <c:pt idx="4911">
                  <c:v>6013</c:v>
                </c:pt>
                <c:pt idx="4912">
                  <c:v>6015</c:v>
                </c:pt>
                <c:pt idx="4913">
                  <c:v>6017</c:v>
                </c:pt>
                <c:pt idx="4914">
                  <c:v>6020</c:v>
                </c:pt>
                <c:pt idx="4915">
                  <c:v>6023</c:v>
                </c:pt>
                <c:pt idx="4916">
                  <c:v>6024</c:v>
                </c:pt>
                <c:pt idx="4917">
                  <c:v>6028</c:v>
                </c:pt>
                <c:pt idx="4918">
                  <c:v>6034</c:v>
                </c:pt>
                <c:pt idx="4919">
                  <c:v>6035</c:v>
                </c:pt>
                <c:pt idx="4920">
                  <c:v>6036</c:v>
                </c:pt>
                <c:pt idx="4921">
                  <c:v>6043</c:v>
                </c:pt>
                <c:pt idx="4922">
                  <c:v>6047</c:v>
                </c:pt>
                <c:pt idx="4923">
                  <c:v>6048</c:v>
                </c:pt>
                <c:pt idx="4924">
                  <c:v>6055</c:v>
                </c:pt>
                <c:pt idx="4925">
                  <c:v>6061</c:v>
                </c:pt>
                <c:pt idx="4926">
                  <c:v>6062</c:v>
                </c:pt>
                <c:pt idx="4927">
                  <c:v>6065</c:v>
                </c:pt>
                <c:pt idx="4928">
                  <c:v>6068</c:v>
                </c:pt>
                <c:pt idx="4929">
                  <c:v>6070</c:v>
                </c:pt>
                <c:pt idx="4930">
                  <c:v>6071</c:v>
                </c:pt>
                <c:pt idx="4931">
                  <c:v>6072</c:v>
                </c:pt>
                <c:pt idx="4932">
                  <c:v>6076</c:v>
                </c:pt>
                <c:pt idx="4933">
                  <c:v>6077</c:v>
                </c:pt>
                <c:pt idx="4934">
                  <c:v>6080</c:v>
                </c:pt>
                <c:pt idx="4935">
                  <c:v>6082</c:v>
                </c:pt>
                <c:pt idx="4936">
                  <c:v>6083</c:v>
                </c:pt>
                <c:pt idx="4937">
                  <c:v>6090</c:v>
                </c:pt>
                <c:pt idx="4938">
                  <c:v>6092</c:v>
                </c:pt>
                <c:pt idx="4939">
                  <c:v>6096</c:v>
                </c:pt>
                <c:pt idx="4940">
                  <c:v>6097</c:v>
                </c:pt>
                <c:pt idx="4941">
                  <c:v>6098</c:v>
                </c:pt>
                <c:pt idx="4942">
                  <c:v>6099</c:v>
                </c:pt>
                <c:pt idx="4943">
                  <c:v>6101</c:v>
                </c:pt>
                <c:pt idx="4944">
                  <c:v>6102</c:v>
                </c:pt>
                <c:pt idx="4945">
                  <c:v>6105</c:v>
                </c:pt>
                <c:pt idx="4946">
                  <c:v>6106</c:v>
                </c:pt>
                <c:pt idx="4947">
                  <c:v>6109</c:v>
                </c:pt>
                <c:pt idx="4948">
                  <c:v>6115</c:v>
                </c:pt>
                <c:pt idx="4949">
                  <c:v>6118</c:v>
                </c:pt>
                <c:pt idx="4950">
                  <c:v>6120</c:v>
                </c:pt>
                <c:pt idx="4951">
                  <c:v>6131</c:v>
                </c:pt>
                <c:pt idx="4952">
                  <c:v>6136</c:v>
                </c:pt>
                <c:pt idx="4953">
                  <c:v>6141</c:v>
                </c:pt>
                <c:pt idx="4954">
                  <c:v>6143</c:v>
                </c:pt>
                <c:pt idx="4955">
                  <c:v>6144</c:v>
                </c:pt>
                <c:pt idx="4956">
                  <c:v>6150</c:v>
                </c:pt>
                <c:pt idx="4957">
                  <c:v>6151</c:v>
                </c:pt>
                <c:pt idx="4958">
                  <c:v>6155</c:v>
                </c:pt>
                <c:pt idx="4959">
                  <c:v>6156</c:v>
                </c:pt>
                <c:pt idx="4960">
                  <c:v>6158</c:v>
                </c:pt>
                <c:pt idx="4961">
                  <c:v>6171</c:v>
                </c:pt>
                <c:pt idx="4962">
                  <c:v>6172</c:v>
                </c:pt>
                <c:pt idx="4963">
                  <c:v>6174</c:v>
                </c:pt>
                <c:pt idx="4964">
                  <c:v>6176</c:v>
                </c:pt>
                <c:pt idx="4965">
                  <c:v>6180</c:v>
                </c:pt>
                <c:pt idx="4966">
                  <c:v>6182</c:v>
                </c:pt>
                <c:pt idx="4967">
                  <c:v>6184</c:v>
                </c:pt>
                <c:pt idx="4968">
                  <c:v>6188</c:v>
                </c:pt>
                <c:pt idx="4969">
                  <c:v>6190</c:v>
                </c:pt>
                <c:pt idx="4970">
                  <c:v>6195</c:v>
                </c:pt>
                <c:pt idx="4971">
                  <c:v>6196</c:v>
                </c:pt>
                <c:pt idx="4972">
                  <c:v>6198</c:v>
                </c:pt>
                <c:pt idx="4973">
                  <c:v>6199</c:v>
                </c:pt>
                <c:pt idx="4974">
                  <c:v>6200</c:v>
                </c:pt>
                <c:pt idx="4975">
                  <c:v>6204</c:v>
                </c:pt>
                <c:pt idx="4976">
                  <c:v>6206</c:v>
                </c:pt>
                <c:pt idx="4977">
                  <c:v>6211</c:v>
                </c:pt>
                <c:pt idx="4978">
                  <c:v>6212</c:v>
                </c:pt>
                <c:pt idx="4979">
                  <c:v>6217</c:v>
                </c:pt>
                <c:pt idx="4980">
                  <c:v>6218</c:v>
                </c:pt>
                <c:pt idx="4981">
                  <c:v>6219</c:v>
                </c:pt>
                <c:pt idx="4982">
                  <c:v>6220</c:v>
                </c:pt>
                <c:pt idx="4983">
                  <c:v>6222</c:v>
                </c:pt>
                <c:pt idx="4984">
                  <c:v>6223</c:v>
                </c:pt>
                <c:pt idx="4985">
                  <c:v>6225</c:v>
                </c:pt>
                <c:pt idx="4986">
                  <c:v>6231</c:v>
                </c:pt>
                <c:pt idx="4987">
                  <c:v>6233</c:v>
                </c:pt>
                <c:pt idx="4988">
                  <c:v>6239</c:v>
                </c:pt>
                <c:pt idx="4989">
                  <c:v>6245</c:v>
                </c:pt>
                <c:pt idx="4990">
                  <c:v>6246</c:v>
                </c:pt>
                <c:pt idx="4991">
                  <c:v>6247</c:v>
                </c:pt>
                <c:pt idx="4992">
                  <c:v>6248</c:v>
                </c:pt>
                <c:pt idx="4993">
                  <c:v>6253</c:v>
                </c:pt>
                <c:pt idx="4994">
                  <c:v>6254</c:v>
                </c:pt>
                <c:pt idx="4995">
                  <c:v>6255</c:v>
                </c:pt>
                <c:pt idx="4996">
                  <c:v>6256</c:v>
                </c:pt>
                <c:pt idx="4997">
                  <c:v>6258</c:v>
                </c:pt>
                <c:pt idx="4998">
                  <c:v>6259</c:v>
                </c:pt>
                <c:pt idx="4999">
                  <c:v>6264</c:v>
                </c:pt>
                <c:pt idx="5000">
                  <c:v>6265</c:v>
                </c:pt>
                <c:pt idx="5001">
                  <c:v>6269</c:v>
                </c:pt>
                <c:pt idx="5002">
                  <c:v>6271</c:v>
                </c:pt>
                <c:pt idx="5003">
                  <c:v>6274</c:v>
                </c:pt>
                <c:pt idx="5004">
                  <c:v>6278</c:v>
                </c:pt>
                <c:pt idx="5005">
                  <c:v>6279</c:v>
                </c:pt>
                <c:pt idx="5006">
                  <c:v>6280</c:v>
                </c:pt>
                <c:pt idx="5007">
                  <c:v>6281</c:v>
                </c:pt>
                <c:pt idx="5008">
                  <c:v>6289</c:v>
                </c:pt>
                <c:pt idx="5009">
                  <c:v>6290</c:v>
                </c:pt>
                <c:pt idx="5010">
                  <c:v>6291</c:v>
                </c:pt>
                <c:pt idx="5011">
                  <c:v>6293</c:v>
                </c:pt>
                <c:pt idx="5012">
                  <c:v>6301</c:v>
                </c:pt>
                <c:pt idx="5013">
                  <c:v>6302</c:v>
                </c:pt>
                <c:pt idx="5014">
                  <c:v>6303</c:v>
                </c:pt>
                <c:pt idx="5015">
                  <c:v>6304</c:v>
                </c:pt>
                <c:pt idx="5016">
                  <c:v>6305</c:v>
                </c:pt>
                <c:pt idx="5017">
                  <c:v>6306</c:v>
                </c:pt>
                <c:pt idx="5018">
                  <c:v>6307</c:v>
                </c:pt>
                <c:pt idx="5019">
                  <c:v>6308</c:v>
                </c:pt>
                <c:pt idx="5020">
                  <c:v>6309</c:v>
                </c:pt>
                <c:pt idx="5021">
                  <c:v>6310</c:v>
                </c:pt>
                <c:pt idx="5022">
                  <c:v>6311</c:v>
                </c:pt>
                <c:pt idx="5023">
                  <c:v>6313</c:v>
                </c:pt>
                <c:pt idx="5024">
                  <c:v>6316</c:v>
                </c:pt>
                <c:pt idx="5025">
                  <c:v>6317</c:v>
                </c:pt>
                <c:pt idx="5026">
                  <c:v>6320</c:v>
                </c:pt>
                <c:pt idx="5027">
                  <c:v>6323</c:v>
                </c:pt>
                <c:pt idx="5028">
                  <c:v>6324</c:v>
                </c:pt>
                <c:pt idx="5029">
                  <c:v>6325</c:v>
                </c:pt>
                <c:pt idx="5030">
                  <c:v>6326</c:v>
                </c:pt>
                <c:pt idx="5031">
                  <c:v>6327</c:v>
                </c:pt>
                <c:pt idx="5032">
                  <c:v>6328</c:v>
                </c:pt>
                <c:pt idx="5033">
                  <c:v>6332</c:v>
                </c:pt>
                <c:pt idx="5034">
                  <c:v>6335</c:v>
                </c:pt>
                <c:pt idx="5035">
                  <c:v>6336</c:v>
                </c:pt>
                <c:pt idx="5036">
                  <c:v>6338</c:v>
                </c:pt>
                <c:pt idx="5037">
                  <c:v>6340</c:v>
                </c:pt>
                <c:pt idx="5038">
                  <c:v>6341</c:v>
                </c:pt>
                <c:pt idx="5039">
                  <c:v>6342</c:v>
                </c:pt>
                <c:pt idx="5040">
                  <c:v>6343</c:v>
                </c:pt>
                <c:pt idx="5041">
                  <c:v>6345</c:v>
                </c:pt>
                <c:pt idx="5042">
                  <c:v>6347</c:v>
                </c:pt>
                <c:pt idx="5043">
                  <c:v>6349</c:v>
                </c:pt>
                <c:pt idx="5044">
                  <c:v>6350</c:v>
                </c:pt>
                <c:pt idx="5045">
                  <c:v>6356</c:v>
                </c:pt>
                <c:pt idx="5046">
                  <c:v>6357</c:v>
                </c:pt>
                <c:pt idx="5047">
                  <c:v>6359</c:v>
                </c:pt>
                <c:pt idx="5048">
                  <c:v>6360</c:v>
                </c:pt>
                <c:pt idx="5049">
                  <c:v>6362</c:v>
                </c:pt>
                <c:pt idx="5050">
                  <c:v>6368</c:v>
                </c:pt>
                <c:pt idx="5051">
                  <c:v>6373</c:v>
                </c:pt>
                <c:pt idx="5052">
                  <c:v>6376</c:v>
                </c:pt>
                <c:pt idx="5053">
                  <c:v>6379</c:v>
                </c:pt>
                <c:pt idx="5054">
                  <c:v>6387</c:v>
                </c:pt>
                <c:pt idx="5055">
                  <c:v>6388</c:v>
                </c:pt>
                <c:pt idx="5056">
                  <c:v>6389</c:v>
                </c:pt>
                <c:pt idx="5057">
                  <c:v>6395</c:v>
                </c:pt>
                <c:pt idx="5058">
                  <c:v>6403</c:v>
                </c:pt>
                <c:pt idx="5059">
                  <c:v>6408</c:v>
                </c:pt>
                <c:pt idx="5060">
                  <c:v>6415</c:v>
                </c:pt>
                <c:pt idx="5061">
                  <c:v>6416</c:v>
                </c:pt>
                <c:pt idx="5062">
                  <c:v>6426</c:v>
                </c:pt>
                <c:pt idx="5063">
                  <c:v>6432</c:v>
                </c:pt>
                <c:pt idx="5064">
                  <c:v>6440</c:v>
                </c:pt>
                <c:pt idx="5065">
                  <c:v>6443</c:v>
                </c:pt>
                <c:pt idx="5066">
                  <c:v>6447</c:v>
                </c:pt>
                <c:pt idx="5067">
                  <c:v>6448</c:v>
                </c:pt>
                <c:pt idx="5068">
                  <c:v>6449</c:v>
                </c:pt>
                <c:pt idx="5069">
                  <c:v>6450</c:v>
                </c:pt>
                <c:pt idx="5070">
                  <c:v>6451</c:v>
                </c:pt>
                <c:pt idx="5071">
                  <c:v>6454</c:v>
                </c:pt>
                <c:pt idx="5072">
                  <c:v>6457</c:v>
                </c:pt>
                <c:pt idx="5073">
                  <c:v>6460</c:v>
                </c:pt>
                <c:pt idx="5074">
                  <c:v>6462</c:v>
                </c:pt>
                <c:pt idx="5075">
                  <c:v>6467</c:v>
                </c:pt>
                <c:pt idx="5076">
                  <c:v>6469</c:v>
                </c:pt>
                <c:pt idx="5077">
                  <c:v>6471</c:v>
                </c:pt>
                <c:pt idx="5078">
                  <c:v>6472</c:v>
                </c:pt>
                <c:pt idx="5079">
                  <c:v>6474</c:v>
                </c:pt>
                <c:pt idx="5080">
                  <c:v>6477</c:v>
                </c:pt>
                <c:pt idx="5081">
                  <c:v>6478</c:v>
                </c:pt>
                <c:pt idx="5082">
                  <c:v>6479</c:v>
                </c:pt>
                <c:pt idx="5083">
                  <c:v>6481</c:v>
                </c:pt>
                <c:pt idx="5084">
                  <c:v>6482</c:v>
                </c:pt>
                <c:pt idx="5085">
                  <c:v>6483</c:v>
                </c:pt>
                <c:pt idx="5086">
                  <c:v>6484</c:v>
                </c:pt>
                <c:pt idx="5087">
                  <c:v>6485</c:v>
                </c:pt>
                <c:pt idx="5088">
                  <c:v>6489</c:v>
                </c:pt>
                <c:pt idx="5089">
                  <c:v>6491</c:v>
                </c:pt>
                <c:pt idx="5090">
                  <c:v>6497</c:v>
                </c:pt>
                <c:pt idx="5091">
                  <c:v>6498</c:v>
                </c:pt>
                <c:pt idx="5092">
                  <c:v>6506</c:v>
                </c:pt>
                <c:pt idx="5093">
                  <c:v>6507</c:v>
                </c:pt>
                <c:pt idx="5094">
                  <c:v>6513</c:v>
                </c:pt>
                <c:pt idx="5095">
                  <c:v>6520</c:v>
                </c:pt>
                <c:pt idx="5096">
                  <c:v>6521</c:v>
                </c:pt>
                <c:pt idx="5097">
                  <c:v>6522</c:v>
                </c:pt>
                <c:pt idx="5098">
                  <c:v>6527</c:v>
                </c:pt>
                <c:pt idx="5099">
                  <c:v>6530</c:v>
                </c:pt>
                <c:pt idx="5100">
                  <c:v>6533</c:v>
                </c:pt>
                <c:pt idx="5101">
                  <c:v>6539</c:v>
                </c:pt>
                <c:pt idx="5102">
                  <c:v>6546</c:v>
                </c:pt>
                <c:pt idx="5103">
                  <c:v>6552</c:v>
                </c:pt>
                <c:pt idx="5104">
                  <c:v>6554</c:v>
                </c:pt>
                <c:pt idx="5105">
                  <c:v>6556</c:v>
                </c:pt>
                <c:pt idx="5106">
                  <c:v>6557</c:v>
                </c:pt>
                <c:pt idx="5107">
                  <c:v>6563</c:v>
                </c:pt>
                <c:pt idx="5108">
                  <c:v>6566</c:v>
                </c:pt>
                <c:pt idx="5109">
                  <c:v>6570</c:v>
                </c:pt>
                <c:pt idx="5110">
                  <c:v>6576</c:v>
                </c:pt>
                <c:pt idx="5111">
                  <c:v>6578</c:v>
                </c:pt>
                <c:pt idx="5112">
                  <c:v>6579</c:v>
                </c:pt>
                <c:pt idx="5113">
                  <c:v>6584</c:v>
                </c:pt>
                <c:pt idx="5114">
                  <c:v>6585</c:v>
                </c:pt>
                <c:pt idx="5115">
                  <c:v>6591</c:v>
                </c:pt>
                <c:pt idx="5116">
                  <c:v>6597</c:v>
                </c:pt>
                <c:pt idx="5117">
                  <c:v>6608</c:v>
                </c:pt>
                <c:pt idx="5118">
                  <c:v>6610</c:v>
                </c:pt>
                <c:pt idx="5119">
                  <c:v>6614</c:v>
                </c:pt>
                <c:pt idx="5120">
                  <c:v>6617</c:v>
                </c:pt>
                <c:pt idx="5121">
                  <c:v>6620</c:v>
                </c:pt>
                <c:pt idx="5122">
                  <c:v>6626</c:v>
                </c:pt>
                <c:pt idx="5123">
                  <c:v>6636</c:v>
                </c:pt>
                <c:pt idx="5124">
                  <c:v>6643</c:v>
                </c:pt>
                <c:pt idx="5125">
                  <c:v>6644</c:v>
                </c:pt>
                <c:pt idx="5126">
                  <c:v>6650</c:v>
                </c:pt>
                <c:pt idx="5127">
                  <c:v>6651</c:v>
                </c:pt>
                <c:pt idx="5128">
                  <c:v>6655</c:v>
                </c:pt>
                <c:pt idx="5129">
                  <c:v>6657</c:v>
                </c:pt>
                <c:pt idx="5130">
                  <c:v>6658</c:v>
                </c:pt>
                <c:pt idx="5131">
                  <c:v>6662</c:v>
                </c:pt>
                <c:pt idx="5132">
                  <c:v>6671</c:v>
                </c:pt>
                <c:pt idx="5133">
                  <c:v>6674</c:v>
                </c:pt>
                <c:pt idx="5134">
                  <c:v>6675</c:v>
                </c:pt>
                <c:pt idx="5135">
                  <c:v>6678</c:v>
                </c:pt>
                <c:pt idx="5136">
                  <c:v>6679</c:v>
                </c:pt>
                <c:pt idx="5137">
                  <c:v>6681</c:v>
                </c:pt>
                <c:pt idx="5138">
                  <c:v>6685</c:v>
                </c:pt>
                <c:pt idx="5139">
                  <c:v>6687</c:v>
                </c:pt>
                <c:pt idx="5140">
                  <c:v>6688</c:v>
                </c:pt>
                <c:pt idx="5141">
                  <c:v>6690</c:v>
                </c:pt>
                <c:pt idx="5142">
                  <c:v>6691</c:v>
                </c:pt>
                <c:pt idx="5143">
                  <c:v>6694</c:v>
                </c:pt>
                <c:pt idx="5144">
                  <c:v>6700</c:v>
                </c:pt>
                <c:pt idx="5145">
                  <c:v>6701</c:v>
                </c:pt>
                <c:pt idx="5146">
                  <c:v>6708</c:v>
                </c:pt>
                <c:pt idx="5147">
                  <c:v>6711</c:v>
                </c:pt>
                <c:pt idx="5148">
                  <c:v>6720</c:v>
                </c:pt>
                <c:pt idx="5149">
                  <c:v>6728</c:v>
                </c:pt>
                <c:pt idx="5150">
                  <c:v>6738</c:v>
                </c:pt>
                <c:pt idx="5151">
                  <c:v>6739</c:v>
                </c:pt>
                <c:pt idx="5152">
                  <c:v>6746</c:v>
                </c:pt>
                <c:pt idx="5153">
                  <c:v>6748</c:v>
                </c:pt>
                <c:pt idx="5154">
                  <c:v>6764</c:v>
                </c:pt>
                <c:pt idx="5155">
                  <c:v>6765</c:v>
                </c:pt>
                <c:pt idx="5156">
                  <c:v>6772</c:v>
                </c:pt>
                <c:pt idx="5157">
                  <c:v>6773</c:v>
                </c:pt>
                <c:pt idx="5158">
                  <c:v>6776</c:v>
                </c:pt>
                <c:pt idx="5159">
                  <c:v>6779</c:v>
                </c:pt>
                <c:pt idx="5160">
                  <c:v>6782</c:v>
                </c:pt>
                <c:pt idx="5161">
                  <c:v>6786</c:v>
                </c:pt>
                <c:pt idx="5162">
                  <c:v>6787</c:v>
                </c:pt>
                <c:pt idx="5163">
                  <c:v>6788</c:v>
                </c:pt>
                <c:pt idx="5164">
                  <c:v>6791</c:v>
                </c:pt>
                <c:pt idx="5165">
                  <c:v>6796</c:v>
                </c:pt>
                <c:pt idx="5166">
                  <c:v>6799</c:v>
                </c:pt>
                <c:pt idx="5167">
                  <c:v>6800</c:v>
                </c:pt>
                <c:pt idx="5168">
                  <c:v>6801</c:v>
                </c:pt>
                <c:pt idx="5169">
                  <c:v>6810</c:v>
                </c:pt>
                <c:pt idx="5170">
                  <c:v>6812</c:v>
                </c:pt>
                <c:pt idx="5171">
                  <c:v>6813</c:v>
                </c:pt>
                <c:pt idx="5172">
                  <c:v>6815</c:v>
                </c:pt>
                <c:pt idx="5173">
                  <c:v>6819</c:v>
                </c:pt>
                <c:pt idx="5174">
                  <c:v>6820</c:v>
                </c:pt>
                <c:pt idx="5175">
                  <c:v>6828</c:v>
                </c:pt>
                <c:pt idx="5176">
                  <c:v>6829</c:v>
                </c:pt>
                <c:pt idx="5177">
                  <c:v>6830</c:v>
                </c:pt>
                <c:pt idx="5178">
                  <c:v>6832</c:v>
                </c:pt>
                <c:pt idx="5179">
                  <c:v>6834</c:v>
                </c:pt>
                <c:pt idx="5180">
                  <c:v>6839</c:v>
                </c:pt>
                <c:pt idx="5181">
                  <c:v>6843</c:v>
                </c:pt>
                <c:pt idx="5182">
                  <c:v>6846</c:v>
                </c:pt>
                <c:pt idx="5183">
                  <c:v>6847</c:v>
                </c:pt>
                <c:pt idx="5184">
                  <c:v>6851</c:v>
                </c:pt>
                <c:pt idx="5185">
                  <c:v>6852</c:v>
                </c:pt>
                <c:pt idx="5186">
                  <c:v>6853</c:v>
                </c:pt>
                <c:pt idx="5187">
                  <c:v>6855</c:v>
                </c:pt>
                <c:pt idx="5188">
                  <c:v>6860</c:v>
                </c:pt>
                <c:pt idx="5189">
                  <c:v>6864</c:v>
                </c:pt>
                <c:pt idx="5190">
                  <c:v>6868</c:v>
                </c:pt>
                <c:pt idx="5191">
                  <c:v>6870</c:v>
                </c:pt>
                <c:pt idx="5192">
                  <c:v>6873</c:v>
                </c:pt>
                <c:pt idx="5193">
                  <c:v>6874</c:v>
                </c:pt>
                <c:pt idx="5194">
                  <c:v>6877</c:v>
                </c:pt>
                <c:pt idx="5195">
                  <c:v>6881</c:v>
                </c:pt>
                <c:pt idx="5196">
                  <c:v>6882</c:v>
                </c:pt>
                <c:pt idx="5197">
                  <c:v>6883</c:v>
                </c:pt>
                <c:pt idx="5198">
                  <c:v>6884</c:v>
                </c:pt>
                <c:pt idx="5199">
                  <c:v>6893</c:v>
                </c:pt>
                <c:pt idx="5200">
                  <c:v>6894</c:v>
                </c:pt>
                <c:pt idx="5201">
                  <c:v>6897</c:v>
                </c:pt>
                <c:pt idx="5202">
                  <c:v>6908</c:v>
                </c:pt>
                <c:pt idx="5203">
                  <c:v>6910</c:v>
                </c:pt>
                <c:pt idx="5204">
                  <c:v>6914</c:v>
                </c:pt>
                <c:pt idx="5205">
                  <c:v>6916</c:v>
                </c:pt>
                <c:pt idx="5206">
                  <c:v>6921</c:v>
                </c:pt>
                <c:pt idx="5207">
                  <c:v>6922</c:v>
                </c:pt>
                <c:pt idx="5208">
                  <c:v>6923</c:v>
                </c:pt>
                <c:pt idx="5209">
                  <c:v>6925</c:v>
                </c:pt>
                <c:pt idx="5210">
                  <c:v>6926</c:v>
                </c:pt>
                <c:pt idx="5211">
                  <c:v>6931</c:v>
                </c:pt>
                <c:pt idx="5212">
                  <c:v>6932</c:v>
                </c:pt>
                <c:pt idx="5213">
                  <c:v>6934</c:v>
                </c:pt>
                <c:pt idx="5214">
                  <c:v>6935</c:v>
                </c:pt>
                <c:pt idx="5215">
                  <c:v>6937</c:v>
                </c:pt>
                <c:pt idx="5216">
                  <c:v>6939</c:v>
                </c:pt>
                <c:pt idx="5217">
                  <c:v>6942</c:v>
                </c:pt>
                <c:pt idx="5218">
                  <c:v>6943</c:v>
                </c:pt>
                <c:pt idx="5219">
                  <c:v>6944</c:v>
                </c:pt>
                <c:pt idx="5220">
                  <c:v>6951</c:v>
                </c:pt>
                <c:pt idx="5221">
                  <c:v>6960</c:v>
                </c:pt>
                <c:pt idx="5222">
                  <c:v>6961</c:v>
                </c:pt>
                <c:pt idx="5223">
                  <c:v>6966</c:v>
                </c:pt>
                <c:pt idx="5224">
                  <c:v>6970</c:v>
                </c:pt>
                <c:pt idx="5225">
                  <c:v>6971</c:v>
                </c:pt>
                <c:pt idx="5226">
                  <c:v>6973</c:v>
                </c:pt>
                <c:pt idx="5227">
                  <c:v>6974</c:v>
                </c:pt>
                <c:pt idx="5228">
                  <c:v>6975</c:v>
                </c:pt>
                <c:pt idx="5229">
                  <c:v>6977</c:v>
                </c:pt>
                <c:pt idx="5230">
                  <c:v>6979</c:v>
                </c:pt>
                <c:pt idx="5231">
                  <c:v>6982</c:v>
                </c:pt>
                <c:pt idx="5232">
                  <c:v>6986</c:v>
                </c:pt>
                <c:pt idx="5233">
                  <c:v>6989</c:v>
                </c:pt>
                <c:pt idx="5234">
                  <c:v>6992</c:v>
                </c:pt>
                <c:pt idx="5235">
                  <c:v>6997</c:v>
                </c:pt>
                <c:pt idx="5236">
                  <c:v>7006</c:v>
                </c:pt>
                <c:pt idx="5237">
                  <c:v>7013</c:v>
                </c:pt>
                <c:pt idx="5238">
                  <c:v>7016</c:v>
                </c:pt>
                <c:pt idx="5239">
                  <c:v>7025</c:v>
                </c:pt>
                <c:pt idx="5240">
                  <c:v>7027</c:v>
                </c:pt>
                <c:pt idx="5241">
                  <c:v>7029</c:v>
                </c:pt>
                <c:pt idx="5242">
                  <c:v>7032</c:v>
                </c:pt>
                <c:pt idx="5243">
                  <c:v>7035</c:v>
                </c:pt>
                <c:pt idx="5244">
                  <c:v>7036</c:v>
                </c:pt>
                <c:pt idx="5245">
                  <c:v>7037</c:v>
                </c:pt>
                <c:pt idx="5246">
                  <c:v>7039</c:v>
                </c:pt>
                <c:pt idx="5247">
                  <c:v>7040</c:v>
                </c:pt>
                <c:pt idx="5248">
                  <c:v>7041</c:v>
                </c:pt>
                <c:pt idx="5249">
                  <c:v>7043</c:v>
                </c:pt>
                <c:pt idx="5250">
                  <c:v>7048</c:v>
                </c:pt>
                <c:pt idx="5251">
                  <c:v>7052</c:v>
                </c:pt>
                <c:pt idx="5252">
                  <c:v>7062</c:v>
                </c:pt>
                <c:pt idx="5253">
                  <c:v>7064</c:v>
                </c:pt>
                <c:pt idx="5254">
                  <c:v>7065</c:v>
                </c:pt>
                <c:pt idx="5255">
                  <c:v>7067</c:v>
                </c:pt>
                <c:pt idx="5256">
                  <c:v>7076</c:v>
                </c:pt>
                <c:pt idx="5257">
                  <c:v>7077</c:v>
                </c:pt>
                <c:pt idx="5258">
                  <c:v>7080</c:v>
                </c:pt>
                <c:pt idx="5259">
                  <c:v>7083</c:v>
                </c:pt>
                <c:pt idx="5260">
                  <c:v>7094</c:v>
                </c:pt>
                <c:pt idx="5261">
                  <c:v>7095</c:v>
                </c:pt>
                <c:pt idx="5262">
                  <c:v>7105</c:v>
                </c:pt>
                <c:pt idx="5263">
                  <c:v>7107</c:v>
                </c:pt>
                <c:pt idx="5264">
                  <c:v>7117</c:v>
                </c:pt>
                <c:pt idx="5265">
                  <c:v>7119</c:v>
                </c:pt>
                <c:pt idx="5266">
                  <c:v>7127</c:v>
                </c:pt>
                <c:pt idx="5267">
                  <c:v>7128</c:v>
                </c:pt>
                <c:pt idx="5268">
                  <c:v>7129</c:v>
                </c:pt>
                <c:pt idx="5269">
                  <c:v>7130</c:v>
                </c:pt>
                <c:pt idx="5270">
                  <c:v>7139</c:v>
                </c:pt>
                <c:pt idx="5271">
                  <c:v>7143</c:v>
                </c:pt>
                <c:pt idx="5272">
                  <c:v>7148</c:v>
                </c:pt>
                <c:pt idx="5273">
                  <c:v>7152</c:v>
                </c:pt>
                <c:pt idx="5274">
                  <c:v>7157</c:v>
                </c:pt>
                <c:pt idx="5275">
                  <c:v>7161</c:v>
                </c:pt>
                <c:pt idx="5276">
                  <c:v>7166</c:v>
                </c:pt>
                <c:pt idx="5277">
                  <c:v>7169</c:v>
                </c:pt>
                <c:pt idx="5278">
                  <c:v>7171</c:v>
                </c:pt>
                <c:pt idx="5279">
                  <c:v>7178</c:v>
                </c:pt>
                <c:pt idx="5280">
                  <c:v>7180</c:v>
                </c:pt>
                <c:pt idx="5281">
                  <c:v>7189</c:v>
                </c:pt>
                <c:pt idx="5282">
                  <c:v>7194</c:v>
                </c:pt>
                <c:pt idx="5283">
                  <c:v>7203</c:v>
                </c:pt>
                <c:pt idx="5284">
                  <c:v>7204</c:v>
                </c:pt>
                <c:pt idx="5285">
                  <c:v>7205</c:v>
                </c:pt>
                <c:pt idx="5286">
                  <c:v>7206</c:v>
                </c:pt>
                <c:pt idx="5287">
                  <c:v>7209</c:v>
                </c:pt>
                <c:pt idx="5288">
                  <c:v>7210</c:v>
                </c:pt>
                <c:pt idx="5289">
                  <c:v>7214</c:v>
                </c:pt>
                <c:pt idx="5290">
                  <c:v>7216</c:v>
                </c:pt>
                <c:pt idx="5291">
                  <c:v>7222</c:v>
                </c:pt>
                <c:pt idx="5292">
                  <c:v>7232</c:v>
                </c:pt>
                <c:pt idx="5293">
                  <c:v>7236</c:v>
                </c:pt>
                <c:pt idx="5294">
                  <c:v>7244</c:v>
                </c:pt>
                <c:pt idx="5295">
                  <c:v>7248</c:v>
                </c:pt>
                <c:pt idx="5296">
                  <c:v>7255</c:v>
                </c:pt>
                <c:pt idx="5297">
                  <c:v>7256</c:v>
                </c:pt>
                <c:pt idx="5298">
                  <c:v>7258</c:v>
                </c:pt>
                <c:pt idx="5299">
                  <c:v>7259</c:v>
                </c:pt>
                <c:pt idx="5300">
                  <c:v>7268</c:v>
                </c:pt>
                <c:pt idx="5301">
                  <c:v>7271</c:v>
                </c:pt>
                <c:pt idx="5302">
                  <c:v>7273</c:v>
                </c:pt>
                <c:pt idx="5303">
                  <c:v>7274</c:v>
                </c:pt>
                <c:pt idx="5304">
                  <c:v>7283</c:v>
                </c:pt>
                <c:pt idx="5305">
                  <c:v>7291</c:v>
                </c:pt>
                <c:pt idx="5306">
                  <c:v>7294</c:v>
                </c:pt>
                <c:pt idx="5307">
                  <c:v>7296</c:v>
                </c:pt>
                <c:pt idx="5308">
                  <c:v>7297</c:v>
                </c:pt>
                <c:pt idx="5309">
                  <c:v>7309</c:v>
                </c:pt>
                <c:pt idx="5310">
                  <c:v>7312</c:v>
                </c:pt>
                <c:pt idx="5311">
                  <c:v>7315</c:v>
                </c:pt>
                <c:pt idx="5312">
                  <c:v>7316</c:v>
                </c:pt>
                <c:pt idx="5313">
                  <c:v>7325</c:v>
                </c:pt>
                <c:pt idx="5314">
                  <c:v>7329</c:v>
                </c:pt>
                <c:pt idx="5315">
                  <c:v>7332</c:v>
                </c:pt>
                <c:pt idx="5316">
                  <c:v>7340</c:v>
                </c:pt>
                <c:pt idx="5317">
                  <c:v>7347</c:v>
                </c:pt>
                <c:pt idx="5318">
                  <c:v>7350</c:v>
                </c:pt>
                <c:pt idx="5319">
                  <c:v>7352</c:v>
                </c:pt>
                <c:pt idx="5320">
                  <c:v>7358</c:v>
                </c:pt>
                <c:pt idx="5321">
                  <c:v>7363</c:v>
                </c:pt>
                <c:pt idx="5322">
                  <c:v>7364</c:v>
                </c:pt>
                <c:pt idx="5323">
                  <c:v>7367</c:v>
                </c:pt>
                <c:pt idx="5324">
                  <c:v>7373</c:v>
                </c:pt>
                <c:pt idx="5325">
                  <c:v>7378</c:v>
                </c:pt>
                <c:pt idx="5326">
                  <c:v>7386</c:v>
                </c:pt>
                <c:pt idx="5327">
                  <c:v>7390</c:v>
                </c:pt>
                <c:pt idx="5328">
                  <c:v>7393</c:v>
                </c:pt>
                <c:pt idx="5329">
                  <c:v>7398</c:v>
                </c:pt>
                <c:pt idx="5330">
                  <c:v>7401</c:v>
                </c:pt>
                <c:pt idx="5331">
                  <c:v>7402</c:v>
                </c:pt>
                <c:pt idx="5332">
                  <c:v>7410</c:v>
                </c:pt>
                <c:pt idx="5333">
                  <c:v>7414</c:v>
                </c:pt>
                <c:pt idx="5334">
                  <c:v>7426</c:v>
                </c:pt>
                <c:pt idx="5335">
                  <c:v>7428</c:v>
                </c:pt>
                <c:pt idx="5336">
                  <c:v>7434</c:v>
                </c:pt>
                <c:pt idx="5337">
                  <c:v>7435</c:v>
                </c:pt>
                <c:pt idx="5338">
                  <c:v>7436</c:v>
                </c:pt>
                <c:pt idx="5339">
                  <c:v>7441</c:v>
                </c:pt>
                <c:pt idx="5340">
                  <c:v>7442</c:v>
                </c:pt>
                <c:pt idx="5341">
                  <c:v>7444</c:v>
                </c:pt>
                <c:pt idx="5342">
                  <c:v>7446</c:v>
                </c:pt>
                <c:pt idx="5343">
                  <c:v>7447</c:v>
                </c:pt>
                <c:pt idx="5344">
                  <c:v>7449</c:v>
                </c:pt>
                <c:pt idx="5345">
                  <c:v>7452</c:v>
                </c:pt>
                <c:pt idx="5346">
                  <c:v>7461</c:v>
                </c:pt>
                <c:pt idx="5347">
                  <c:v>7463</c:v>
                </c:pt>
                <c:pt idx="5348">
                  <c:v>7467</c:v>
                </c:pt>
                <c:pt idx="5349">
                  <c:v>7471</c:v>
                </c:pt>
                <c:pt idx="5350">
                  <c:v>7472</c:v>
                </c:pt>
                <c:pt idx="5351">
                  <c:v>7487</c:v>
                </c:pt>
                <c:pt idx="5352">
                  <c:v>7497</c:v>
                </c:pt>
                <c:pt idx="5353">
                  <c:v>7498</c:v>
                </c:pt>
                <c:pt idx="5354">
                  <c:v>7499</c:v>
                </c:pt>
                <c:pt idx="5355">
                  <c:v>7500</c:v>
                </c:pt>
                <c:pt idx="5356">
                  <c:v>7511</c:v>
                </c:pt>
                <c:pt idx="5357">
                  <c:v>7512</c:v>
                </c:pt>
                <c:pt idx="5358">
                  <c:v>7513</c:v>
                </c:pt>
                <c:pt idx="5359">
                  <c:v>7517</c:v>
                </c:pt>
                <c:pt idx="5360">
                  <c:v>7519</c:v>
                </c:pt>
                <c:pt idx="5361">
                  <c:v>7522</c:v>
                </c:pt>
                <c:pt idx="5362">
                  <c:v>7523</c:v>
                </c:pt>
                <c:pt idx="5363">
                  <c:v>7524</c:v>
                </c:pt>
                <c:pt idx="5364">
                  <c:v>7526</c:v>
                </c:pt>
                <c:pt idx="5365">
                  <c:v>7533</c:v>
                </c:pt>
                <c:pt idx="5366">
                  <c:v>7540</c:v>
                </c:pt>
                <c:pt idx="5367">
                  <c:v>7541</c:v>
                </c:pt>
                <c:pt idx="5368">
                  <c:v>7545</c:v>
                </c:pt>
                <c:pt idx="5369">
                  <c:v>7549</c:v>
                </c:pt>
                <c:pt idx="5370">
                  <c:v>7553</c:v>
                </c:pt>
                <c:pt idx="5371">
                  <c:v>7559</c:v>
                </c:pt>
                <c:pt idx="5372">
                  <c:v>7560</c:v>
                </c:pt>
                <c:pt idx="5373">
                  <c:v>7562</c:v>
                </c:pt>
                <c:pt idx="5374">
                  <c:v>7566</c:v>
                </c:pt>
                <c:pt idx="5375">
                  <c:v>7571</c:v>
                </c:pt>
                <c:pt idx="5376">
                  <c:v>7573</c:v>
                </c:pt>
                <c:pt idx="5377">
                  <c:v>7575</c:v>
                </c:pt>
                <c:pt idx="5378">
                  <c:v>7578</c:v>
                </c:pt>
                <c:pt idx="5379">
                  <c:v>7579</c:v>
                </c:pt>
                <c:pt idx="5380">
                  <c:v>7580</c:v>
                </c:pt>
                <c:pt idx="5381">
                  <c:v>7582</c:v>
                </c:pt>
                <c:pt idx="5382">
                  <c:v>7583</c:v>
                </c:pt>
                <c:pt idx="5383">
                  <c:v>7592</c:v>
                </c:pt>
                <c:pt idx="5384">
                  <c:v>7594</c:v>
                </c:pt>
                <c:pt idx="5385">
                  <c:v>7605</c:v>
                </c:pt>
                <c:pt idx="5386">
                  <c:v>7616</c:v>
                </c:pt>
                <c:pt idx="5387">
                  <c:v>7618</c:v>
                </c:pt>
                <c:pt idx="5388">
                  <c:v>7624</c:v>
                </c:pt>
                <c:pt idx="5389">
                  <c:v>7625</c:v>
                </c:pt>
                <c:pt idx="5390">
                  <c:v>7643</c:v>
                </c:pt>
                <c:pt idx="5391">
                  <c:v>7649</c:v>
                </c:pt>
                <c:pt idx="5392">
                  <c:v>7652</c:v>
                </c:pt>
                <c:pt idx="5393">
                  <c:v>7659</c:v>
                </c:pt>
                <c:pt idx="5394">
                  <c:v>7664</c:v>
                </c:pt>
                <c:pt idx="5395">
                  <c:v>7665</c:v>
                </c:pt>
                <c:pt idx="5396">
                  <c:v>7667</c:v>
                </c:pt>
                <c:pt idx="5397">
                  <c:v>7669</c:v>
                </c:pt>
                <c:pt idx="5398">
                  <c:v>7673</c:v>
                </c:pt>
                <c:pt idx="5399">
                  <c:v>7677</c:v>
                </c:pt>
                <c:pt idx="5400">
                  <c:v>7687</c:v>
                </c:pt>
                <c:pt idx="5401">
                  <c:v>7692</c:v>
                </c:pt>
                <c:pt idx="5402">
                  <c:v>7703</c:v>
                </c:pt>
                <c:pt idx="5403">
                  <c:v>7710</c:v>
                </c:pt>
                <c:pt idx="5404">
                  <c:v>7716</c:v>
                </c:pt>
                <c:pt idx="5405">
                  <c:v>7717</c:v>
                </c:pt>
                <c:pt idx="5406">
                  <c:v>7727</c:v>
                </c:pt>
                <c:pt idx="5407">
                  <c:v>7735</c:v>
                </c:pt>
                <c:pt idx="5408">
                  <c:v>7736</c:v>
                </c:pt>
                <c:pt idx="5409">
                  <c:v>7737</c:v>
                </c:pt>
                <c:pt idx="5410">
                  <c:v>7738</c:v>
                </c:pt>
                <c:pt idx="5411">
                  <c:v>7745</c:v>
                </c:pt>
                <c:pt idx="5412">
                  <c:v>7747</c:v>
                </c:pt>
                <c:pt idx="5413">
                  <c:v>7752</c:v>
                </c:pt>
                <c:pt idx="5414">
                  <c:v>7753</c:v>
                </c:pt>
                <c:pt idx="5415">
                  <c:v>7757</c:v>
                </c:pt>
                <c:pt idx="5416">
                  <c:v>7759</c:v>
                </c:pt>
                <c:pt idx="5417">
                  <c:v>7760</c:v>
                </c:pt>
                <c:pt idx="5418">
                  <c:v>7761</c:v>
                </c:pt>
                <c:pt idx="5419">
                  <c:v>7762</c:v>
                </c:pt>
                <c:pt idx="5420">
                  <c:v>7763</c:v>
                </c:pt>
                <c:pt idx="5421">
                  <c:v>7766</c:v>
                </c:pt>
                <c:pt idx="5422">
                  <c:v>7768</c:v>
                </c:pt>
                <c:pt idx="5423">
                  <c:v>7769</c:v>
                </c:pt>
                <c:pt idx="5424">
                  <c:v>7784</c:v>
                </c:pt>
                <c:pt idx="5425">
                  <c:v>7787</c:v>
                </c:pt>
                <c:pt idx="5426">
                  <c:v>7805</c:v>
                </c:pt>
                <c:pt idx="5427">
                  <c:v>7807</c:v>
                </c:pt>
                <c:pt idx="5428">
                  <c:v>7812</c:v>
                </c:pt>
                <c:pt idx="5429">
                  <c:v>7814</c:v>
                </c:pt>
                <c:pt idx="5430">
                  <c:v>7816</c:v>
                </c:pt>
                <c:pt idx="5431">
                  <c:v>7819</c:v>
                </c:pt>
                <c:pt idx="5432">
                  <c:v>7823</c:v>
                </c:pt>
                <c:pt idx="5433">
                  <c:v>7829</c:v>
                </c:pt>
                <c:pt idx="5434">
                  <c:v>7831</c:v>
                </c:pt>
                <c:pt idx="5435">
                  <c:v>7847</c:v>
                </c:pt>
                <c:pt idx="5436">
                  <c:v>7851</c:v>
                </c:pt>
                <c:pt idx="5437">
                  <c:v>7852</c:v>
                </c:pt>
                <c:pt idx="5438">
                  <c:v>7859</c:v>
                </c:pt>
                <c:pt idx="5439">
                  <c:v>7860</c:v>
                </c:pt>
                <c:pt idx="5440">
                  <c:v>7861</c:v>
                </c:pt>
                <c:pt idx="5441">
                  <c:v>7871</c:v>
                </c:pt>
                <c:pt idx="5442">
                  <c:v>7872</c:v>
                </c:pt>
                <c:pt idx="5443">
                  <c:v>7873</c:v>
                </c:pt>
                <c:pt idx="5444">
                  <c:v>7874</c:v>
                </c:pt>
                <c:pt idx="5445">
                  <c:v>7885</c:v>
                </c:pt>
                <c:pt idx="5446">
                  <c:v>7887</c:v>
                </c:pt>
                <c:pt idx="5447">
                  <c:v>7888</c:v>
                </c:pt>
                <c:pt idx="5448">
                  <c:v>7889</c:v>
                </c:pt>
                <c:pt idx="5449">
                  <c:v>7890</c:v>
                </c:pt>
                <c:pt idx="5450">
                  <c:v>7895</c:v>
                </c:pt>
                <c:pt idx="5451">
                  <c:v>7896</c:v>
                </c:pt>
                <c:pt idx="5452">
                  <c:v>7902</c:v>
                </c:pt>
                <c:pt idx="5453">
                  <c:v>7909</c:v>
                </c:pt>
                <c:pt idx="5454">
                  <c:v>7913</c:v>
                </c:pt>
                <c:pt idx="5455">
                  <c:v>7920</c:v>
                </c:pt>
                <c:pt idx="5456">
                  <c:v>7921</c:v>
                </c:pt>
                <c:pt idx="5457">
                  <c:v>7924</c:v>
                </c:pt>
                <c:pt idx="5458">
                  <c:v>7934</c:v>
                </c:pt>
                <c:pt idx="5459">
                  <c:v>7938</c:v>
                </c:pt>
                <c:pt idx="5460">
                  <c:v>7940</c:v>
                </c:pt>
                <c:pt idx="5461">
                  <c:v>7941</c:v>
                </c:pt>
                <c:pt idx="5462">
                  <c:v>7943</c:v>
                </c:pt>
                <c:pt idx="5463">
                  <c:v>7950</c:v>
                </c:pt>
                <c:pt idx="5464">
                  <c:v>7957</c:v>
                </c:pt>
                <c:pt idx="5465">
                  <c:v>7961</c:v>
                </c:pt>
                <c:pt idx="5466">
                  <c:v>7962</c:v>
                </c:pt>
                <c:pt idx="5467">
                  <c:v>7968</c:v>
                </c:pt>
                <c:pt idx="5468">
                  <c:v>7970</c:v>
                </c:pt>
                <c:pt idx="5469">
                  <c:v>7977</c:v>
                </c:pt>
                <c:pt idx="5470">
                  <c:v>7980</c:v>
                </c:pt>
                <c:pt idx="5471">
                  <c:v>7982</c:v>
                </c:pt>
                <c:pt idx="5472">
                  <c:v>7983</c:v>
                </c:pt>
                <c:pt idx="5473">
                  <c:v>7995</c:v>
                </c:pt>
                <c:pt idx="5474">
                  <c:v>8004</c:v>
                </c:pt>
                <c:pt idx="5475">
                  <c:v>8012</c:v>
                </c:pt>
                <c:pt idx="5476">
                  <c:v>8018</c:v>
                </c:pt>
                <c:pt idx="5477">
                  <c:v>8021</c:v>
                </c:pt>
                <c:pt idx="5478">
                  <c:v>8023</c:v>
                </c:pt>
                <c:pt idx="5479">
                  <c:v>8029</c:v>
                </c:pt>
                <c:pt idx="5480">
                  <c:v>8031</c:v>
                </c:pt>
                <c:pt idx="5481">
                  <c:v>8037</c:v>
                </c:pt>
                <c:pt idx="5482">
                  <c:v>8042</c:v>
                </c:pt>
                <c:pt idx="5483">
                  <c:v>8047</c:v>
                </c:pt>
                <c:pt idx="5484">
                  <c:v>8056</c:v>
                </c:pt>
                <c:pt idx="5485">
                  <c:v>8078</c:v>
                </c:pt>
                <c:pt idx="5486">
                  <c:v>8088</c:v>
                </c:pt>
                <c:pt idx="5487">
                  <c:v>8091</c:v>
                </c:pt>
                <c:pt idx="5488">
                  <c:v>8097</c:v>
                </c:pt>
                <c:pt idx="5489">
                  <c:v>8102</c:v>
                </c:pt>
                <c:pt idx="5490">
                  <c:v>8104</c:v>
                </c:pt>
                <c:pt idx="5491">
                  <c:v>8106</c:v>
                </c:pt>
                <c:pt idx="5492">
                  <c:v>8125</c:v>
                </c:pt>
                <c:pt idx="5493">
                  <c:v>8126</c:v>
                </c:pt>
                <c:pt idx="5494">
                  <c:v>8134</c:v>
                </c:pt>
                <c:pt idx="5495">
                  <c:v>8139</c:v>
                </c:pt>
                <c:pt idx="5496">
                  <c:v>8142</c:v>
                </c:pt>
                <c:pt idx="5497">
                  <c:v>8143</c:v>
                </c:pt>
                <c:pt idx="5498">
                  <c:v>8147</c:v>
                </c:pt>
                <c:pt idx="5499">
                  <c:v>8152</c:v>
                </c:pt>
                <c:pt idx="5500">
                  <c:v>8153</c:v>
                </c:pt>
                <c:pt idx="5501">
                  <c:v>8162</c:v>
                </c:pt>
                <c:pt idx="5502">
                  <c:v>8164</c:v>
                </c:pt>
                <c:pt idx="5503">
                  <c:v>8166</c:v>
                </c:pt>
                <c:pt idx="5504">
                  <c:v>8167</c:v>
                </c:pt>
                <c:pt idx="5505">
                  <c:v>8169</c:v>
                </c:pt>
                <c:pt idx="5506">
                  <c:v>8177</c:v>
                </c:pt>
                <c:pt idx="5507">
                  <c:v>8180</c:v>
                </c:pt>
                <c:pt idx="5508">
                  <c:v>8181</c:v>
                </c:pt>
                <c:pt idx="5509">
                  <c:v>8187</c:v>
                </c:pt>
                <c:pt idx="5510">
                  <c:v>8193</c:v>
                </c:pt>
                <c:pt idx="5511">
                  <c:v>8194</c:v>
                </c:pt>
                <c:pt idx="5512">
                  <c:v>8202</c:v>
                </c:pt>
                <c:pt idx="5513">
                  <c:v>8204</c:v>
                </c:pt>
                <c:pt idx="5514">
                  <c:v>8205</c:v>
                </c:pt>
                <c:pt idx="5515">
                  <c:v>8214</c:v>
                </c:pt>
                <c:pt idx="5516">
                  <c:v>8224</c:v>
                </c:pt>
                <c:pt idx="5517">
                  <c:v>8225</c:v>
                </c:pt>
                <c:pt idx="5518">
                  <c:v>8229</c:v>
                </c:pt>
                <c:pt idx="5519">
                  <c:v>8233</c:v>
                </c:pt>
                <c:pt idx="5520">
                  <c:v>8242</c:v>
                </c:pt>
                <c:pt idx="5521">
                  <c:v>8243</c:v>
                </c:pt>
                <c:pt idx="5522">
                  <c:v>8245</c:v>
                </c:pt>
                <c:pt idx="5523">
                  <c:v>8253</c:v>
                </c:pt>
                <c:pt idx="5524">
                  <c:v>8259</c:v>
                </c:pt>
                <c:pt idx="5525">
                  <c:v>8261</c:v>
                </c:pt>
                <c:pt idx="5526">
                  <c:v>8266</c:v>
                </c:pt>
                <c:pt idx="5527">
                  <c:v>8278</c:v>
                </c:pt>
                <c:pt idx="5528">
                  <c:v>8283</c:v>
                </c:pt>
                <c:pt idx="5529">
                  <c:v>8290</c:v>
                </c:pt>
                <c:pt idx="5530">
                  <c:v>8291</c:v>
                </c:pt>
                <c:pt idx="5531">
                  <c:v>8323</c:v>
                </c:pt>
                <c:pt idx="5532">
                  <c:v>8339</c:v>
                </c:pt>
                <c:pt idx="5533">
                  <c:v>8340</c:v>
                </c:pt>
                <c:pt idx="5534">
                  <c:v>8342</c:v>
                </c:pt>
                <c:pt idx="5535">
                  <c:v>8361</c:v>
                </c:pt>
                <c:pt idx="5536">
                  <c:v>8373</c:v>
                </c:pt>
                <c:pt idx="5537">
                  <c:v>8375</c:v>
                </c:pt>
                <c:pt idx="5538">
                  <c:v>8382</c:v>
                </c:pt>
                <c:pt idx="5539">
                  <c:v>8387</c:v>
                </c:pt>
                <c:pt idx="5540">
                  <c:v>8393</c:v>
                </c:pt>
                <c:pt idx="5541">
                  <c:v>8395</c:v>
                </c:pt>
                <c:pt idx="5542">
                  <c:v>8396</c:v>
                </c:pt>
                <c:pt idx="5543">
                  <c:v>8402</c:v>
                </c:pt>
                <c:pt idx="5544">
                  <c:v>8404</c:v>
                </c:pt>
                <c:pt idx="5545">
                  <c:v>8405</c:v>
                </c:pt>
                <c:pt idx="5546">
                  <c:v>8410</c:v>
                </c:pt>
                <c:pt idx="5547">
                  <c:v>8413</c:v>
                </c:pt>
                <c:pt idx="5548">
                  <c:v>8420</c:v>
                </c:pt>
                <c:pt idx="5549">
                  <c:v>8421</c:v>
                </c:pt>
                <c:pt idx="5550">
                  <c:v>8422</c:v>
                </c:pt>
                <c:pt idx="5551">
                  <c:v>8424</c:v>
                </c:pt>
                <c:pt idx="5552">
                  <c:v>8426</c:v>
                </c:pt>
                <c:pt idx="5553">
                  <c:v>8427</c:v>
                </c:pt>
                <c:pt idx="5554">
                  <c:v>8437</c:v>
                </c:pt>
                <c:pt idx="5555">
                  <c:v>8446</c:v>
                </c:pt>
                <c:pt idx="5556">
                  <c:v>8447</c:v>
                </c:pt>
                <c:pt idx="5557">
                  <c:v>8450</c:v>
                </c:pt>
                <c:pt idx="5558">
                  <c:v>8451</c:v>
                </c:pt>
                <c:pt idx="5559">
                  <c:v>8454</c:v>
                </c:pt>
                <c:pt idx="5560">
                  <c:v>8458</c:v>
                </c:pt>
                <c:pt idx="5561">
                  <c:v>8462</c:v>
                </c:pt>
                <c:pt idx="5562">
                  <c:v>8467</c:v>
                </c:pt>
                <c:pt idx="5563">
                  <c:v>8469</c:v>
                </c:pt>
                <c:pt idx="5564">
                  <c:v>8471</c:v>
                </c:pt>
                <c:pt idx="5565">
                  <c:v>8474</c:v>
                </c:pt>
                <c:pt idx="5566">
                  <c:v>8475</c:v>
                </c:pt>
                <c:pt idx="5567">
                  <c:v>8478</c:v>
                </c:pt>
                <c:pt idx="5568">
                  <c:v>8481</c:v>
                </c:pt>
                <c:pt idx="5569">
                  <c:v>8484</c:v>
                </c:pt>
                <c:pt idx="5570">
                  <c:v>8500</c:v>
                </c:pt>
                <c:pt idx="5571">
                  <c:v>8501</c:v>
                </c:pt>
                <c:pt idx="5572">
                  <c:v>8506</c:v>
                </c:pt>
                <c:pt idx="5573">
                  <c:v>8512</c:v>
                </c:pt>
                <c:pt idx="5574">
                  <c:v>8513</c:v>
                </c:pt>
                <c:pt idx="5575">
                  <c:v>8514</c:v>
                </c:pt>
                <c:pt idx="5576">
                  <c:v>8518</c:v>
                </c:pt>
                <c:pt idx="5577">
                  <c:v>8520</c:v>
                </c:pt>
                <c:pt idx="5578">
                  <c:v>8523</c:v>
                </c:pt>
                <c:pt idx="5579">
                  <c:v>8527</c:v>
                </c:pt>
                <c:pt idx="5580">
                  <c:v>8529</c:v>
                </c:pt>
                <c:pt idx="5581">
                  <c:v>8546</c:v>
                </c:pt>
                <c:pt idx="5582">
                  <c:v>8547</c:v>
                </c:pt>
                <c:pt idx="5583">
                  <c:v>8548</c:v>
                </c:pt>
                <c:pt idx="5584">
                  <c:v>8565</c:v>
                </c:pt>
                <c:pt idx="5585">
                  <c:v>8567</c:v>
                </c:pt>
                <c:pt idx="5586">
                  <c:v>8574</c:v>
                </c:pt>
                <c:pt idx="5587">
                  <c:v>8576</c:v>
                </c:pt>
                <c:pt idx="5588">
                  <c:v>8577</c:v>
                </c:pt>
                <c:pt idx="5589">
                  <c:v>8582</c:v>
                </c:pt>
                <c:pt idx="5590">
                  <c:v>8590</c:v>
                </c:pt>
                <c:pt idx="5591">
                  <c:v>8598</c:v>
                </c:pt>
                <c:pt idx="5592">
                  <c:v>8601</c:v>
                </c:pt>
                <c:pt idx="5593">
                  <c:v>8605</c:v>
                </c:pt>
                <c:pt idx="5594">
                  <c:v>8606</c:v>
                </c:pt>
                <c:pt idx="5595">
                  <c:v>8610</c:v>
                </c:pt>
                <c:pt idx="5596">
                  <c:v>8613</c:v>
                </c:pt>
                <c:pt idx="5597">
                  <c:v>8616</c:v>
                </c:pt>
                <c:pt idx="5598">
                  <c:v>8619</c:v>
                </c:pt>
                <c:pt idx="5599">
                  <c:v>8620</c:v>
                </c:pt>
                <c:pt idx="5600">
                  <c:v>8627</c:v>
                </c:pt>
                <c:pt idx="5601">
                  <c:v>8630</c:v>
                </c:pt>
                <c:pt idx="5602">
                  <c:v>8631</c:v>
                </c:pt>
                <c:pt idx="5603">
                  <c:v>8632</c:v>
                </c:pt>
                <c:pt idx="5604">
                  <c:v>8636</c:v>
                </c:pt>
                <c:pt idx="5605">
                  <c:v>8638</c:v>
                </c:pt>
                <c:pt idx="5606">
                  <c:v>8645</c:v>
                </c:pt>
                <c:pt idx="5607">
                  <c:v>8650</c:v>
                </c:pt>
                <c:pt idx="5608">
                  <c:v>8655</c:v>
                </c:pt>
                <c:pt idx="5609">
                  <c:v>8663</c:v>
                </c:pt>
                <c:pt idx="5610">
                  <c:v>8666</c:v>
                </c:pt>
                <c:pt idx="5611">
                  <c:v>8679</c:v>
                </c:pt>
                <c:pt idx="5612">
                  <c:v>8687</c:v>
                </c:pt>
                <c:pt idx="5613">
                  <c:v>8696</c:v>
                </c:pt>
                <c:pt idx="5614">
                  <c:v>8699</c:v>
                </c:pt>
                <c:pt idx="5615">
                  <c:v>8706</c:v>
                </c:pt>
                <c:pt idx="5616">
                  <c:v>8708</c:v>
                </c:pt>
                <c:pt idx="5617">
                  <c:v>8727</c:v>
                </c:pt>
                <c:pt idx="5618">
                  <c:v>8732</c:v>
                </c:pt>
                <c:pt idx="5619">
                  <c:v>8740</c:v>
                </c:pt>
                <c:pt idx="5620">
                  <c:v>8743</c:v>
                </c:pt>
                <c:pt idx="5621">
                  <c:v>8747</c:v>
                </c:pt>
                <c:pt idx="5622">
                  <c:v>8757</c:v>
                </c:pt>
                <c:pt idx="5623">
                  <c:v>8758</c:v>
                </c:pt>
                <c:pt idx="5624">
                  <c:v>8772</c:v>
                </c:pt>
                <c:pt idx="5625">
                  <c:v>8774</c:v>
                </c:pt>
                <c:pt idx="5626">
                  <c:v>8786</c:v>
                </c:pt>
                <c:pt idx="5627">
                  <c:v>8787</c:v>
                </c:pt>
                <c:pt idx="5628">
                  <c:v>8794</c:v>
                </c:pt>
                <c:pt idx="5629">
                  <c:v>8795</c:v>
                </c:pt>
                <c:pt idx="5630">
                  <c:v>8797</c:v>
                </c:pt>
                <c:pt idx="5631">
                  <c:v>8799</c:v>
                </c:pt>
                <c:pt idx="5632">
                  <c:v>8805</c:v>
                </c:pt>
                <c:pt idx="5633">
                  <c:v>8807</c:v>
                </c:pt>
                <c:pt idx="5634">
                  <c:v>8828</c:v>
                </c:pt>
                <c:pt idx="5635">
                  <c:v>8836</c:v>
                </c:pt>
                <c:pt idx="5636">
                  <c:v>8837</c:v>
                </c:pt>
                <c:pt idx="5637">
                  <c:v>8840</c:v>
                </c:pt>
                <c:pt idx="5638">
                  <c:v>8842</c:v>
                </c:pt>
                <c:pt idx="5639">
                  <c:v>8847</c:v>
                </c:pt>
                <c:pt idx="5640">
                  <c:v>8848</c:v>
                </c:pt>
                <c:pt idx="5641">
                  <c:v>8852</c:v>
                </c:pt>
                <c:pt idx="5642">
                  <c:v>8857</c:v>
                </c:pt>
                <c:pt idx="5643">
                  <c:v>8866</c:v>
                </c:pt>
                <c:pt idx="5644">
                  <c:v>8872</c:v>
                </c:pt>
                <c:pt idx="5645">
                  <c:v>8882</c:v>
                </c:pt>
                <c:pt idx="5646">
                  <c:v>8893</c:v>
                </c:pt>
                <c:pt idx="5647">
                  <c:v>8894</c:v>
                </c:pt>
                <c:pt idx="5648">
                  <c:v>8900</c:v>
                </c:pt>
                <c:pt idx="5649">
                  <c:v>8901</c:v>
                </c:pt>
                <c:pt idx="5650">
                  <c:v>8903</c:v>
                </c:pt>
                <c:pt idx="5651">
                  <c:v>8920</c:v>
                </c:pt>
                <c:pt idx="5652">
                  <c:v>8922</c:v>
                </c:pt>
                <c:pt idx="5653">
                  <c:v>8923</c:v>
                </c:pt>
                <c:pt idx="5654">
                  <c:v>8938</c:v>
                </c:pt>
                <c:pt idx="5655">
                  <c:v>8939</c:v>
                </c:pt>
                <c:pt idx="5656">
                  <c:v>8948</c:v>
                </c:pt>
                <c:pt idx="5657">
                  <c:v>8949</c:v>
                </c:pt>
                <c:pt idx="5658">
                  <c:v>8954</c:v>
                </c:pt>
                <c:pt idx="5659">
                  <c:v>8966</c:v>
                </c:pt>
                <c:pt idx="5660">
                  <c:v>8967</c:v>
                </c:pt>
                <c:pt idx="5661">
                  <c:v>8968</c:v>
                </c:pt>
                <c:pt idx="5662">
                  <c:v>8984</c:v>
                </c:pt>
                <c:pt idx="5663">
                  <c:v>8990</c:v>
                </c:pt>
                <c:pt idx="5664">
                  <c:v>8999</c:v>
                </c:pt>
                <c:pt idx="5665">
                  <c:v>9005</c:v>
                </c:pt>
                <c:pt idx="5666">
                  <c:v>9016</c:v>
                </c:pt>
                <c:pt idx="5667">
                  <c:v>9020</c:v>
                </c:pt>
                <c:pt idx="5668">
                  <c:v>9021</c:v>
                </c:pt>
                <c:pt idx="5669">
                  <c:v>9022</c:v>
                </c:pt>
                <c:pt idx="5670">
                  <c:v>9040</c:v>
                </c:pt>
                <c:pt idx="5671">
                  <c:v>9046</c:v>
                </c:pt>
                <c:pt idx="5672">
                  <c:v>9054</c:v>
                </c:pt>
                <c:pt idx="5673">
                  <c:v>9056</c:v>
                </c:pt>
                <c:pt idx="5674">
                  <c:v>9059</c:v>
                </c:pt>
                <c:pt idx="5675">
                  <c:v>9069</c:v>
                </c:pt>
                <c:pt idx="5676">
                  <c:v>9073</c:v>
                </c:pt>
                <c:pt idx="5677">
                  <c:v>9076</c:v>
                </c:pt>
                <c:pt idx="5678">
                  <c:v>9078</c:v>
                </c:pt>
                <c:pt idx="5679">
                  <c:v>9081</c:v>
                </c:pt>
                <c:pt idx="5680">
                  <c:v>9082</c:v>
                </c:pt>
                <c:pt idx="5681">
                  <c:v>9086</c:v>
                </c:pt>
                <c:pt idx="5682">
                  <c:v>9089</c:v>
                </c:pt>
                <c:pt idx="5683">
                  <c:v>9091</c:v>
                </c:pt>
                <c:pt idx="5684">
                  <c:v>9096</c:v>
                </c:pt>
                <c:pt idx="5685">
                  <c:v>9099</c:v>
                </c:pt>
                <c:pt idx="5686">
                  <c:v>9111</c:v>
                </c:pt>
                <c:pt idx="5687">
                  <c:v>9117</c:v>
                </c:pt>
                <c:pt idx="5688">
                  <c:v>9118</c:v>
                </c:pt>
                <c:pt idx="5689">
                  <c:v>9121</c:v>
                </c:pt>
                <c:pt idx="5690">
                  <c:v>9138</c:v>
                </c:pt>
                <c:pt idx="5691">
                  <c:v>9142</c:v>
                </c:pt>
                <c:pt idx="5692">
                  <c:v>9151</c:v>
                </c:pt>
                <c:pt idx="5693">
                  <c:v>9155</c:v>
                </c:pt>
                <c:pt idx="5694">
                  <c:v>9158</c:v>
                </c:pt>
                <c:pt idx="5695">
                  <c:v>9161</c:v>
                </c:pt>
                <c:pt idx="5696">
                  <c:v>9173</c:v>
                </c:pt>
                <c:pt idx="5697">
                  <c:v>9200</c:v>
                </c:pt>
                <c:pt idx="5698">
                  <c:v>9202</c:v>
                </c:pt>
                <c:pt idx="5699">
                  <c:v>9224</c:v>
                </c:pt>
                <c:pt idx="5700">
                  <c:v>9231</c:v>
                </c:pt>
                <c:pt idx="5701">
                  <c:v>9232</c:v>
                </c:pt>
                <c:pt idx="5702">
                  <c:v>9252</c:v>
                </c:pt>
                <c:pt idx="5703">
                  <c:v>9253</c:v>
                </c:pt>
                <c:pt idx="5704">
                  <c:v>9261</c:v>
                </c:pt>
                <c:pt idx="5705">
                  <c:v>9269</c:v>
                </c:pt>
                <c:pt idx="5706">
                  <c:v>9286</c:v>
                </c:pt>
                <c:pt idx="5707">
                  <c:v>9287</c:v>
                </c:pt>
                <c:pt idx="5708">
                  <c:v>9288</c:v>
                </c:pt>
                <c:pt idx="5709">
                  <c:v>9294</c:v>
                </c:pt>
                <c:pt idx="5710">
                  <c:v>9322</c:v>
                </c:pt>
                <c:pt idx="5711">
                  <c:v>9335</c:v>
                </c:pt>
                <c:pt idx="5712">
                  <c:v>9348</c:v>
                </c:pt>
                <c:pt idx="5713">
                  <c:v>9352</c:v>
                </c:pt>
                <c:pt idx="5714">
                  <c:v>9355</c:v>
                </c:pt>
                <c:pt idx="5715">
                  <c:v>9361</c:v>
                </c:pt>
                <c:pt idx="5716">
                  <c:v>9363</c:v>
                </c:pt>
                <c:pt idx="5717">
                  <c:v>9365</c:v>
                </c:pt>
                <c:pt idx="5718">
                  <c:v>9366</c:v>
                </c:pt>
                <c:pt idx="5719">
                  <c:v>9391</c:v>
                </c:pt>
                <c:pt idx="5720">
                  <c:v>9395</c:v>
                </c:pt>
                <c:pt idx="5721">
                  <c:v>9396</c:v>
                </c:pt>
                <c:pt idx="5722">
                  <c:v>9401</c:v>
                </c:pt>
                <c:pt idx="5723">
                  <c:v>9409</c:v>
                </c:pt>
                <c:pt idx="5724">
                  <c:v>9416</c:v>
                </c:pt>
                <c:pt idx="5725">
                  <c:v>9426</c:v>
                </c:pt>
                <c:pt idx="5726">
                  <c:v>9430</c:v>
                </c:pt>
                <c:pt idx="5727">
                  <c:v>9466</c:v>
                </c:pt>
                <c:pt idx="5728">
                  <c:v>9469</c:v>
                </c:pt>
                <c:pt idx="5729">
                  <c:v>9475</c:v>
                </c:pt>
                <c:pt idx="5730">
                  <c:v>9477</c:v>
                </c:pt>
                <c:pt idx="5731">
                  <c:v>9479</c:v>
                </c:pt>
                <c:pt idx="5732">
                  <c:v>9481</c:v>
                </c:pt>
                <c:pt idx="5733">
                  <c:v>9485</c:v>
                </c:pt>
                <c:pt idx="5734">
                  <c:v>9499</c:v>
                </c:pt>
                <c:pt idx="5735">
                  <c:v>9500</c:v>
                </c:pt>
                <c:pt idx="5736">
                  <c:v>9501</c:v>
                </c:pt>
                <c:pt idx="5737">
                  <c:v>9507</c:v>
                </c:pt>
                <c:pt idx="5738">
                  <c:v>9508</c:v>
                </c:pt>
                <c:pt idx="5739">
                  <c:v>9530</c:v>
                </c:pt>
                <c:pt idx="5740">
                  <c:v>9535</c:v>
                </c:pt>
                <c:pt idx="5741">
                  <c:v>9537</c:v>
                </c:pt>
                <c:pt idx="5742">
                  <c:v>9541</c:v>
                </c:pt>
                <c:pt idx="5743">
                  <c:v>9544</c:v>
                </c:pt>
                <c:pt idx="5744">
                  <c:v>9546</c:v>
                </c:pt>
                <c:pt idx="5745">
                  <c:v>9549</c:v>
                </c:pt>
                <c:pt idx="5746">
                  <c:v>9562</c:v>
                </c:pt>
                <c:pt idx="5747">
                  <c:v>9569</c:v>
                </c:pt>
                <c:pt idx="5748">
                  <c:v>9570</c:v>
                </c:pt>
                <c:pt idx="5749">
                  <c:v>9572</c:v>
                </c:pt>
                <c:pt idx="5750">
                  <c:v>9573</c:v>
                </c:pt>
                <c:pt idx="5751">
                  <c:v>9578</c:v>
                </c:pt>
                <c:pt idx="5752">
                  <c:v>9589</c:v>
                </c:pt>
                <c:pt idx="5753">
                  <c:v>9592</c:v>
                </c:pt>
                <c:pt idx="5754">
                  <c:v>9595</c:v>
                </c:pt>
                <c:pt idx="5755">
                  <c:v>9602</c:v>
                </c:pt>
                <c:pt idx="5756">
                  <c:v>9604</c:v>
                </c:pt>
                <c:pt idx="5757">
                  <c:v>9605</c:v>
                </c:pt>
                <c:pt idx="5758">
                  <c:v>9618</c:v>
                </c:pt>
                <c:pt idx="5759">
                  <c:v>9620</c:v>
                </c:pt>
                <c:pt idx="5760">
                  <c:v>9630</c:v>
                </c:pt>
                <c:pt idx="5761">
                  <c:v>9635</c:v>
                </c:pt>
                <c:pt idx="5762">
                  <c:v>9636</c:v>
                </c:pt>
                <c:pt idx="5763">
                  <c:v>9644</c:v>
                </c:pt>
                <c:pt idx="5764">
                  <c:v>9646</c:v>
                </c:pt>
                <c:pt idx="5765">
                  <c:v>9676</c:v>
                </c:pt>
                <c:pt idx="5766">
                  <c:v>9679</c:v>
                </c:pt>
                <c:pt idx="5767">
                  <c:v>9683</c:v>
                </c:pt>
                <c:pt idx="5768">
                  <c:v>9684</c:v>
                </c:pt>
                <c:pt idx="5769">
                  <c:v>9688</c:v>
                </c:pt>
                <c:pt idx="5770">
                  <c:v>9696</c:v>
                </c:pt>
                <c:pt idx="5771">
                  <c:v>9703</c:v>
                </c:pt>
                <c:pt idx="5772">
                  <c:v>9706</c:v>
                </c:pt>
                <c:pt idx="5773">
                  <c:v>9707</c:v>
                </c:pt>
                <c:pt idx="5774">
                  <c:v>9728</c:v>
                </c:pt>
                <c:pt idx="5775">
                  <c:v>9743</c:v>
                </c:pt>
                <c:pt idx="5776">
                  <c:v>9748</c:v>
                </c:pt>
                <c:pt idx="5777">
                  <c:v>9754</c:v>
                </c:pt>
                <c:pt idx="5778">
                  <c:v>9755</c:v>
                </c:pt>
                <c:pt idx="5779">
                  <c:v>9756</c:v>
                </c:pt>
                <c:pt idx="5780">
                  <c:v>9760</c:v>
                </c:pt>
                <c:pt idx="5781">
                  <c:v>9764</c:v>
                </c:pt>
                <c:pt idx="5782">
                  <c:v>9780</c:v>
                </c:pt>
                <c:pt idx="5783">
                  <c:v>9782</c:v>
                </c:pt>
                <c:pt idx="5784">
                  <c:v>9785</c:v>
                </c:pt>
                <c:pt idx="5785">
                  <c:v>9786</c:v>
                </c:pt>
                <c:pt idx="5786">
                  <c:v>9789</c:v>
                </c:pt>
                <c:pt idx="5787">
                  <c:v>9790</c:v>
                </c:pt>
                <c:pt idx="5788">
                  <c:v>9802</c:v>
                </c:pt>
                <c:pt idx="5789">
                  <c:v>9807</c:v>
                </c:pt>
                <c:pt idx="5790">
                  <c:v>9808</c:v>
                </c:pt>
                <c:pt idx="5791">
                  <c:v>9828</c:v>
                </c:pt>
                <c:pt idx="5792">
                  <c:v>9834</c:v>
                </c:pt>
                <c:pt idx="5793">
                  <c:v>9844</c:v>
                </c:pt>
                <c:pt idx="5794">
                  <c:v>9853</c:v>
                </c:pt>
                <c:pt idx="5795">
                  <c:v>9855</c:v>
                </c:pt>
                <c:pt idx="5796">
                  <c:v>9860</c:v>
                </c:pt>
                <c:pt idx="5797">
                  <c:v>9861</c:v>
                </c:pt>
                <c:pt idx="5798">
                  <c:v>9862</c:v>
                </c:pt>
                <c:pt idx="5799">
                  <c:v>9868</c:v>
                </c:pt>
                <c:pt idx="5800">
                  <c:v>9882</c:v>
                </c:pt>
                <c:pt idx="5801">
                  <c:v>9889</c:v>
                </c:pt>
                <c:pt idx="5802">
                  <c:v>9892</c:v>
                </c:pt>
                <c:pt idx="5803">
                  <c:v>9895</c:v>
                </c:pt>
                <c:pt idx="5804">
                  <c:v>9901</c:v>
                </c:pt>
                <c:pt idx="5805">
                  <c:v>9905</c:v>
                </c:pt>
                <c:pt idx="5806">
                  <c:v>9917</c:v>
                </c:pt>
                <c:pt idx="5807">
                  <c:v>9927</c:v>
                </c:pt>
                <c:pt idx="5808">
                  <c:v>9933</c:v>
                </c:pt>
                <c:pt idx="5809">
                  <c:v>9970</c:v>
                </c:pt>
                <c:pt idx="5810">
                  <c:v>9971</c:v>
                </c:pt>
                <c:pt idx="5811">
                  <c:v>9977</c:v>
                </c:pt>
                <c:pt idx="5812">
                  <c:v>9984</c:v>
                </c:pt>
                <c:pt idx="5813">
                  <c:v>9997</c:v>
                </c:pt>
                <c:pt idx="5814">
                  <c:v>10038</c:v>
                </c:pt>
                <c:pt idx="5815">
                  <c:v>10044</c:v>
                </c:pt>
                <c:pt idx="5816">
                  <c:v>10056</c:v>
                </c:pt>
                <c:pt idx="5817">
                  <c:v>10059</c:v>
                </c:pt>
                <c:pt idx="5818">
                  <c:v>10061</c:v>
                </c:pt>
                <c:pt idx="5819">
                  <c:v>10064</c:v>
                </c:pt>
                <c:pt idx="5820">
                  <c:v>10085</c:v>
                </c:pt>
                <c:pt idx="5821">
                  <c:v>10091</c:v>
                </c:pt>
                <c:pt idx="5822">
                  <c:v>10094</c:v>
                </c:pt>
                <c:pt idx="5823">
                  <c:v>10097</c:v>
                </c:pt>
                <c:pt idx="5824">
                  <c:v>10107</c:v>
                </c:pt>
                <c:pt idx="5825">
                  <c:v>10109</c:v>
                </c:pt>
                <c:pt idx="5826">
                  <c:v>10122</c:v>
                </c:pt>
                <c:pt idx="5827">
                  <c:v>10145</c:v>
                </c:pt>
                <c:pt idx="5828">
                  <c:v>10156</c:v>
                </c:pt>
                <c:pt idx="5829">
                  <c:v>10158</c:v>
                </c:pt>
                <c:pt idx="5830">
                  <c:v>10165</c:v>
                </c:pt>
                <c:pt idx="5831">
                  <c:v>10197</c:v>
                </c:pt>
                <c:pt idx="5832">
                  <c:v>10199</c:v>
                </c:pt>
                <c:pt idx="5833">
                  <c:v>10203</c:v>
                </c:pt>
                <c:pt idx="5834">
                  <c:v>10221</c:v>
                </c:pt>
                <c:pt idx="5835">
                  <c:v>10222</c:v>
                </c:pt>
                <c:pt idx="5836">
                  <c:v>10245</c:v>
                </c:pt>
                <c:pt idx="5837">
                  <c:v>10250</c:v>
                </c:pt>
                <c:pt idx="5838">
                  <c:v>10257</c:v>
                </c:pt>
                <c:pt idx="5839">
                  <c:v>10266</c:v>
                </c:pt>
                <c:pt idx="5840">
                  <c:v>10269</c:v>
                </c:pt>
                <c:pt idx="5841">
                  <c:v>10275</c:v>
                </c:pt>
                <c:pt idx="5842">
                  <c:v>10281</c:v>
                </c:pt>
                <c:pt idx="5843">
                  <c:v>10292</c:v>
                </c:pt>
                <c:pt idx="5844">
                  <c:v>10297</c:v>
                </c:pt>
                <c:pt idx="5845">
                  <c:v>10303</c:v>
                </c:pt>
                <c:pt idx="5846">
                  <c:v>10310</c:v>
                </c:pt>
                <c:pt idx="5847">
                  <c:v>10322</c:v>
                </c:pt>
                <c:pt idx="5848">
                  <c:v>10329</c:v>
                </c:pt>
                <c:pt idx="5849">
                  <c:v>10348</c:v>
                </c:pt>
                <c:pt idx="5850">
                  <c:v>10349</c:v>
                </c:pt>
                <c:pt idx="5851">
                  <c:v>10368</c:v>
                </c:pt>
                <c:pt idx="5852">
                  <c:v>10383</c:v>
                </c:pt>
                <c:pt idx="5853">
                  <c:v>10392</c:v>
                </c:pt>
                <c:pt idx="5854">
                  <c:v>10396</c:v>
                </c:pt>
                <c:pt idx="5855">
                  <c:v>10397</c:v>
                </c:pt>
                <c:pt idx="5856">
                  <c:v>10403</c:v>
                </c:pt>
                <c:pt idx="5857">
                  <c:v>10405</c:v>
                </c:pt>
                <c:pt idx="5858">
                  <c:v>10408</c:v>
                </c:pt>
                <c:pt idx="5859">
                  <c:v>10417</c:v>
                </c:pt>
                <c:pt idx="5860">
                  <c:v>10423</c:v>
                </c:pt>
                <c:pt idx="5861">
                  <c:v>10433</c:v>
                </c:pt>
                <c:pt idx="5862">
                  <c:v>10440</c:v>
                </c:pt>
                <c:pt idx="5863">
                  <c:v>10454</c:v>
                </c:pt>
                <c:pt idx="5864">
                  <c:v>10457</c:v>
                </c:pt>
                <c:pt idx="5865">
                  <c:v>10460</c:v>
                </c:pt>
                <c:pt idx="5866">
                  <c:v>10465</c:v>
                </c:pt>
                <c:pt idx="5867">
                  <c:v>10477</c:v>
                </c:pt>
                <c:pt idx="5868">
                  <c:v>10480</c:v>
                </c:pt>
                <c:pt idx="5869">
                  <c:v>10489</c:v>
                </c:pt>
                <c:pt idx="5870">
                  <c:v>10497</c:v>
                </c:pt>
                <c:pt idx="5871">
                  <c:v>10499</c:v>
                </c:pt>
                <c:pt idx="5872">
                  <c:v>10500</c:v>
                </c:pt>
                <c:pt idx="5873">
                  <c:v>10503</c:v>
                </c:pt>
                <c:pt idx="5874">
                  <c:v>10519</c:v>
                </c:pt>
                <c:pt idx="5875">
                  <c:v>10524</c:v>
                </c:pt>
                <c:pt idx="5876">
                  <c:v>10540</c:v>
                </c:pt>
                <c:pt idx="5877">
                  <c:v>10581</c:v>
                </c:pt>
                <c:pt idx="5878">
                  <c:v>10591</c:v>
                </c:pt>
                <c:pt idx="5879">
                  <c:v>10606</c:v>
                </c:pt>
                <c:pt idx="5880">
                  <c:v>10611</c:v>
                </c:pt>
                <c:pt idx="5881">
                  <c:v>10615</c:v>
                </c:pt>
                <c:pt idx="5882">
                  <c:v>10617</c:v>
                </c:pt>
                <c:pt idx="5883">
                  <c:v>10619</c:v>
                </c:pt>
                <c:pt idx="5884">
                  <c:v>10624</c:v>
                </c:pt>
                <c:pt idx="5885">
                  <c:v>10639</c:v>
                </c:pt>
                <c:pt idx="5886">
                  <c:v>10640</c:v>
                </c:pt>
                <c:pt idx="5887">
                  <c:v>10647</c:v>
                </c:pt>
                <c:pt idx="5888">
                  <c:v>10662</c:v>
                </c:pt>
                <c:pt idx="5889">
                  <c:v>10668</c:v>
                </c:pt>
                <c:pt idx="5890">
                  <c:v>10673</c:v>
                </c:pt>
                <c:pt idx="5891">
                  <c:v>10686</c:v>
                </c:pt>
                <c:pt idx="5892">
                  <c:v>10703</c:v>
                </c:pt>
                <c:pt idx="5893">
                  <c:v>10709</c:v>
                </c:pt>
                <c:pt idx="5894">
                  <c:v>10714</c:v>
                </c:pt>
                <c:pt idx="5895">
                  <c:v>10716</c:v>
                </c:pt>
                <c:pt idx="5896">
                  <c:v>10720</c:v>
                </c:pt>
                <c:pt idx="5897">
                  <c:v>10731</c:v>
                </c:pt>
                <c:pt idx="5898">
                  <c:v>10733</c:v>
                </c:pt>
                <c:pt idx="5899">
                  <c:v>10736</c:v>
                </c:pt>
                <c:pt idx="5900">
                  <c:v>10742</c:v>
                </c:pt>
                <c:pt idx="5901">
                  <c:v>10743</c:v>
                </c:pt>
                <c:pt idx="5902">
                  <c:v>10749</c:v>
                </c:pt>
                <c:pt idx="5903">
                  <c:v>10753</c:v>
                </c:pt>
                <c:pt idx="5904">
                  <c:v>10765</c:v>
                </c:pt>
                <c:pt idx="5905">
                  <c:v>10768</c:v>
                </c:pt>
                <c:pt idx="5906">
                  <c:v>10777</c:v>
                </c:pt>
                <c:pt idx="5907">
                  <c:v>10778</c:v>
                </c:pt>
                <c:pt idx="5908">
                  <c:v>10837</c:v>
                </c:pt>
                <c:pt idx="5909">
                  <c:v>10850</c:v>
                </c:pt>
                <c:pt idx="5910">
                  <c:v>10861</c:v>
                </c:pt>
                <c:pt idx="5911">
                  <c:v>10866</c:v>
                </c:pt>
                <c:pt idx="5912">
                  <c:v>10898</c:v>
                </c:pt>
                <c:pt idx="5913">
                  <c:v>10907</c:v>
                </c:pt>
                <c:pt idx="5914">
                  <c:v>10926</c:v>
                </c:pt>
                <c:pt idx="5915">
                  <c:v>10937</c:v>
                </c:pt>
                <c:pt idx="5916">
                  <c:v>10955</c:v>
                </c:pt>
                <c:pt idx="5917">
                  <c:v>10996</c:v>
                </c:pt>
                <c:pt idx="5918">
                  <c:v>11004</c:v>
                </c:pt>
                <c:pt idx="5919">
                  <c:v>11070</c:v>
                </c:pt>
                <c:pt idx="5920">
                  <c:v>11085</c:v>
                </c:pt>
                <c:pt idx="5921">
                  <c:v>11113</c:v>
                </c:pt>
                <c:pt idx="5922">
                  <c:v>11115</c:v>
                </c:pt>
                <c:pt idx="5923">
                  <c:v>11117</c:v>
                </c:pt>
                <c:pt idx="5924">
                  <c:v>11124</c:v>
                </c:pt>
                <c:pt idx="5925">
                  <c:v>11143</c:v>
                </c:pt>
                <c:pt idx="5926">
                  <c:v>11149</c:v>
                </c:pt>
                <c:pt idx="5927">
                  <c:v>11154</c:v>
                </c:pt>
                <c:pt idx="5928">
                  <c:v>11156</c:v>
                </c:pt>
                <c:pt idx="5929">
                  <c:v>11180</c:v>
                </c:pt>
                <c:pt idx="5930">
                  <c:v>11189</c:v>
                </c:pt>
                <c:pt idx="5931">
                  <c:v>11190</c:v>
                </c:pt>
                <c:pt idx="5932">
                  <c:v>11236</c:v>
                </c:pt>
                <c:pt idx="5933">
                  <c:v>11237</c:v>
                </c:pt>
                <c:pt idx="5934">
                  <c:v>11245</c:v>
                </c:pt>
                <c:pt idx="5935">
                  <c:v>11246</c:v>
                </c:pt>
                <c:pt idx="5936">
                  <c:v>11255</c:v>
                </c:pt>
                <c:pt idx="5937">
                  <c:v>11267</c:v>
                </c:pt>
                <c:pt idx="5938">
                  <c:v>11270</c:v>
                </c:pt>
                <c:pt idx="5939">
                  <c:v>11286</c:v>
                </c:pt>
                <c:pt idx="5940">
                  <c:v>11317</c:v>
                </c:pt>
                <c:pt idx="5941">
                  <c:v>11337</c:v>
                </c:pt>
                <c:pt idx="5942">
                  <c:v>11342</c:v>
                </c:pt>
                <c:pt idx="5943">
                  <c:v>11345</c:v>
                </c:pt>
                <c:pt idx="5944">
                  <c:v>11353</c:v>
                </c:pt>
                <c:pt idx="5945">
                  <c:v>11355</c:v>
                </c:pt>
                <c:pt idx="5946">
                  <c:v>11370</c:v>
                </c:pt>
                <c:pt idx="5947">
                  <c:v>11376</c:v>
                </c:pt>
                <c:pt idx="5948">
                  <c:v>11439</c:v>
                </c:pt>
                <c:pt idx="5949">
                  <c:v>11447</c:v>
                </c:pt>
                <c:pt idx="5950">
                  <c:v>11456</c:v>
                </c:pt>
                <c:pt idx="5951">
                  <c:v>11491</c:v>
                </c:pt>
                <c:pt idx="5952">
                  <c:v>11559</c:v>
                </c:pt>
                <c:pt idx="5953">
                  <c:v>11597</c:v>
                </c:pt>
                <c:pt idx="5954">
                  <c:v>11665</c:v>
                </c:pt>
                <c:pt idx="5955">
                  <c:v>11668</c:v>
                </c:pt>
                <c:pt idx="5956">
                  <c:v>11678</c:v>
                </c:pt>
                <c:pt idx="5957">
                  <c:v>11685</c:v>
                </c:pt>
                <c:pt idx="5958">
                  <c:v>11691</c:v>
                </c:pt>
                <c:pt idx="5959">
                  <c:v>11701</c:v>
                </c:pt>
                <c:pt idx="5960">
                  <c:v>11752</c:v>
                </c:pt>
                <c:pt idx="5961">
                  <c:v>11781</c:v>
                </c:pt>
                <c:pt idx="5962">
                  <c:v>11800</c:v>
                </c:pt>
                <c:pt idx="5963">
                  <c:v>11805</c:v>
                </c:pt>
                <c:pt idx="5964">
                  <c:v>11818</c:v>
                </c:pt>
                <c:pt idx="5965">
                  <c:v>11839</c:v>
                </c:pt>
                <c:pt idx="5966">
                  <c:v>11851</c:v>
                </c:pt>
                <c:pt idx="5967">
                  <c:v>11891</c:v>
                </c:pt>
                <c:pt idx="5968">
                  <c:v>11920</c:v>
                </c:pt>
                <c:pt idx="5969">
                  <c:v>11924</c:v>
                </c:pt>
                <c:pt idx="5970">
                  <c:v>11932</c:v>
                </c:pt>
                <c:pt idx="5971">
                  <c:v>11940</c:v>
                </c:pt>
                <c:pt idx="5972">
                  <c:v>11941</c:v>
                </c:pt>
                <c:pt idx="5973">
                  <c:v>12024</c:v>
                </c:pt>
                <c:pt idx="5974">
                  <c:v>12036</c:v>
                </c:pt>
                <c:pt idx="5975">
                  <c:v>12086</c:v>
                </c:pt>
                <c:pt idx="5976">
                  <c:v>12103</c:v>
                </c:pt>
                <c:pt idx="5977">
                  <c:v>12170</c:v>
                </c:pt>
                <c:pt idx="5978">
                  <c:v>12185</c:v>
                </c:pt>
                <c:pt idx="5979">
                  <c:v>12188</c:v>
                </c:pt>
                <c:pt idx="5980">
                  <c:v>12191</c:v>
                </c:pt>
                <c:pt idx="5981">
                  <c:v>12216</c:v>
                </c:pt>
                <c:pt idx="5982">
                  <c:v>12219</c:v>
                </c:pt>
                <c:pt idx="5983">
                  <c:v>12224</c:v>
                </c:pt>
                <c:pt idx="5984">
                  <c:v>12239</c:v>
                </c:pt>
                <c:pt idx="5985">
                  <c:v>12259</c:v>
                </c:pt>
                <c:pt idx="5986">
                  <c:v>12260</c:v>
                </c:pt>
                <c:pt idx="5987">
                  <c:v>12279</c:v>
                </c:pt>
                <c:pt idx="5988">
                  <c:v>12282</c:v>
                </c:pt>
                <c:pt idx="5989">
                  <c:v>12284</c:v>
                </c:pt>
                <c:pt idx="5990">
                  <c:v>12288</c:v>
                </c:pt>
                <c:pt idx="5991">
                  <c:v>12306</c:v>
                </c:pt>
                <c:pt idx="5992">
                  <c:v>12316</c:v>
                </c:pt>
                <c:pt idx="5993">
                  <c:v>12326</c:v>
                </c:pt>
                <c:pt idx="5994">
                  <c:v>12343</c:v>
                </c:pt>
                <c:pt idx="5995">
                  <c:v>12352</c:v>
                </c:pt>
                <c:pt idx="5996">
                  <c:v>12377</c:v>
                </c:pt>
                <c:pt idx="5997">
                  <c:v>12382</c:v>
                </c:pt>
                <c:pt idx="5998">
                  <c:v>12413</c:v>
                </c:pt>
                <c:pt idx="5999">
                  <c:v>12430</c:v>
                </c:pt>
                <c:pt idx="6000">
                  <c:v>12435</c:v>
                </c:pt>
                <c:pt idx="6001">
                  <c:v>12440</c:v>
                </c:pt>
                <c:pt idx="6002">
                  <c:v>12481</c:v>
                </c:pt>
                <c:pt idx="6003">
                  <c:v>12511</c:v>
                </c:pt>
                <c:pt idx="6004">
                  <c:v>12512</c:v>
                </c:pt>
                <c:pt idx="6005">
                  <c:v>12515</c:v>
                </c:pt>
                <c:pt idx="6006">
                  <c:v>12541</c:v>
                </c:pt>
                <c:pt idx="6007">
                  <c:v>12559</c:v>
                </c:pt>
                <c:pt idx="6008">
                  <c:v>12580</c:v>
                </c:pt>
                <c:pt idx="6009">
                  <c:v>12606</c:v>
                </c:pt>
                <c:pt idx="6010">
                  <c:v>12706</c:v>
                </c:pt>
                <c:pt idx="6011">
                  <c:v>12750</c:v>
                </c:pt>
                <c:pt idx="6012">
                  <c:v>12758</c:v>
                </c:pt>
                <c:pt idx="6013">
                  <c:v>12781</c:v>
                </c:pt>
                <c:pt idx="6014">
                  <c:v>12829</c:v>
                </c:pt>
                <c:pt idx="6015">
                  <c:v>12833</c:v>
                </c:pt>
                <c:pt idx="6016">
                  <c:v>12883</c:v>
                </c:pt>
                <c:pt idx="6017">
                  <c:v>12893</c:v>
                </c:pt>
                <c:pt idx="6018">
                  <c:v>12904</c:v>
                </c:pt>
                <c:pt idx="6019">
                  <c:v>12907</c:v>
                </c:pt>
                <c:pt idx="6020">
                  <c:v>12911</c:v>
                </c:pt>
                <c:pt idx="6021">
                  <c:v>12919</c:v>
                </c:pt>
                <c:pt idx="6022">
                  <c:v>12940</c:v>
                </c:pt>
                <c:pt idx="6023">
                  <c:v>13068</c:v>
                </c:pt>
                <c:pt idx="6024">
                  <c:v>13091</c:v>
                </c:pt>
                <c:pt idx="6025">
                  <c:v>13126</c:v>
                </c:pt>
                <c:pt idx="6026">
                  <c:v>13132</c:v>
                </c:pt>
                <c:pt idx="6027">
                  <c:v>13151</c:v>
                </c:pt>
                <c:pt idx="6028">
                  <c:v>13161</c:v>
                </c:pt>
                <c:pt idx="6029">
                  <c:v>13195</c:v>
                </c:pt>
                <c:pt idx="6030">
                  <c:v>13244</c:v>
                </c:pt>
                <c:pt idx="6031">
                  <c:v>13268</c:v>
                </c:pt>
                <c:pt idx="6032">
                  <c:v>13290</c:v>
                </c:pt>
                <c:pt idx="6033">
                  <c:v>13295</c:v>
                </c:pt>
                <c:pt idx="6034">
                  <c:v>13307</c:v>
                </c:pt>
                <c:pt idx="6035">
                  <c:v>13332</c:v>
                </c:pt>
                <c:pt idx="6036">
                  <c:v>13334</c:v>
                </c:pt>
                <c:pt idx="6037">
                  <c:v>13343</c:v>
                </c:pt>
                <c:pt idx="6038">
                  <c:v>13351</c:v>
                </c:pt>
                <c:pt idx="6039">
                  <c:v>13394</c:v>
                </c:pt>
                <c:pt idx="6040">
                  <c:v>13427</c:v>
                </c:pt>
                <c:pt idx="6041">
                  <c:v>13446</c:v>
                </c:pt>
                <c:pt idx="6042">
                  <c:v>13461</c:v>
                </c:pt>
                <c:pt idx="6043">
                  <c:v>13482</c:v>
                </c:pt>
                <c:pt idx="6044">
                  <c:v>13519</c:v>
                </c:pt>
                <c:pt idx="6045">
                  <c:v>13525</c:v>
                </c:pt>
                <c:pt idx="6046">
                  <c:v>13549</c:v>
                </c:pt>
                <c:pt idx="6047">
                  <c:v>13559</c:v>
                </c:pt>
                <c:pt idx="6048">
                  <c:v>13560</c:v>
                </c:pt>
                <c:pt idx="6049">
                  <c:v>13589</c:v>
                </c:pt>
                <c:pt idx="6050">
                  <c:v>13606</c:v>
                </c:pt>
                <c:pt idx="6051">
                  <c:v>13612</c:v>
                </c:pt>
                <c:pt idx="6052">
                  <c:v>13683</c:v>
                </c:pt>
                <c:pt idx="6053">
                  <c:v>13685</c:v>
                </c:pt>
                <c:pt idx="6054">
                  <c:v>13697</c:v>
                </c:pt>
                <c:pt idx="6055">
                  <c:v>13719</c:v>
                </c:pt>
                <c:pt idx="6056">
                  <c:v>13808</c:v>
                </c:pt>
                <c:pt idx="6057">
                  <c:v>13819</c:v>
                </c:pt>
                <c:pt idx="6058">
                  <c:v>13891</c:v>
                </c:pt>
                <c:pt idx="6059">
                  <c:v>13894</c:v>
                </c:pt>
                <c:pt idx="6060">
                  <c:v>13945</c:v>
                </c:pt>
                <c:pt idx="6061">
                  <c:v>14027</c:v>
                </c:pt>
                <c:pt idx="6062">
                  <c:v>14038</c:v>
                </c:pt>
                <c:pt idx="6063">
                  <c:v>14049</c:v>
                </c:pt>
                <c:pt idx="6064">
                  <c:v>14059</c:v>
                </c:pt>
                <c:pt idx="6065">
                  <c:v>14071</c:v>
                </c:pt>
                <c:pt idx="6066">
                  <c:v>14087</c:v>
                </c:pt>
                <c:pt idx="6067">
                  <c:v>14100</c:v>
                </c:pt>
                <c:pt idx="6068">
                  <c:v>14115</c:v>
                </c:pt>
                <c:pt idx="6069">
                  <c:v>14145</c:v>
                </c:pt>
                <c:pt idx="6070">
                  <c:v>14297</c:v>
                </c:pt>
                <c:pt idx="6071">
                  <c:v>14338</c:v>
                </c:pt>
                <c:pt idx="6072">
                  <c:v>14352</c:v>
                </c:pt>
                <c:pt idx="6073">
                  <c:v>14357</c:v>
                </c:pt>
                <c:pt idx="6074">
                  <c:v>14369</c:v>
                </c:pt>
                <c:pt idx="6075">
                  <c:v>14374</c:v>
                </c:pt>
                <c:pt idx="6076">
                  <c:v>14379</c:v>
                </c:pt>
                <c:pt idx="6077">
                  <c:v>14387</c:v>
                </c:pt>
                <c:pt idx="6078">
                  <c:v>14402</c:v>
                </c:pt>
                <c:pt idx="6079">
                  <c:v>14447</c:v>
                </c:pt>
                <c:pt idx="6080">
                  <c:v>14456</c:v>
                </c:pt>
                <c:pt idx="6081">
                  <c:v>14482</c:v>
                </c:pt>
                <c:pt idx="6082">
                  <c:v>14548</c:v>
                </c:pt>
                <c:pt idx="6083">
                  <c:v>14554</c:v>
                </c:pt>
                <c:pt idx="6084">
                  <c:v>14585</c:v>
                </c:pt>
                <c:pt idx="6085">
                  <c:v>14610</c:v>
                </c:pt>
                <c:pt idx="6086">
                  <c:v>14618</c:v>
                </c:pt>
                <c:pt idx="6087">
                  <c:v>14641</c:v>
                </c:pt>
                <c:pt idx="6088">
                  <c:v>14725</c:v>
                </c:pt>
                <c:pt idx="6089">
                  <c:v>14735</c:v>
                </c:pt>
                <c:pt idx="6090">
                  <c:v>14739</c:v>
                </c:pt>
                <c:pt idx="6091">
                  <c:v>14765</c:v>
                </c:pt>
                <c:pt idx="6092">
                  <c:v>14792</c:v>
                </c:pt>
                <c:pt idx="6093">
                  <c:v>14880</c:v>
                </c:pt>
                <c:pt idx="6094">
                  <c:v>14904</c:v>
                </c:pt>
                <c:pt idx="6095">
                  <c:v>14918</c:v>
                </c:pt>
                <c:pt idx="6096">
                  <c:v>15004</c:v>
                </c:pt>
                <c:pt idx="6097">
                  <c:v>15006</c:v>
                </c:pt>
                <c:pt idx="6098">
                  <c:v>15007</c:v>
                </c:pt>
                <c:pt idx="6099">
                  <c:v>15019</c:v>
                </c:pt>
                <c:pt idx="6100">
                  <c:v>15021</c:v>
                </c:pt>
                <c:pt idx="6101">
                  <c:v>15078</c:v>
                </c:pt>
                <c:pt idx="6102">
                  <c:v>15192</c:v>
                </c:pt>
                <c:pt idx="6103">
                  <c:v>15302</c:v>
                </c:pt>
                <c:pt idx="6104">
                  <c:v>15530</c:v>
                </c:pt>
                <c:pt idx="6105">
                  <c:v>15532</c:v>
                </c:pt>
                <c:pt idx="6106">
                  <c:v>15567</c:v>
                </c:pt>
                <c:pt idx="6107">
                  <c:v>15583</c:v>
                </c:pt>
                <c:pt idx="6108">
                  <c:v>15741</c:v>
                </c:pt>
                <c:pt idx="6109">
                  <c:v>15773</c:v>
                </c:pt>
                <c:pt idx="6110">
                  <c:v>15837</c:v>
                </c:pt>
                <c:pt idx="6111">
                  <c:v>15884</c:v>
                </c:pt>
                <c:pt idx="6112">
                  <c:v>15915</c:v>
                </c:pt>
                <c:pt idx="6113">
                  <c:v>16048</c:v>
                </c:pt>
                <c:pt idx="6114">
                  <c:v>16087</c:v>
                </c:pt>
                <c:pt idx="6115">
                  <c:v>16109</c:v>
                </c:pt>
                <c:pt idx="6116">
                  <c:v>16132</c:v>
                </c:pt>
                <c:pt idx="6117">
                  <c:v>16133</c:v>
                </c:pt>
                <c:pt idx="6118">
                  <c:v>16326</c:v>
                </c:pt>
                <c:pt idx="6119">
                  <c:v>16353</c:v>
                </c:pt>
                <c:pt idx="6120">
                  <c:v>16362</c:v>
                </c:pt>
                <c:pt idx="6121">
                  <c:v>16396</c:v>
                </c:pt>
                <c:pt idx="6122">
                  <c:v>16510</c:v>
                </c:pt>
                <c:pt idx="6123">
                  <c:v>16552</c:v>
                </c:pt>
                <c:pt idx="6124">
                  <c:v>16553</c:v>
                </c:pt>
                <c:pt idx="6125">
                  <c:v>16566</c:v>
                </c:pt>
                <c:pt idx="6126">
                  <c:v>16621</c:v>
                </c:pt>
                <c:pt idx="6127">
                  <c:v>16645</c:v>
                </c:pt>
                <c:pt idx="6128">
                  <c:v>16742</c:v>
                </c:pt>
                <c:pt idx="6129">
                  <c:v>16765</c:v>
                </c:pt>
                <c:pt idx="6130">
                  <c:v>16808</c:v>
                </c:pt>
                <c:pt idx="6131">
                  <c:v>16854</c:v>
                </c:pt>
                <c:pt idx="6132">
                  <c:v>16858</c:v>
                </c:pt>
                <c:pt idx="6133">
                  <c:v>16913</c:v>
                </c:pt>
                <c:pt idx="6134">
                  <c:v>16917</c:v>
                </c:pt>
                <c:pt idx="6135">
                  <c:v>16958</c:v>
                </c:pt>
                <c:pt idx="6136">
                  <c:v>16978</c:v>
                </c:pt>
                <c:pt idx="6137">
                  <c:v>17112</c:v>
                </c:pt>
                <c:pt idx="6138">
                  <c:v>17154</c:v>
                </c:pt>
                <c:pt idx="6139">
                  <c:v>17307</c:v>
                </c:pt>
                <c:pt idx="6140">
                  <c:v>17308</c:v>
                </c:pt>
                <c:pt idx="6141">
                  <c:v>17311</c:v>
                </c:pt>
                <c:pt idx="6142">
                  <c:v>17368</c:v>
                </c:pt>
                <c:pt idx="6143">
                  <c:v>17377</c:v>
                </c:pt>
                <c:pt idx="6144">
                  <c:v>17395</c:v>
                </c:pt>
                <c:pt idx="6145">
                  <c:v>17401</c:v>
                </c:pt>
                <c:pt idx="6146">
                  <c:v>17459</c:v>
                </c:pt>
                <c:pt idx="6147">
                  <c:v>17497</c:v>
                </c:pt>
                <c:pt idx="6148">
                  <c:v>17506</c:v>
                </c:pt>
                <c:pt idx="6149">
                  <c:v>17548</c:v>
                </c:pt>
                <c:pt idx="6150">
                  <c:v>17629</c:v>
                </c:pt>
                <c:pt idx="6151">
                  <c:v>17689</c:v>
                </c:pt>
                <c:pt idx="6152">
                  <c:v>17694</c:v>
                </c:pt>
                <c:pt idx="6153">
                  <c:v>17702</c:v>
                </c:pt>
                <c:pt idx="6154">
                  <c:v>17777</c:v>
                </c:pt>
                <c:pt idx="6155">
                  <c:v>17795</c:v>
                </c:pt>
                <c:pt idx="6156">
                  <c:v>17802</c:v>
                </c:pt>
                <c:pt idx="6157">
                  <c:v>17849</c:v>
                </c:pt>
                <c:pt idx="6158">
                  <c:v>17861</c:v>
                </c:pt>
                <c:pt idx="6159">
                  <c:v>17911</c:v>
                </c:pt>
                <c:pt idx="6160">
                  <c:v>17920</c:v>
                </c:pt>
                <c:pt idx="6161">
                  <c:v>17978</c:v>
                </c:pt>
                <c:pt idx="6162">
                  <c:v>18022</c:v>
                </c:pt>
                <c:pt idx="6163">
                  <c:v>18120</c:v>
                </c:pt>
                <c:pt idx="6164">
                  <c:v>18616</c:v>
                </c:pt>
                <c:pt idx="6165">
                  <c:v>18633</c:v>
                </c:pt>
                <c:pt idx="6166">
                  <c:v>18685</c:v>
                </c:pt>
                <c:pt idx="6167">
                  <c:v>18701</c:v>
                </c:pt>
                <c:pt idx="6168">
                  <c:v>18827</c:v>
                </c:pt>
                <c:pt idx="6169">
                  <c:v>18884</c:v>
                </c:pt>
                <c:pt idx="6170">
                  <c:v>18937</c:v>
                </c:pt>
                <c:pt idx="6171">
                  <c:v>18950</c:v>
                </c:pt>
                <c:pt idx="6172">
                  <c:v>19040</c:v>
                </c:pt>
                <c:pt idx="6173">
                  <c:v>19093</c:v>
                </c:pt>
                <c:pt idx="6174">
                  <c:v>19274</c:v>
                </c:pt>
                <c:pt idx="6175">
                  <c:v>19292</c:v>
                </c:pt>
                <c:pt idx="6176">
                  <c:v>19527</c:v>
                </c:pt>
                <c:pt idx="6177">
                  <c:v>19679</c:v>
                </c:pt>
                <c:pt idx="6178">
                  <c:v>19739</c:v>
                </c:pt>
                <c:pt idx="6179">
                  <c:v>19817</c:v>
                </c:pt>
                <c:pt idx="6180">
                  <c:v>19861</c:v>
                </c:pt>
                <c:pt idx="6181">
                  <c:v>19956</c:v>
                </c:pt>
                <c:pt idx="6182">
                  <c:v>20548</c:v>
                </c:pt>
                <c:pt idx="6183">
                  <c:v>20783</c:v>
                </c:pt>
                <c:pt idx="6184">
                  <c:v>20906</c:v>
                </c:pt>
                <c:pt idx="6185">
                  <c:v>20991</c:v>
                </c:pt>
                <c:pt idx="6186">
                  <c:v>21081</c:v>
                </c:pt>
                <c:pt idx="6187">
                  <c:v>21103</c:v>
                </c:pt>
                <c:pt idx="6188">
                  <c:v>21134</c:v>
                </c:pt>
                <c:pt idx="6189">
                  <c:v>21140</c:v>
                </c:pt>
                <c:pt idx="6190">
                  <c:v>21370</c:v>
                </c:pt>
                <c:pt idx="6191">
                  <c:v>21419</c:v>
                </c:pt>
                <c:pt idx="6192">
                  <c:v>21480</c:v>
                </c:pt>
                <c:pt idx="6193">
                  <c:v>21582</c:v>
                </c:pt>
                <c:pt idx="6194">
                  <c:v>21620</c:v>
                </c:pt>
                <c:pt idx="6195">
                  <c:v>21641</c:v>
                </c:pt>
                <c:pt idx="6196">
                  <c:v>21731</c:v>
                </c:pt>
                <c:pt idx="6197">
                  <c:v>21791</c:v>
                </c:pt>
                <c:pt idx="6198">
                  <c:v>21823</c:v>
                </c:pt>
                <c:pt idx="6199">
                  <c:v>21856</c:v>
                </c:pt>
                <c:pt idx="6200">
                  <c:v>21874</c:v>
                </c:pt>
                <c:pt idx="6201">
                  <c:v>21913</c:v>
                </c:pt>
                <c:pt idx="6202">
                  <c:v>22132</c:v>
                </c:pt>
                <c:pt idx="6203">
                  <c:v>22144</c:v>
                </c:pt>
                <c:pt idx="6204">
                  <c:v>22250</c:v>
                </c:pt>
                <c:pt idx="6205">
                  <c:v>22323</c:v>
                </c:pt>
                <c:pt idx="6206">
                  <c:v>22493</c:v>
                </c:pt>
                <c:pt idx="6207">
                  <c:v>23056</c:v>
                </c:pt>
                <c:pt idx="6208">
                  <c:v>23063</c:v>
                </c:pt>
                <c:pt idx="6209">
                  <c:v>23196</c:v>
                </c:pt>
                <c:pt idx="6210">
                  <c:v>23218</c:v>
                </c:pt>
                <c:pt idx="6211">
                  <c:v>23332</c:v>
                </c:pt>
                <c:pt idx="6212">
                  <c:v>23532</c:v>
                </c:pt>
                <c:pt idx="6213">
                  <c:v>23557</c:v>
                </c:pt>
                <c:pt idx="6214">
                  <c:v>23569</c:v>
                </c:pt>
                <c:pt idx="6215">
                  <c:v>23644</c:v>
                </c:pt>
                <c:pt idx="6216">
                  <c:v>23844</c:v>
                </c:pt>
                <c:pt idx="6217">
                  <c:v>24037</c:v>
                </c:pt>
                <c:pt idx="6218">
                  <c:v>24039</c:v>
                </c:pt>
                <c:pt idx="6219">
                  <c:v>24063</c:v>
                </c:pt>
                <c:pt idx="6220">
                  <c:v>24098</c:v>
                </c:pt>
                <c:pt idx="6221">
                  <c:v>24110</c:v>
                </c:pt>
                <c:pt idx="6222">
                  <c:v>24356</c:v>
                </c:pt>
                <c:pt idx="6223">
                  <c:v>24433</c:v>
                </c:pt>
                <c:pt idx="6224">
                  <c:v>24588</c:v>
                </c:pt>
                <c:pt idx="6225">
                  <c:v>24851</c:v>
                </c:pt>
                <c:pt idx="6226">
                  <c:v>24895</c:v>
                </c:pt>
                <c:pt idx="6227">
                  <c:v>25132</c:v>
                </c:pt>
                <c:pt idx="6228">
                  <c:v>25157</c:v>
                </c:pt>
                <c:pt idx="6229">
                  <c:v>25356</c:v>
                </c:pt>
                <c:pt idx="6230">
                  <c:v>25562</c:v>
                </c:pt>
                <c:pt idx="6231">
                  <c:v>25577</c:v>
                </c:pt>
                <c:pt idx="6232">
                  <c:v>25617</c:v>
                </c:pt>
                <c:pt idx="6233">
                  <c:v>25644</c:v>
                </c:pt>
                <c:pt idx="6234">
                  <c:v>25691</c:v>
                </c:pt>
                <c:pt idx="6235">
                  <c:v>25756</c:v>
                </c:pt>
                <c:pt idx="6236">
                  <c:v>26115</c:v>
                </c:pt>
                <c:pt idx="6237">
                  <c:v>26509</c:v>
                </c:pt>
                <c:pt idx="6238">
                  <c:v>26591</c:v>
                </c:pt>
                <c:pt idx="6239">
                  <c:v>26749</c:v>
                </c:pt>
                <c:pt idx="6240">
                  <c:v>26898</c:v>
                </c:pt>
                <c:pt idx="6241">
                  <c:v>27269</c:v>
                </c:pt>
                <c:pt idx="6242">
                  <c:v>27433</c:v>
                </c:pt>
                <c:pt idx="6243">
                  <c:v>27491</c:v>
                </c:pt>
                <c:pt idx="6244">
                  <c:v>27549</c:v>
                </c:pt>
                <c:pt idx="6245">
                  <c:v>27585</c:v>
                </c:pt>
                <c:pt idx="6246">
                  <c:v>27589</c:v>
                </c:pt>
                <c:pt idx="6247">
                  <c:v>27812</c:v>
                </c:pt>
                <c:pt idx="6248">
                  <c:v>27915</c:v>
                </c:pt>
                <c:pt idx="6249">
                  <c:v>27952</c:v>
                </c:pt>
                <c:pt idx="6250">
                  <c:v>28132</c:v>
                </c:pt>
                <c:pt idx="6251">
                  <c:v>28351</c:v>
                </c:pt>
                <c:pt idx="6252">
                  <c:v>28697</c:v>
                </c:pt>
                <c:pt idx="6253">
                  <c:v>28744</c:v>
                </c:pt>
                <c:pt idx="6254">
                  <c:v>28787</c:v>
                </c:pt>
                <c:pt idx="6255">
                  <c:v>28868</c:v>
                </c:pt>
                <c:pt idx="6256">
                  <c:v>29065</c:v>
                </c:pt>
                <c:pt idx="6257">
                  <c:v>29317</c:v>
                </c:pt>
                <c:pt idx="6258">
                  <c:v>29372</c:v>
                </c:pt>
                <c:pt idx="6259">
                  <c:v>29651</c:v>
                </c:pt>
                <c:pt idx="6260">
                  <c:v>29901</c:v>
                </c:pt>
                <c:pt idx="6261">
                  <c:v>29923</c:v>
                </c:pt>
                <c:pt idx="6262">
                  <c:v>30072</c:v>
                </c:pt>
                <c:pt idx="6263">
                  <c:v>30089</c:v>
                </c:pt>
                <c:pt idx="6264">
                  <c:v>30139</c:v>
                </c:pt>
                <c:pt idx="6265">
                  <c:v>30189</c:v>
                </c:pt>
                <c:pt idx="6266">
                  <c:v>30368</c:v>
                </c:pt>
                <c:pt idx="6267">
                  <c:v>30440</c:v>
                </c:pt>
                <c:pt idx="6268">
                  <c:v>30485</c:v>
                </c:pt>
                <c:pt idx="6269">
                  <c:v>30664</c:v>
                </c:pt>
                <c:pt idx="6270">
                  <c:v>30793</c:v>
                </c:pt>
                <c:pt idx="6271">
                  <c:v>30998</c:v>
                </c:pt>
                <c:pt idx="6272">
                  <c:v>31292</c:v>
                </c:pt>
                <c:pt idx="6273">
                  <c:v>31321</c:v>
                </c:pt>
                <c:pt idx="6274">
                  <c:v>31329</c:v>
                </c:pt>
                <c:pt idx="6275">
                  <c:v>31632</c:v>
                </c:pt>
                <c:pt idx="6276">
                  <c:v>31698</c:v>
                </c:pt>
                <c:pt idx="6277">
                  <c:v>31752</c:v>
                </c:pt>
                <c:pt idx="6278">
                  <c:v>31900</c:v>
                </c:pt>
                <c:pt idx="6279">
                  <c:v>31914</c:v>
                </c:pt>
                <c:pt idx="6280">
                  <c:v>31961</c:v>
                </c:pt>
                <c:pt idx="6281">
                  <c:v>32310</c:v>
                </c:pt>
                <c:pt idx="6282">
                  <c:v>32438</c:v>
                </c:pt>
                <c:pt idx="6283">
                  <c:v>32541</c:v>
                </c:pt>
                <c:pt idx="6284">
                  <c:v>32842</c:v>
                </c:pt>
                <c:pt idx="6285">
                  <c:v>33068</c:v>
                </c:pt>
                <c:pt idx="6286">
                  <c:v>33089</c:v>
                </c:pt>
                <c:pt idx="6287">
                  <c:v>33745</c:v>
                </c:pt>
                <c:pt idx="6288">
                  <c:v>33859</c:v>
                </c:pt>
                <c:pt idx="6289">
                  <c:v>33872</c:v>
                </c:pt>
                <c:pt idx="6290">
                  <c:v>33969</c:v>
                </c:pt>
                <c:pt idx="6291">
                  <c:v>34278</c:v>
                </c:pt>
                <c:pt idx="6292">
                  <c:v>34345</c:v>
                </c:pt>
                <c:pt idx="6293">
                  <c:v>34430</c:v>
                </c:pt>
                <c:pt idx="6294">
                  <c:v>34507</c:v>
                </c:pt>
                <c:pt idx="6295">
                  <c:v>34596</c:v>
                </c:pt>
                <c:pt idx="6296">
                  <c:v>34800</c:v>
                </c:pt>
                <c:pt idx="6297">
                  <c:v>34817</c:v>
                </c:pt>
                <c:pt idx="6298">
                  <c:v>34854</c:v>
                </c:pt>
                <c:pt idx="6299">
                  <c:v>35223</c:v>
                </c:pt>
                <c:pt idx="6300">
                  <c:v>35318</c:v>
                </c:pt>
                <c:pt idx="6301">
                  <c:v>35368</c:v>
                </c:pt>
                <c:pt idx="6302">
                  <c:v>35541</c:v>
                </c:pt>
                <c:pt idx="6303">
                  <c:v>35709</c:v>
                </c:pt>
                <c:pt idx="6304">
                  <c:v>36097</c:v>
                </c:pt>
                <c:pt idx="6305">
                  <c:v>36546</c:v>
                </c:pt>
                <c:pt idx="6306">
                  <c:v>36667</c:v>
                </c:pt>
                <c:pt idx="6307">
                  <c:v>36718</c:v>
                </c:pt>
                <c:pt idx="6308">
                  <c:v>36755</c:v>
                </c:pt>
                <c:pt idx="6309">
                  <c:v>36820</c:v>
                </c:pt>
                <c:pt idx="6310">
                  <c:v>37201</c:v>
                </c:pt>
                <c:pt idx="6311">
                  <c:v>37612</c:v>
                </c:pt>
                <c:pt idx="6312">
                  <c:v>37758</c:v>
                </c:pt>
                <c:pt idx="6313">
                  <c:v>38069</c:v>
                </c:pt>
                <c:pt idx="6314">
                  <c:v>38688</c:v>
                </c:pt>
                <c:pt idx="6315">
                  <c:v>39053</c:v>
                </c:pt>
                <c:pt idx="6316">
                  <c:v>39635</c:v>
                </c:pt>
                <c:pt idx="6317">
                  <c:v>40074</c:v>
                </c:pt>
                <c:pt idx="6318">
                  <c:v>40118</c:v>
                </c:pt>
                <c:pt idx="6319">
                  <c:v>40319</c:v>
                </c:pt>
                <c:pt idx="6320">
                  <c:v>40540</c:v>
                </c:pt>
                <c:pt idx="6321">
                  <c:v>40802</c:v>
                </c:pt>
                <c:pt idx="6322">
                  <c:v>41046</c:v>
                </c:pt>
                <c:pt idx="6323">
                  <c:v>41531</c:v>
                </c:pt>
                <c:pt idx="6324">
                  <c:v>41622</c:v>
                </c:pt>
                <c:pt idx="6325">
                  <c:v>41728</c:v>
                </c:pt>
                <c:pt idx="6326">
                  <c:v>41875</c:v>
                </c:pt>
                <c:pt idx="6327">
                  <c:v>42173</c:v>
                </c:pt>
                <c:pt idx="6328">
                  <c:v>42311</c:v>
                </c:pt>
                <c:pt idx="6329">
                  <c:v>42683</c:v>
                </c:pt>
                <c:pt idx="6330">
                  <c:v>43002</c:v>
                </c:pt>
                <c:pt idx="6331">
                  <c:v>43430</c:v>
                </c:pt>
                <c:pt idx="6332">
                  <c:v>43900</c:v>
                </c:pt>
                <c:pt idx="6333">
                  <c:v>43923</c:v>
                </c:pt>
                <c:pt idx="6334">
                  <c:v>44280</c:v>
                </c:pt>
                <c:pt idx="6335">
                  <c:v>44293</c:v>
                </c:pt>
                <c:pt idx="6336">
                  <c:v>44387</c:v>
                </c:pt>
                <c:pt idx="6337">
                  <c:v>44552</c:v>
                </c:pt>
                <c:pt idx="6338">
                  <c:v>44730</c:v>
                </c:pt>
                <c:pt idx="6339">
                  <c:v>44863</c:v>
                </c:pt>
                <c:pt idx="6340">
                  <c:v>45549</c:v>
                </c:pt>
                <c:pt idx="6341">
                  <c:v>46761</c:v>
                </c:pt>
                <c:pt idx="6342">
                  <c:v>47565</c:v>
                </c:pt>
                <c:pt idx="6343">
                  <c:v>47638</c:v>
                </c:pt>
                <c:pt idx="6344">
                  <c:v>47649</c:v>
                </c:pt>
                <c:pt idx="6345">
                  <c:v>47679</c:v>
                </c:pt>
                <c:pt idx="6346">
                  <c:v>47692</c:v>
                </c:pt>
                <c:pt idx="6347">
                  <c:v>47734</c:v>
                </c:pt>
                <c:pt idx="6348">
                  <c:v>48031</c:v>
                </c:pt>
                <c:pt idx="6349">
                  <c:v>48362</c:v>
                </c:pt>
                <c:pt idx="6350">
                  <c:v>49234</c:v>
                </c:pt>
                <c:pt idx="6351">
                  <c:v>49360</c:v>
                </c:pt>
                <c:pt idx="6352">
                  <c:v>49380</c:v>
                </c:pt>
                <c:pt idx="6353">
                  <c:v>49435</c:v>
                </c:pt>
                <c:pt idx="6354">
                  <c:v>49574</c:v>
                </c:pt>
                <c:pt idx="6355">
                  <c:v>49643</c:v>
                </c:pt>
                <c:pt idx="6356">
                  <c:v>50226</c:v>
                </c:pt>
                <c:pt idx="6357">
                  <c:v>50297</c:v>
                </c:pt>
                <c:pt idx="6358">
                  <c:v>50419</c:v>
                </c:pt>
                <c:pt idx="6359">
                  <c:v>50730</c:v>
                </c:pt>
                <c:pt idx="6360">
                  <c:v>50732</c:v>
                </c:pt>
                <c:pt idx="6361">
                  <c:v>50761</c:v>
                </c:pt>
                <c:pt idx="6362">
                  <c:v>50966</c:v>
                </c:pt>
                <c:pt idx="6363">
                  <c:v>51618</c:v>
                </c:pt>
                <c:pt idx="6364">
                  <c:v>52178</c:v>
                </c:pt>
                <c:pt idx="6365">
                  <c:v>52749</c:v>
                </c:pt>
                <c:pt idx="6366">
                  <c:v>52929</c:v>
                </c:pt>
                <c:pt idx="6367">
                  <c:v>53326</c:v>
                </c:pt>
                <c:pt idx="6368">
                  <c:v>53674</c:v>
                </c:pt>
                <c:pt idx="6369">
                  <c:v>54712</c:v>
                </c:pt>
                <c:pt idx="6370">
                  <c:v>54766</c:v>
                </c:pt>
                <c:pt idx="6371">
                  <c:v>54858</c:v>
                </c:pt>
                <c:pt idx="6372">
                  <c:v>55104</c:v>
                </c:pt>
                <c:pt idx="6373">
                  <c:v>55140</c:v>
                </c:pt>
                <c:pt idx="6374">
                  <c:v>55146</c:v>
                </c:pt>
                <c:pt idx="6375">
                  <c:v>56047</c:v>
                </c:pt>
                <c:pt idx="6376">
                  <c:v>56211</c:v>
                </c:pt>
                <c:pt idx="6377">
                  <c:v>56337</c:v>
                </c:pt>
                <c:pt idx="6378">
                  <c:v>56401</c:v>
                </c:pt>
                <c:pt idx="6379">
                  <c:v>56422</c:v>
                </c:pt>
                <c:pt idx="6380">
                  <c:v>56637</c:v>
                </c:pt>
                <c:pt idx="6381">
                  <c:v>56663</c:v>
                </c:pt>
                <c:pt idx="6382">
                  <c:v>57022</c:v>
                </c:pt>
                <c:pt idx="6383">
                  <c:v>57948</c:v>
                </c:pt>
                <c:pt idx="6384">
                  <c:v>58048</c:v>
                </c:pt>
                <c:pt idx="6385">
                  <c:v>58159</c:v>
                </c:pt>
                <c:pt idx="6386">
                  <c:v>58316</c:v>
                </c:pt>
                <c:pt idx="6387">
                  <c:v>58625</c:v>
                </c:pt>
                <c:pt idx="6388">
                  <c:v>58819</c:v>
                </c:pt>
                <c:pt idx="6389">
                  <c:v>59321</c:v>
                </c:pt>
                <c:pt idx="6390">
                  <c:v>60363</c:v>
                </c:pt>
                <c:pt idx="6391">
                  <c:v>60434</c:v>
                </c:pt>
                <c:pt idx="6392">
                  <c:v>60447</c:v>
                </c:pt>
                <c:pt idx="6393">
                  <c:v>61492</c:v>
                </c:pt>
                <c:pt idx="6394">
                  <c:v>62308</c:v>
                </c:pt>
                <c:pt idx="6395">
                  <c:v>62456</c:v>
                </c:pt>
                <c:pt idx="6396">
                  <c:v>62783</c:v>
                </c:pt>
                <c:pt idx="6397">
                  <c:v>62784</c:v>
                </c:pt>
                <c:pt idx="6398">
                  <c:v>63143</c:v>
                </c:pt>
                <c:pt idx="6399">
                  <c:v>63150</c:v>
                </c:pt>
                <c:pt idx="6400">
                  <c:v>63594</c:v>
                </c:pt>
                <c:pt idx="6401">
                  <c:v>63956</c:v>
                </c:pt>
                <c:pt idx="6402">
                  <c:v>64483</c:v>
                </c:pt>
                <c:pt idx="6403">
                  <c:v>64646</c:v>
                </c:pt>
                <c:pt idx="6404">
                  <c:v>65418</c:v>
                </c:pt>
                <c:pt idx="6405">
                  <c:v>65806</c:v>
                </c:pt>
                <c:pt idx="6406">
                  <c:v>66089</c:v>
                </c:pt>
                <c:pt idx="6407">
                  <c:v>66259</c:v>
                </c:pt>
                <c:pt idx="6408">
                  <c:v>66344</c:v>
                </c:pt>
                <c:pt idx="6409">
                  <c:v>66622</c:v>
                </c:pt>
                <c:pt idx="6410">
                  <c:v>66739</c:v>
                </c:pt>
                <c:pt idx="6411">
                  <c:v>66929</c:v>
                </c:pt>
                <c:pt idx="6412">
                  <c:v>67440</c:v>
                </c:pt>
                <c:pt idx="6413">
                  <c:v>68032</c:v>
                </c:pt>
                <c:pt idx="6414">
                  <c:v>68089</c:v>
                </c:pt>
                <c:pt idx="6415">
                  <c:v>68145</c:v>
                </c:pt>
                <c:pt idx="6416">
                  <c:v>68348</c:v>
                </c:pt>
                <c:pt idx="6417">
                  <c:v>68415</c:v>
                </c:pt>
                <c:pt idx="6418">
                  <c:v>68699</c:v>
                </c:pt>
                <c:pt idx="6419">
                  <c:v>68791</c:v>
                </c:pt>
                <c:pt idx="6420">
                  <c:v>68828</c:v>
                </c:pt>
                <c:pt idx="6421">
                  <c:v>68986</c:v>
                </c:pt>
                <c:pt idx="6422">
                  <c:v>69154</c:v>
                </c:pt>
                <c:pt idx="6423">
                  <c:v>69362</c:v>
                </c:pt>
                <c:pt idx="6424">
                  <c:v>69791</c:v>
                </c:pt>
                <c:pt idx="6425">
                  <c:v>70459</c:v>
                </c:pt>
                <c:pt idx="6426">
                  <c:v>70552</c:v>
                </c:pt>
                <c:pt idx="6427">
                  <c:v>70842</c:v>
                </c:pt>
                <c:pt idx="6428">
                  <c:v>71012</c:v>
                </c:pt>
                <c:pt idx="6429">
                  <c:v>71094</c:v>
                </c:pt>
                <c:pt idx="6430">
                  <c:v>71380</c:v>
                </c:pt>
                <c:pt idx="6431">
                  <c:v>71645</c:v>
                </c:pt>
                <c:pt idx="6432">
                  <c:v>71768</c:v>
                </c:pt>
                <c:pt idx="6433">
                  <c:v>72024</c:v>
                </c:pt>
                <c:pt idx="6434">
                  <c:v>72609</c:v>
                </c:pt>
                <c:pt idx="6435">
                  <c:v>72758</c:v>
                </c:pt>
                <c:pt idx="6436">
                  <c:v>74330</c:v>
                </c:pt>
                <c:pt idx="6437">
                  <c:v>74565</c:v>
                </c:pt>
                <c:pt idx="6438">
                  <c:v>74852</c:v>
                </c:pt>
                <c:pt idx="6439">
                  <c:v>75174</c:v>
                </c:pt>
                <c:pt idx="6440">
                  <c:v>75675</c:v>
                </c:pt>
                <c:pt idx="6441">
                  <c:v>76232</c:v>
                </c:pt>
                <c:pt idx="6442">
                  <c:v>76350</c:v>
                </c:pt>
                <c:pt idx="6443">
                  <c:v>76971</c:v>
                </c:pt>
                <c:pt idx="6444">
                  <c:v>77001</c:v>
                </c:pt>
                <c:pt idx="6445">
                  <c:v>77175</c:v>
                </c:pt>
                <c:pt idx="6446">
                  <c:v>77185</c:v>
                </c:pt>
                <c:pt idx="6447">
                  <c:v>77665</c:v>
                </c:pt>
                <c:pt idx="6448">
                  <c:v>78008</c:v>
                </c:pt>
                <c:pt idx="6449">
                  <c:v>78058</c:v>
                </c:pt>
                <c:pt idx="6450">
                  <c:v>78113</c:v>
                </c:pt>
                <c:pt idx="6451">
                  <c:v>78599</c:v>
                </c:pt>
                <c:pt idx="6452">
                  <c:v>78730</c:v>
                </c:pt>
                <c:pt idx="6453">
                  <c:v>79027</c:v>
                </c:pt>
                <c:pt idx="6454">
                  <c:v>79055</c:v>
                </c:pt>
                <c:pt idx="6455">
                  <c:v>79211</c:v>
                </c:pt>
                <c:pt idx="6456">
                  <c:v>79253</c:v>
                </c:pt>
                <c:pt idx="6457">
                  <c:v>79326</c:v>
                </c:pt>
                <c:pt idx="6458">
                  <c:v>79397</c:v>
                </c:pt>
                <c:pt idx="6459">
                  <c:v>80884</c:v>
                </c:pt>
                <c:pt idx="6460">
                  <c:v>80946</c:v>
                </c:pt>
                <c:pt idx="6461">
                  <c:v>81483</c:v>
                </c:pt>
                <c:pt idx="6462">
                  <c:v>81680</c:v>
                </c:pt>
                <c:pt idx="6463">
                  <c:v>81860</c:v>
                </c:pt>
                <c:pt idx="6464">
                  <c:v>81973</c:v>
                </c:pt>
                <c:pt idx="6465">
                  <c:v>82613</c:v>
                </c:pt>
                <c:pt idx="6466">
                  <c:v>83133</c:v>
                </c:pt>
                <c:pt idx="6467">
                  <c:v>83376</c:v>
                </c:pt>
                <c:pt idx="6468">
                  <c:v>83485</c:v>
                </c:pt>
                <c:pt idx="6469">
                  <c:v>84002</c:v>
                </c:pt>
                <c:pt idx="6470">
                  <c:v>84589</c:v>
                </c:pt>
                <c:pt idx="6471">
                  <c:v>84721</c:v>
                </c:pt>
                <c:pt idx="6472">
                  <c:v>85554</c:v>
                </c:pt>
                <c:pt idx="6473">
                  <c:v>85984</c:v>
                </c:pt>
                <c:pt idx="6474">
                  <c:v>86990</c:v>
                </c:pt>
                <c:pt idx="6475">
                  <c:v>87258</c:v>
                </c:pt>
                <c:pt idx="6476">
                  <c:v>87387</c:v>
                </c:pt>
                <c:pt idx="6477">
                  <c:v>87494</c:v>
                </c:pt>
                <c:pt idx="6478">
                  <c:v>87576</c:v>
                </c:pt>
                <c:pt idx="6479">
                  <c:v>87660</c:v>
                </c:pt>
                <c:pt idx="6480">
                  <c:v>87678</c:v>
                </c:pt>
                <c:pt idx="6481">
                  <c:v>87775</c:v>
                </c:pt>
                <c:pt idx="6482">
                  <c:v>87797</c:v>
                </c:pt>
                <c:pt idx="6483">
                  <c:v>87891</c:v>
                </c:pt>
                <c:pt idx="6484">
                  <c:v>87977</c:v>
                </c:pt>
                <c:pt idx="6485">
                  <c:v>88026</c:v>
                </c:pt>
                <c:pt idx="6486">
                  <c:v>88177</c:v>
                </c:pt>
                <c:pt idx="6487">
                  <c:v>88529</c:v>
                </c:pt>
                <c:pt idx="6488">
                  <c:v>88573</c:v>
                </c:pt>
                <c:pt idx="6489">
                  <c:v>88924</c:v>
                </c:pt>
                <c:pt idx="6490">
                  <c:v>88937</c:v>
                </c:pt>
                <c:pt idx="6491">
                  <c:v>89074</c:v>
                </c:pt>
                <c:pt idx="6492">
                  <c:v>89180</c:v>
                </c:pt>
                <c:pt idx="6493">
                  <c:v>89237</c:v>
                </c:pt>
                <c:pt idx="6494">
                  <c:v>89280</c:v>
                </c:pt>
                <c:pt idx="6495">
                  <c:v>89307</c:v>
                </c:pt>
                <c:pt idx="6496">
                  <c:v>89458</c:v>
                </c:pt>
                <c:pt idx="6497">
                  <c:v>89649</c:v>
                </c:pt>
                <c:pt idx="6498">
                  <c:v>89760</c:v>
                </c:pt>
                <c:pt idx="6499">
                  <c:v>89936</c:v>
                </c:pt>
                <c:pt idx="6500">
                  <c:v>90546</c:v>
                </c:pt>
                <c:pt idx="6501">
                  <c:v>90575</c:v>
                </c:pt>
                <c:pt idx="6502">
                  <c:v>90629</c:v>
                </c:pt>
                <c:pt idx="6503">
                  <c:v>91180</c:v>
                </c:pt>
                <c:pt idx="6504">
                  <c:v>92133</c:v>
                </c:pt>
                <c:pt idx="6505">
                  <c:v>92235</c:v>
                </c:pt>
                <c:pt idx="6506">
                  <c:v>92454</c:v>
                </c:pt>
                <c:pt idx="6507">
                  <c:v>92528</c:v>
                </c:pt>
                <c:pt idx="6508">
                  <c:v>92586</c:v>
                </c:pt>
                <c:pt idx="6509">
                  <c:v>92628</c:v>
                </c:pt>
                <c:pt idx="6510">
                  <c:v>92695</c:v>
                </c:pt>
                <c:pt idx="6511">
                  <c:v>92768</c:v>
                </c:pt>
                <c:pt idx="6512">
                  <c:v>92792</c:v>
                </c:pt>
                <c:pt idx="6513">
                  <c:v>93724</c:v>
                </c:pt>
                <c:pt idx="6514">
                  <c:v>93876</c:v>
                </c:pt>
                <c:pt idx="6515">
                  <c:v>93958</c:v>
                </c:pt>
                <c:pt idx="6516">
                  <c:v>94402</c:v>
                </c:pt>
                <c:pt idx="6517">
                  <c:v>94613</c:v>
                </c:pt>
                <c:pt idx="6518">
                  <c:v>94747</c:v>
                </c:pt>
                <c:pt idx="6519">
                  <c:v>95430</c:v>
                </c:pt>
                <c:pt idx="6520">
                  <c:v>95950</c:v>
                </c:pt>
                <c:pt idx="6521">
                  <c:v>96453</c:v>
                </c:pt>
                <c:pt idx="6522">
                  <c:v>96772</c:v>
                </c:pt>
                <c:pt idx="6523">
                  <c:v>97496</c:v>
                </c:pt>
                <c:pt idx="6524">
                  <c:v>97627</c:v>
                </c:pt>
                <c:pt idx="6525">
                  <c:v>98329</c:v>
                </c:pt>
                <c:pt idx="6526">
                  <c:v>98348</c:v>
                </c:pt>
                <c:pt idx="6527">
                  <c:v>99124</c:v>
                </c:pt>
                <c:pt idx="6528">
                  <c:v>99346</c:v>
                </c:pt>
                <c:pt idx="6529">
                  <c:v>99679</c:v>
                </c:pt>
                <c:pt idx="6530">
                  <c:v>100412</c:v>
                </c:pt>
                <c:pt idx="6531">
                  <c:v>100592</c:v>
                </c:pt>
                <c:pt idx="6532">
                  <c:v>100850</c:v>
                </c:pt>
                <c:pt idx="6533">
                  <c:v>101046</c:v>
                </c:pt>
                <c:pt idx="6534">
                  <c:v>101518</c:v>
                </c:pt>
                <c:pt idx="6535">
                  <c:v>101649</c:v>
                </c:pt>
                <c:pt idx="6536">
                  <c:v>102126</c:v>
                </c:pt>
                <c:pt idx="6537">
                  <c:v>102900</c:v>
                </c:pt>
                <c:pt idx="6538">
                  <c:v>102959</c:v>
                </c:pt>
                <c:pt idx="6539">
                  <c:v>103200</c:v>
                </c:pt>
                <c:pt idx="6540">
                  <c:v>104135</c:v>
                </c:pt>
                <c:pt idx="6541">
                  <c:v>105173</c:v>
                </c:pt>
                <c:pt idx="6542">
                  <c:v>105210</c:v>
                </c:pt>
                <c:pt idx="6543">
                  <c:v>106152</c:v>
                </c:pt>
                <c:pt idx="6544">
                  <c:v>108691</c:v>
                </c:pt>
                <c:pt idx="6545">
                  <c:v>112014</c:v>
                </c:pt>
                <c:pt idx="6546">
                  <c:v>112466</c:v>
                </c:pt>
                <c:pt idx="6547">
                  <c:v>116728</c:v>
                </c:pt>
                <c:pt idx="6548">
                  <c:v>122889</c:v>
                </c:pt>
                <c:pt idx="6549">
                  <c:v>124487</c:v>
                </c:pt>
                <c:pt idx="6550">
                  <c:v>125705</c:v>
                </c:pt>
                <c:pt idx="6551">
                  <c:v>127846</c:v>
                </c:pt>
                <c:pt idx="6552">
                  <c:v>129033</c:v>
                </c:pt>
                <c:pt idx="6553">
                  <c:v>131354</c:v>
                </c:pt>
                <c:pt idx="6554">
                  <c:v>132150</c:v>
                </c:pt>
                <c:pt idx="6555">
                  <c:v>133155</c:v>
                </c:pt>
                <c:pt idx="6556">
                  <c:v>137123</c:v>
                </c:pt>
                <c:pt idx="6557">
                  <c:v>137795</c:v>
                </c:pt>
                <c:pt idx="6558">
                  <c:v>138512</c:v>
                </c:pt>
                <c:pt idx="6559">
                  <c:v>141362</c:v>
                </c:pt>
                <c:pt idx="6560">
                  <c:v>143379</c:v>
                </c:pt>
                <c:pt idx="6561">
                  <c:v>146189</c:v>
                </c:pt>
                <c:pt idx="6562">
                  <c:v>146302</c:v>
                </c:pt>
                <c:pt idx="6563">
                  <c:v>147407</c:v>
                </c:pt>
                <c:pt idx="6564">
                  <c:v>147465</c:v>
                </c:pt>
                <c:pt idx="6565">
                  <c:v>149088</c:v>
                </c:pt>
                <c:pt idx="6566">
                  <c:v>149350</c:v>
                </c:pt>
                <c:pt idx="6567">
                  <c:v>149354</c:v>
                </c:pt>
                <c:pt idx="6568">
                  <c:v>149634</c:v>
                </c:pt>
                <c:pt idx="6569">
                  <c:v>149812</c:v>
                </c:pt>
                <c:pt idx="6570">
                  <c:v>150836</c:v>
                </c:pt>
                <c:pt idx="6571">
                  <c:v>151382</c:v>
                </c:pt>
                <c:pt idx="6572">
                  <c:v>152096</c:v>
                </c:pt>
                <c:pt idx="6573">
                  <c:v>152371</c:v>
                </c:pt>
                <c:pt idx="6574">
                  <c:v>154026</c:v>
                </c:pt>
                <c:pt idx="6575">
                  <c:v>154275</c:v>
                </c:pt>
                <c:pt idx="6576">
                  <c:v>154301</c:v>
                </c:pt>
                <c:pt idx="6577">
                  <c:v>155519</c:v>
                </c:pt>
                <c:pt idx="6578">
                  <c:v>155949</c:v>
                </c:pt>
                <c:pt idx="6579">
                  <c:v>157204</c:v>
                </c:pt>
                <c:pt idx="6580">
                  <c:v>158510</c:v>
                </c:pt>
                <c:pt idx="6581">
                  <c:v>160586</c:v>
                </c:pt>
                <c:pt idx="6582">
                  <c:v>161043</c:v>
                </c:pt>
                <c:pt idx="6583">
                  <c:v>162556</c:v>
                </c:pt>
                <c:pt idx="6584">
                  <c:v>162786</c:v>
                </c:pt>
                <c:pt idx="6585">
                  <c:v>162957</c:v>
                </c:pt>
                <c:pt idx="6586">
                  <c:v>164414</c:v>
                </c:pt>
                <c:pt idx="6587">
                  <c:v>166260</c:v>
                </c:pt>
                <c:pt idx="6588">
                  <c:v>167352</c:v>
                </c:pt>
                <c:pt idx="6589">
                  <c:v>167805</c:v>
                </c:pt>
                <c:pt idx="6590">
                  <c:v>171017</c:v>
                </c:pt>
                <c:pt idx="6591">
                  <c:v>174293</c:v>
                </c:pt>
                <c:pt idx="6592">
                  <c:v>178948</c:v>
                </c:pt>
                <c:pt idx="6593">
                  <c:v>178966</c:v>
                </c:pt>
                <c:pt idx="6594">
                  <c:v>180042</c:v>
                </c:pt>
                <c:pt idx="6595">
                  <c:v>183414</c:v>
                </c:pt>
                <c:pt idx="6596">
                  <c:v>183673</c:v>
                </c:pt>
                <c:pt idx="6597">
                  <c:v>206622</c:v>
                </c:pt>
                <c:pt idx="6598">
                  <c:v>209356</c:v>
                </c:pt>
                <c:pt idx="6599">
                  <c:v>217669</c:v>
                </c:pt>
                <c:pt idx="6600">
                  <c:v>221656</c:v>
                </c:pt>
                <c:pt idx="6601">
                  <c:v>225695</c:v>
                </c:pt>
                <c:pt idx="6602">
                  <c:v>232674</c:v>
                </c:pt>
                <c:pt idx="6603">
                  <c:v>237997</c:v>
                </c:pt>
                <c:pt idx="6604">
                  <c:v>241708</c:v>
                </c:pt>
                <c:pt idx="6605">
                  <c:v>246665</c:v>
                </c:pt>
                <c:pt idx="6606">
                  <c:v>249014</c:v>
                </c:pt>
                <c:pt idx="6607">
                  <c:v>257016</c:v>
                </c:pt>
                <c:pt idx="6608">
                  <c:v>257358</c:v>
                </c:pt>
                <c:pt idx="6609">
                  <c:v>262635</c:v>
                </c:pt>
                <c:pt idx="6610">
                  <c:v>262823</c:v>
                </c:pt>
                <c:pt idx="6611">
                  <c:v>273627</c:v>
                </c:pt>
                <c:pt idx="6612">
                  <c:v>274780</c:v>
                </c:pt>
                <c:pt idx="6613">
                  <c:v>282910</c:v>
                </c:pt>
                <c:pt idx="6614">
                  <c:v>288983</c:v>
                </c:pt>
                <c:pt idx="6615">
                  <c:v>289709</c:v>
                </c:pt>
                <c:pt idx="6616">
                  <c:v>313510</c:v>
                </c:pt>
                <c:pt idx="6617">
                  <c:v>315569</c:v>
                </c:pt>
                <c:pt idx="6618">
                  <c:v>315974</c:v>
                </c:pt>
                <c:pt idx="6619">
                  <c:v>319919</c:v>
                </c:pt>
                <c:pt idx="6620">
                  <c:v>330888</c:v>
                </c:pt>
                <c:pt idx="6621">
                  <c:v>335251</c:v>
                </c:pt>
                <c:pt idx="6622">
                  <c:v>340203</c:v>
                </c:pt>
                <c:pt idx="6623">
                  <c:v>378974</c:v>
                </c:pt>
                <c:pt idx="6624">
                  <c:v>389591</c:v>
                </c:pt>
                <c:pt idx="6625">
                  <c:v>419112</c:v>
                </c:pt>
                <c:pt idx="6626">
                  <c:v>424680</c:v>
                </c:pt>
                <c:pt idx="6627">
                  <c:v>429263</c:v>
                </c:pt>
                <c:pt idx="6628">
                  <c:v>431874</c:v>
                </c:pt>
                <c:pt idx="6629">
                  <c:v>440069</c:v>
                </c:pt>
                <c:pt idx="6630">
                  <c:v>455202</c:v>
                </c:pt>
                <c:pt idx="6631">
                  <c:v>466867</c:v>
                </c:pt>
                <c:pt idx="6632">
                  <c:v>477724</c:v>
                </c:pt>
                <c:pt idx="6633">
                  <c:v>484192</c:v>
                </c:pt>
                <c:pt idx="6634">
                  <c:v>493353</c:v>
                </c:pt>
                <c:pt idx="6635">
                  <c:v>518435</c:v>
                </c:pt>
                <c:pt idx="6636">
                  <c:v>610041</c:v>
                </c:pt>
                <c:pt idx="6637">
                  <c:v>610185</c:v>
                </c:pt>
                <c:pt idx="6638">
                  <c:v>619929</c:v>
                </c:pt>
                <c:pt idx="6639">
                  <c:v>647770</c:v>
                </c:pt>
                <c:pt idx="6640">
                  <c:v>665816</c:v>
                </c:pt>
                <c:pt idx="6641">
                  <c:v>666650</c:v>
                </c:pt>
                <c:pt idx="6642">
                  <c:v>706404</c:v>
                </c:pt>
                <c:pt idx="6643">
                  <c:v>735375</c:v>
                </c:pt>
                <c:pt idx="6644">
                  <c:v>759546</c:v>
                </c:pt>
                <c:pt idx="6645">
                  <c:v>783705</c:v>
                </c:pt>
                <c:pt idx="6646">
                  <c:v>809697</c:v>
                </c:pt>
                <c:pt idx="6647">
                  <c:v>819486</c:v>
                </c:pt>
                <c:pt idx="6648">
                  <c:v>928986</c:v>
                </c:pt>
                <c:pt idx="6649">
                  <c:v>940780</c:v>
                </c:pt>
                <c:pt idx="6650">
                  <c:v>959086</c:v>
                </c:pt>
                <c:pt idx="6651">
                  <c:v>1195680</c:v>
                </c:pt>
                <c:pt idx="6652">
                  <c:v>1231180</c:v>
                </c:pt>
                <c:pt idx="6653">
                  <c:v>1368310</c:v>
                </c:pt>
                <c:pt idx="6654">
                  <c:v>1609620</c:v>
                </c:pt>
                <c:pt idx="6655">
                  <c:v>1764840</c:v>
                </c:pt>
                <c:pt idx="6656">
                  <c:v>1887870</c:v>
                </c:pt>
                <c:pt idx="6657">
                  <c:v>2358950</c:v>
                </c:pt>
                <c:pt idx="6658">
                  <c:v>2592880</c:v>
                </c:pt>
                <c:pt idx="6659">
                  <c:v>3095670</c:v>
                </c:pt>
                <c:pt idx="6660">
                  <c:v>3406960</c:v>
                </c:pt>
                <c:pt idx="6661">
                  <c:v>3926850</c:v>
                </c:pt>
                <c:pt idx="6662">
                  <c:v>4859470</c:v>
                </c:pt>
                <c:pt idx="6663">
                  <c:v>5646180</c:v>
                </c:pt>
                <c:pt idx="6664">
                  <c:v>6096430</c:v>
                </c:pt>
                <c:pt idx="6665">
                  <c:v>10628400</c:v>
                </c:pt>
              </c:strCache>
            </c:strRef>
          </c:cat>
          <c:val>
            <c:numRef>
              <c:f>Sheet8!$C$5:$C$6671</c:f>
              <c:numCache>
                <c:formatCode>General</c:formatCode>
                <c:ptCount val="6666"/>
                <c:pt idx="0">
                  <c:v>23</c:v>
                </c:pt>
                <c:pt idx="1">
                  <c:v>18</c:v>
                </c:pt>
                <c:pt idx="2">
                  <c:v>19</c:v>
                </c:pt>
                <c:pt idx="3">
                  <c:v>22</c:v>
                </c:pt>
                <c:pt idx="4">
                  <c:v>24</c:v>
                </c:pt>
                <c:pt idx="5">
                  <c:v>19</c:v>
                </c:pt>
                <c:pt idx="6">
                  <c:v>21</c:v>
                </c:pt>
                <c:pt idx="7">
                  <c:v>26</c:v>
                </c:pt>
                <c:pt idx="8">
                  <c:v>17</c:v>
                </c:pt>
                <c:pt idx="9">
                  <c:v>15</c:v>
                </c:pt>
                <c:pt idx="10">
                  <c:v>26</c:v>
                </c:pt>
                <c:pt idx="11">
                  <c:v>18</c:v>
                </c:pt>
                <c:pt idx="12">
                  <c:v>29</c:v>
                </c:pt>
                <c:pt idx="13">
                  <c:v>19</c:v>
                </c:pt>
                <c:pt idx="14">
                  <c:v>14</c:v>
                </c:pt>
                <c:pt idx="15">
                  <c:v>29</c:v>
                </c:pt>
                <c:pt idx="16">
                  <c:v>27</c:v>
                </c:pt>
                <c:pt idx="17">
                  <c:v>36</c:v>
                </c:pt>
                <c:pt idx="18">
                  <c:v>28</c:v>
                </c:pt>
                <c:pt idx="19">
                  <c:v>23</c:v>
                </c:pt>
                <c:pt idx="20">
                  <c:v>18</c:v>
                </c:pt>
                <c:pt idx="21">
                  <c:v>40</c:v>
                </c:pt>
                <c:pt idx="22">
                  <c:v>32</c:v>
                </c:pt>
                <c:pt idx="23">
                  <c:v>40</c:v>
                </c:pt>
                <c:pt idx="24">
                  <c:v>31</c:v>
                </c:pt>
                <c:pt idx="25">
                  <c:v>38</c:v>
                </c:pt>
                <c:pt idx="26">
                  <c:v>38</c:v>
                </c:pt>
                <c:pt idx="27">
                  <c:v>44</c:v>
                </c:pt>
                <c:pt idx="28">
                  <c:v>37</c:v>
                </c:pt>
                <c:pt idx="29">
                  <c:v>59</c:v>
                </c:pt>
                <c:pt idx="30">
                  <c:v>51</c:v>
                </c:pt>
                <c:pt idx="31">
                  <c:v>56</c:v>
                </c:pt>
                <c:pt idx="32">
                  <c:v>67</c:v>
                </c:pt>
                <c:pt idx="33">
                  <c:v>67</c:v>
                </c:pt>
                <c:pt idx="34">
                  <c:v>44</c:v>
                </c:pt>
                <c:pt idx="35">
                  <c:v>61</c:v>
                </c:pt>
                <c:pt idx="36">
                  <c:v>66</c:v>
                </c:pt>
                <c:pt idx="37">
                  <c:v>56</c:v>
                </c:pt>
                <c:pt idx="38">
                  <c:v>55</c:v>
                </c:pt>
                <c:pt idx="39">
                  <c:v>57</c:v>
                </c:pt>
                <c:pt idx="40">
                  <c:v>83</c:v>
                </c:pt>
                <c:pt idx="41">
                  <c:v>74</c:v>
                </c:pt>
                <c:pt idx="42">
                  <c:v>88</c:v>
                </c:pt>
                <c:pt idx="43">
                  <c:v>94</c:v>
                </c:pt>
                <c:pt idx="44">
                  <c:v>86</c:v>
                </c:pt>
                <c:pt idx="45">
                  <c:v>82</c:v>
                </c:pt>
                <c:pt idx="46">
                  <c:v>76</c:v>
                </c:pt>
                <c:pt idx="47">
                  <c:v>109</c:v>
                </c:pt>
                <c:pt idx="48">
                  <c:v>84</c:v>
                </c:pt>
                <c:pt idx="49">
                  <c:v>98</c:v>
                </c:pt>
                <c:pt idx="50">
                  <c:v>77</c:v>
                </c:pt>
                <c:pt idx="51">
                  <c:v>108</c:v>
                </c:pt>
                <c:pt idx="52">
                  <c:v>131</c:v>
                </c:pt>
                <c:pt idx="53">
                  <c:v>84</c:v>
                </c:pt>
                <c:pt idx="54">
                  <c:v>123</c:v>
                </c:pt>
                <c:pt idx="55">
                  <c:v>127</c:v>
                </c:pt>
                <c:pt idx="56">
                  <c:v>123</c:v>
                </c:pt>
                <c:pt idx="57">
                  <c:v>130</c:v>
                </c:pt>
                <c:pt idx="58">
                  <c:v>133</c:v>
                </c:pt>
                <c:pt idx="59">
                  <c:v>147</c:v>
                </c:pt>
                <c:pt idx="60">
                  <c:v>142</c:v>
                </c:pt>
                <c:pt idx="61">
                  <c:v>142</c:v>
                </c:pt>
                <c:pt idx="62">
                  <c:v>148</c:v>
                </c:pt>
                <c:pt idx="63">
                  <c:v>151</c:v>
                </c:pt>
                <c:pt idx="64">
                  <c:v>153</c:v>
                </c:pt>
                <c:pt idx="65">
                  <c:v>156</c:v>
                </c:pt>
                <c:pt idx="66">
                  <c:v>133</c:v>
                </c:pt>
                <c:pt idx="67">
                  <c:v>177</c:v>
                </c:pt>
                <c:pt idx="68">
                  <c:v>168</c:v>
                </c:pt>
                <c:pt idx="69">
                  <c:v>156</c:v>
                </c:pt>
                <c:pt idx="70">
                  <c:v>186</c:v>
                </c:pt>
                <c:pt idx="71">
                  <c:v>158</c:v>
                </c:pt>
                <c:pt idx="72">
                  <c:v>176</c:v>
                </c:pt>
                <c:pt idx="73">
                  <c:v>192</c:v>
                </c:pt>
                <c:pt idx="74">
                  <c:v>191</c:v>
                </c:pt>
                <c:pt idx="75">
                  <c:v>177</c:v>
                </c:pt>
                <c:pt idx="76">
                  <c:v>195</c:v>
                </c:pt>
                <c:pt idx="77">
                  <c:v>202</c:v>
                </c:pt>
                <c:pt idx="78">
                  <c:v>183</c:v>
                </c:pt>
                <c:pt idx="79">
                  <c:v>192</c:v>
                </c:pt>
                <c:pt idx="80">
                  <c:v>202</c:v>
                </c:pt>
                <c:pt idx="81">
                  <c:v>200</c:v>
                </c:pt>
                <c:pt idx="82">
                  <c:v>232</c:v>
                </c:pt>
                <c:pt idx="83">
                  <c:v>185</c:v>
                </c:pt>
                <c:pt idx="84">
                  <c:v>198</c:v>
                </c:pt>
                <c:pt idx="85">
                  <c:v>191</c:v>
                </c:pt>
                <c:pt idx="86">
                  <c:v>219</c:v>
                </c:pt>
                <c:pt idx="87">
                  <c:v>228</c:v>
                </c:pt>
                <c:pt idx="88">
                  <c:v>235</c:v>
                </c:pt>
                <c:pt idx="89">
                  <c:v>241</c:v>
                </c:pt>
                <c:pt idx="90">
                  <c:v>188</c:v>
                </c:pt>
                <c:pt idx="91">
                  <c:v>207</c:v>
                </c:pt>
                <c:pt idx="92">
                  <c:v>223</c:v>
                </c:pt>
                <c:pt idx="93">
                  <c:v>229</c:v>
                </c:pt>
                <c:pt idx="94">
                  <c:v>252</c:v>
                </c:pt>
                <c:pt idx="95">
                  <c:v>229</c:v>
                </c:pt>
                <c:pt idx="96">
                  <c:v>258</c:v>
                </c:pt>
                <c:pt idx="97">
                  <c:v>245</c:v>
                </c:pt>
                <c:pt idx="98">
                  <c:v>224</c:v>
                </c:pt>
                <c:pt idx="99">
                  <c:v>258</c:v>
                </c:pt>
                <c:pt idx="100">
                  <c:v>256</c:v>
                </c:pt>
                <c:pt idx="101">
                  <c:v>252</c:v>
                </c:pt>
                <c:pt idx="102">
                  <c:v>270</c:v>
                </c:pt>
                <c:pt idx="103">
                  <c:v>283</c:v>
                </c:pt>
                <c:pt idx="104">
                  <c:v>293</c:v>
                </c:pt>
                <c:pt idx="105">
                  <c:v>297</c:v>
                </c:pt>
                <c:pt idx="106">
                  <c:v>281</c:v>
                </c:pt>
                <c:pt idx="107">
                  <c:v>283</c:v>
                </c:pt>
                <c:pt idx="108">
                  <c:v>284</c:v>
                </c:pt>
                <c:pt idx="109">
                  <c:v>284</c:v>
                </c:pt>
                <c:pt idx="110">
                  <c:v>300</c:v>
                </c:pt>
                <c:pt idx="111">
                  <c:v>298</c:v>
                </c:pt>
                <c:pt idx="112">
                  <c:v>291</c:v>
                </c:pt>
                <c:pt idx="113">
                  <c:v>328</c:v>
                </c:pt>
                <c:pt idx="114">
                  <c:v>280</c:v>
                </c:pt>
                <c:pt idx="115">
                  <c:v>325</c:v>
                </c:pt>
                <c:pt idx="116">
                  <c:v>290</c:v>
                </c:pt>
                <c:pt idx="117">
                  <c:v>296</c:v>
                </c:pt>
                <c:pt idx="118">
                  <c:v>289</c:v>
                </c:pt>
                <c:pt idx="119">
                  <c:v>309</c:v>
                </c:pt>
                <c:pt idx="120">
                  <c:v>320</c:v>
                </c:pt>
                <c:pt idx="121">
                  <c:v>331</c:v>
                </c:pt>
                <c:pt idx="122">
                  <c:v>344</c:v>
                </c:pt>
                <c:pt idx="123">
                  <c:v>354</c:v>
                </c:pt>
                <c:pt idx="124">
                  <c:v>344</c:v>
                </c:pt>
                <c:pt idx="125">
                  <c:v>325</c:v>
                </c:pt>
                <c:pt idx="126">
                  <c:v>346</c:v>
                </c:pt>
                <c:pt idx="127">
                  <c:v>341</c:v>
                </c:pt>
                <c:pt idx="128">
                  <c:v>345</c:v>
                </c:pt>
                <c:pt idx="129">
                  <c:v>316</c:v>
                </c:pt>
                <c:pt idx="130">
                  <c:v>355</c:v>
                </c:pt>
                <c:pt idx="131">
                  <c:v>343</c:v>
                </c:pt>
                <c:pt idx="132">
                  <c:v>359</c:v>
                </c:pt>
                <c:pt idx="133">
                  <c:v>357</c:v>
                </c:pt>
                <c:pt idx="134">
                  <c:v>362</c:v>
                </c:pt>
                <c:pt idx="135">
                  <c:v>321</c:v>
                </c:pt>
                <c:pt idx="136">
                  <c:v>378</c:v>
                </c:pt>
                <c:pt idx="137">
                  <c:v>362</c:v>
                </c:pt>
                <c:pt idx="138">
                  <c:v>357</c:v>
                </c:pt>
                <c:pt idx="139">
                  <c:v>367</c:v>
                </c:pt>
                <c:pt idx="140">
                  <c:v>347</c:v>
                </c:pt>
                <c:pt idx="141">
                  <c:v>373</c:v>
                </c:pt>
                <c:pt idx="142">
                  <c:v>349</c:v>
                </c:pt>
                <c:pt idx="143">
                  <c:v>353</c:v>
                </c:pt>
                <c:pt idx="144">
                  <c:v>355</c:v>
                </c:pt>
                <c:pt idx="145">
                  <c:v>359</c:v>
                </c:pt>
                <c:pt idx="146">
                  <c:v>380</c:v>
                </c:pt>
                <c:pt idx="147">
                  <c:v>382</c:v>
                </c:pt>
                <c:pt idx="148">
                  <c:v>374</c:v>
                </c:pt>
                <c:pt idx="149">
                  <c:v>408</c:v>
                </c:pt>
                <c:pt idx="150">
                  <c:v>346</c:v>
                </c:pt>
                <c:pt idx="151">
                  <c:v>353</c:v>
                </c:pt>
                <c:pt idx="152">
                  <c:v>381</c:v>
                </c:pt>
                <c:pt idx="153">
                  <c:v>384</c:v>
                </c:pt>
                <c:pt idx="154">
                  <c:v>378</c:v>
                </c:pt>
                <c:pt idx="155">
                  <c:v>395</c:v>
                </c:pt>
                <c:pt idx="156">
                  <c:v>365</c:v>
                </c:pt>
                <c:pt idx="157">
                  <c:v>357</c:v>
                </c:pt>
                <c:pt idx="158">
                  <c:v>374</c:v>
                </c:pt>
                <c:pt idx="159">
                  <c:v>425</c:v>
                </c:pt>
                <c:pt idx="160">
                  <c:v>412</c:v>
                </c:pt>
                <c:pt idx="161">
                  <c:v>404</c:v>
                </c:pt>
                <c:pt idx="162">
                  <c:v>431</c:v>
                </c:pt>
                <c:pt idx="163">
                  <c:v>422</c:v>
                </c:pt>
                <c:pt idx="164">
                  <c:v>390</c:v>
                </c:pt>
                <c:pt idx="165">
                  <c:v>431</c:v>
                </c:pt>
                <c:pt idx="166">
                  <c:v>394</c:v>
                </c:pt>
                <c:pt idx="167">
                  <c:v>368</c:v>
                </c:pt>
                <c:pt idx="168">
                  <c:v>381</c:v>
                </c:pt>
                <c:pt idx="169">
                  <c:v>407</c:v>
                </c:pt>
                <c:pt idx="170">
                  <c:v>397</c:v>
                </c:pt>
                <c:pt idx="171">
                  <c:v>388</c:v>
                </c:pt>
                <c:pt idx="172">
                  <c:v>426</c:v>
                </c:pt>
                <c:pt idx="173">
                  <c:v>409</c:v>
                </c:pt>
                <c:pt idx="174">
                  <c:v>387</c:v>
                </c:pt>
                <c:pt idx="175">
                  <c:v>391</c:v>
                </c:pt>
                <c:pt idx="176">
                  <c:v>401</c:v>
                </c:pt>
                <c:pt idx="177">
                  <c:v>401</c:v>
                </c:pt>
                <c:pt idx="178">
                  <c:v>391</c:v>
                </c:pt>
                <c:pt idx="179">
                  <c:v>426</c:v>
                </c:pt>
                <c:pt idx="180">
                  <c:v>438</c:v>
                </c:pt>
                <c:pt idx="181">
                  <c:v>382</c:v>
                </c:pt>
                <c:pt idx="182">
                  <c:v>387</c:v>
                </c:pt>
                <c:pt idx="183">
                  <c:v>393</c:v>
                </c:pt>
                <c:pt idx="184">
                  <c:v>422</c:v>
                </c:pt>
                <c:pt idx="185">
                  <c:v>419</c:v>
                </c:pt>
                <c:pt idx="186">
                  <c:v>413</c:v>
                </c:pt>
                <c:pt idx="187">
                  <c:v>391</c:v>
                </c:pt>
                <c:pt idx="188">
                  <c:v>431</c:v>
                </c:pt>
                <c:pt idx="189">
                  <c:v>456</c:v>
                </c:pt>
                <c:pt idx="190">
                  <c:v>435</c:v>
                </c:pt>
                <c:pt idx="191">
                  <c:v>403</c:v>
                </c:pt>
                <c:pt idx="192">
                  <c:v>441</c:v>
                </c:pt>
                <c:pt idx="193">
                  <c:v>424</c:v>
                </c:pt>
                <c:pt idx="194">
                  <c:v>435</c:v>
                </c:pt>
                <c:pt idx="195">
                  <c:v>435</c:v>
                </c:pt>
                <c:pt idx="196">
                  <c:v>431</c:v>
                </c:pt>
                <c:pt idx="197">
                  <c:v>406</c:v>
                </c:pt>
                <c:pt idx="198">
                  <c:v>443</c:v>
                </c:pt>
                <c:pt idx="199">
                  <c:v>434</c:v>
                </c:pt>
                <c:pt idx="200">
                  <c:v>435</c:v>
                </c:pt>
                <c:pt idx="201">
                  <c:v>424</c:v>
                </c:pt>
                <c:pt idx="202">
                  <c:v>453</c:v>
                </c:pt>
                <c:pt idx="203">
                  <c:v>419</c:v>
                </c:pt>
                <c:pt idx="204">
                  <c:v>458</c:v>
                </c:pt>
                <c:pt idx="205">
                  <c:v>426</c:v>
                </c:pt>
                <c:pt idx="206">
                  <c:v>454</c:v>
                </c:pt>
                <c:pt idx="207">
                  <c:v>432</c:v>
                </c:pt>
                <c:pt idx="208">
                  <c:v>476</c:v>
                </c:pt>
                <c:pt idx="209">
                  <c:v>434</c:v>
                </c:pt>
                <c:pt idx="210">
                  <c:v>422</c:v>
                </c:pt>
                <c:pt idx="211">
                  <c:v>419</c:v>
                </c:pt>
                <c:pt idx="212">
                  <c:v>473</c:v>
                </c:pt>
                <c:pt idx="213">
                  <c:v>447</c:v>
                </c:pt>
                <c:pt idx="214">
                  <c:v>455</c:v>
                </c:pt>
                <c:pt idx="215">
                  <c:v>440</c:v>
                </c:pt>
                <c:pt idx="216">
                  <c:v>468</c:v>
                </c:pt>
                <c:pt idx="217">
                  <c:v>457</c:v>
                </c:pt>
                <c:pt idx="218">
                  <c:v>512</c:v>
                </c:pt>
                <c:pt idx="219">
                  <c:v>456</c:v>
                </c:pt>
                <c:pt idx="220">
                  <c:v>418</c:v>
                </c:pt>
                <c:pt idx="221">
                  <c:v>432</c:v>
                </c:pt>
                <c:pt idx="222">
                  <c:v>422</c:v>
                </c:pt>
                <c:pt idx="223">
                  <c:v>458</c:v>
                </c:pt>
                <c:pt idx="224">
                  <c:v>479</c:v>
                </c:pt>
                <c:pt idx="225">
                  <c:v>413</c:v>
                </c:pt>
                <c:pt idx="226">
                  <c:v>429</c:v>
                </c:pt>
                <c:pt idx="227">
                  <c:v>462</c:v>
                </c:pt>
                <c:pt idx="228">
                  <c:v>470</c:v>
                </c:pt>
                <c:pt idx="229">
                  <c:v>425</c:v>
                </c:pt>
                <c:pt idx="230">
                  <c:v>445</c:v>
                </c:pt>
                <c:pt idx="231">
                  <c:v>454</c:v>
                </c:pt>
                <c:pt idx="232">
                  <c:v>394</c:v>
                </c:pt>
                <c:pt idx="233">
                  <c:v>459</c:v>
                </c:pt>
                <c:pt idx="234">
                  <c:v>463</c:v>
                </c:pt>
                <c:pt idx="235">
                  <c:v>450</c:v>
                </c:pt>
                <c:pt idx="236">
                  <c:v>478</c:v>
                </c:pt>
                <c:pt idx="237">
                  <c:v>430</c:v>
                </c:pt>
                <c:pt idx="238">
                  <c:v>433</c:v>
                </c:pt>
                <c:pt idx="239">
                  <c:v>395</c:v>
                </c:pt>
                <c:pt idx="240">
                  <c:v>457</c:v>
                </c:pt>
                <c:pt idx="241">
                  <c:v>488</c:v>
                </c:pt>
                <c:pt idx="242">
                  <c:v>403</c:v>
                </c:pt>
                <c:pt idx="243">
                  <c:v>407</c:v>
                </c:pt>
                <c:pt idx="244">
                  <c:v>421</c:v>
                </c:pt>
                <c:pt idx="245">
                  <c:v>413</c:v>
                </c:pt>
                <c:pt idx="246">
                  <c:v>445</c:v>
                </c:pt>
                <c:pt idx="247">
                  <c:v>427</c:v>
                </c:pt>
                <c:pt idx="248">
                  <c:v>458</c:v>
                </c:pt>
                <c:pt idx="249">
                  <c:v>449</c:v>
                </c:pt>
                <c:pt idx="250">
                  <c:v>419</c:v>
                </c:pt>
                <c:pt idx="251">
                  <c:v>444</c:v>
                </c:pt>
                <c:pt idx="252">
                  <c:v>456</c:v>
                </c:pt>
                <c:pt idx="253">
                  <c:v>445</c:v>
                </c:pt>
                <c:pt idx="254">
                  <c:v>453</c:v>
                </c:pt>
                <c:pt idx="255">
                  <c:v>411</c:v>
                </c:pt>
                <c:pt idx="256">
                  <c:v>415</c:v>
                </c:pt>
                <c:pt idx="257">
                  <c:v>418</c:v>
                </c:pt>
                <c:pt idx="258">
                  <c:v>444</c:v>
                </c:pt>
                <c:pt idx="259">
                  <c:v>487</c:v>
                </c:pt>
                <c:pt idx="260">
                  <c:v>420</c:v>
                </c:pt>
                <c:pt idx="261">
                  <c:v>463</c:v>
                </c:pt>
                <c:pt idx="262">
                  <c:v>440</c:v>
                </c:pt>
                <c:pt idx="263">
                  <c:v>429</c:v>
                </c:pt>
                <c:pt idx="264">
                  <c:v>442</c:v>
                </c:pt>
                <c:pt idx="265">
                  <c:v>441</c:v>
                </c:pt>
                <c:pt idx="266">
                  <c:v>437</c:v>
                </c:pt>
                <c:pt idx="267">
                  <c:v>418</c:v>
                </c:pt>
                <c:pt idx="268">
                  <c:v>420</c:v>
                </c:pt>
                <c:pt idx="269">
                  <c:v>452</c:v>
                </c:pt>
                <c:pt idx="270">
                  <c:v>403</c:v>
                </c:pt>
                <c:pt idx="271">
                  <c:v>458</c:v>
                </c:pt>
                <c:pt idx="272">
                  <c:v>433</c:v>
                </c:pt>
                <c:pt idx="273">
                  <c:v>427</c:v>
                </c:pt>
                <c:pt idx="274">
                  <c:v>443</c:v>
                </c:pt>
                <c:pt idx="275">
                  <c:v>422</c:v>
                </c:pt>
                <c:pt idx="276">
                  <c:v>431</c:v>
                </c:pt>
                <c:pt idx="277">
                  <c:v>414</c:v>
                </c:pt>
                <c:pt idx="278">
                  <c:v>432</c:v>
                </c:pt>
                <c:pt idx="279">
                  <c:v>386</c:v>
                </c:pt>
                <c:pt idx="280">
                  <c:v>420</c:v>
                </c:pt>
                <c:pt idx="281">
                  <c:v>410</c:v>
                </c:pt>
                <c:pt idx="282">
                  <c:v>416</c:v>
                </c:pt>
                <c:pt idx="283">
                  <c:v>410</c:v>
                </c:pt>
                <c:pt idx="284">
                  <c:v>449</c:v>
                </c:pt>
                <c:pt idx="285">
                  <c:v>422</c:v>
                </c:pt>
                <c:pt idx="286">
                  <c:v>417</c:v>
                </c:pt>
                <c:pt idx="287">
                  <c:v>395</c:v>
                </c:pt>
                <c:pt idx="288">
                  <c:v>447</c:v>
                </c:pt>
                <c:pt idx="289">
                  <c:v>425</c:v>
                </c:pt>
                <c:pt idx="290">
                  <c:v>431</c:v>
                </c:pt>
                <c:pt idx="291">
                  <c:v>474</c:v>
                </c:pt>
                <c:pt idx="292">
                  <c:v>423</c:v>
                </c:pt>
                <c:pt idx="293">
                  <c:v>438</c:v>
                </c:pt>
                <c:pt idx="294">
                  <c:v>427</c:v>
                </c:pt>
                <c:pt idx="295">
                  <c:v>395</c:v>
                </c:pt>
                <c:pt idx="296">
                  <c:v>404</c:v>
                </c:pt>
                <c:pt idx="297">
                  <c:v>402</c:v>
                </c:pt>
                <c:pt idx="298">
                  <c:v>404</c:v>
                </c:pt>
                <c:pt idx="299">
                  <c:v>387</c:v>
                </c:pt>
                <c:pt idx="300">
                  <c:v>402</c:v>
                </c:pt>
                <c:pt idx="301">
                  <c:v>421</c:v>
                </c:pt>
                <c:pt idx="302">
                  <c:v>405</c:v>
                </c:pt>
                <c:pt idx="303">
                  <c:v>413</c:v>
                </c:pt>
                <c:pt idx="304">
                  <c:v>417</c:v>
                </c:pt>
                <c:pt idx="305">
                  <c:v>392</c:v>
                </c:pt>
                <c:pt idx="306">
                  <c:v>449</c:v>
                </c:pt>
                <c:pt idx="307">
                  <c:v>425</c:v>
                </c:pt>
                <c:pt idx="308">
                  <c:v>401</c:v>
                </c:pt>
                <c:pt idx="309">
                  <c:v>401</c:v>
                </c:pt>
                <c:pt idx="310">
                  <c:v>422</c:v>
                </c:pt>
                <c:pt idx="311">
                  <c:v>390</c:v>
                </c:pt>
                <c:pt idx="312">
                  <c:v>400</c:v>
                </c:pt>
                <c:pt idx="313">
                  <c:v>408</c:v>
                </c:pt>
                <c:pt idx="314">
                  <c:v>425</c:v>
                </c:pt>
                <c:pt idx="315">
                  <c:v>384</c:v>
                </c:pt>
                <c:pt idx="316">
                  <c:v>403</c:v>
                </c:pt>
                <c:pt idx="317">
                  <c:v>419</c:v>
                </c:pt>
                <c:pt idx="318">
                  <c:v>413</c:v>
                </c:pt>
                <c:pt idx="319">
                  <c:v>421</c:v>
                </c:pt>
                <c:pt idx="320">
                  <c:v>404</c:v>
                </c:pt>
                <c:pt idx="321">
                  <c:v>404</c:v>
                </c:pt>
                <c:pt idx="322">
                  <c:v>420</c:v>
                </c:pt>
                <c:pt idx="323">
                  <c:v>408</c:v>
                </c:pt>
                <c:pt idx="324">
                  <c:v>361</c:v>
                </c:pt>
                <c:pt idx="325">
                  <c:v>443</c:v>
                </c:pt>
                <c:pt idx="326">
                  <c:v>380</c:v>
                </c:pt>
                <c:pt idx="327">
                  <c:v>403</c:v>
                </c:pt>
                <c:pt idx="328">
                  <c:v>396</c:v>
                </c:pt>
                <c:pt idx="329">
                  <c:v>383</c:v>
                </c:pt>
                <c:pt idx="330">
                  <c:v>408</c:v>
                </c:pt>
                <c:pt idx="331">
                  <c:v>367</c:v>
                </c:pt>
                <c:pt idx="332">
                  <c:v>388</c:v>
                </c:pt>
                <c:pt idx="333">
                  <c:v>394</c:v>
                </c:pt>
                <c:pt idx="334">
                  <c:v>408</c:v>
                </c:pt>
                <c:pt idx="335">
                  <c:v>439</c:v>
                </c:pt>
                <c:pt idx="336">
                  <c:v>399</c:v>
                </c:pt>
                <c:pt idx="337">
                  <c:v>385</c:v>
                </c:pt>
                <c:pt idx="338">
                  <c:v>363</c:v>
                </c:pt>
                <c:pt idx="339">
                  <c:v>407</c:v>
                </c:pt>
                <c:pt idx="340">
                  <c:v>377</c:v>
                </c:pt>
                <c:pt idx="341">
                  <c:v>376</c:v>
                </c:pt>
                <c:pt idx="342">
                  <c:v>401</c:v>
                </c:pt>
                <c:pt idx="343">
                  <c:v>426</c:v>
                </c:pt>
                <c:pt idx="344">
                  <c:v>367</c:v>
                </c:pt>
                <c:pt idx="345">
                  <c:v>385</c:v>
                </c:pt>
                <c:pt idx="346">
                  <c:v>443</c:v>
                </c:pt>
                <c:pt idx="347">
                  <c:v>372</c:v>
                </c:pt>
                <c:pt idx="348">
                  <c:v>399</c:v>
                </c:pt>
                <c:pt idx="349">
                  <c:v>366</c:v>
                </c:pt>
                <c:pt idx="350">
                  <c:v>362</c:v>
                </c:pt>
                <c:pt idx="351">
                  <c:v>366</c:v>
                </c:pt>
                <c:pt idx="352">
                  <c:v>344</c:v>
                </c:pt>
                <c:pt idx="353">
                  <c:v>410</c:v>
                </c:pt>
                <c:pt idx="354">
                  <c:v>381</c:v>
                </c:pt>
                <c:pt idx="355">
                  <c:v>373</c:v>
                </c:pt>
                <c:pt idx="356">
                  <c:v>394</c:v>
                </c:pt>
                <c:pt idx="357">
                  <c:v>388</c:v>
                </c:pt>
                <c:pt idx="358">
                  <c:v>385</c:v>
                </c:pt>
                <c:pt idx="359">
                  <c:v>358</c:v>
                </c:pt>
                <c:pt idx="360">
                  <c:v>391</c:v>
                </c:pt>
                <c:pt idx="361">
                  <c:v>409</c:v>
                </c:pt>
                <c:pt idx="362">
                  <c:v>378</c:v>
                </c:pt>
                <c:pt idx="363">
                  <c:v>360</c:v>
                </c:pt>
                <c:pt idx="364">
                  <c:v>377</c:v>
                </c:pt>
                <c:pt idx="365">
                  <c:v>360</c:v>
                </c:pt>
                <c:pt idx="366">
                  <c:v>355</c:v>
                </c:pt>
                <c:pt idx="367">
                  <c:v>374</c:v>
                </c:pt>
                <c:pt idx="368">
                  <c:v>382</c:v>
                </c:pt>
                <c:pt idx="369">
                  <c:v>379</c:v>
                </c:pt>
                <c:pt idx="370">
                  <c:v>384</c:v>
                </c:pt>
                <c:pt idx="371">
                  <c:v>368</c:v>
                </c:pt>
                <c:pt idx="372">
                  <c:v>399</c:v>
                </c:pt>
                <c:pt idx="373">
                  <c:v>359</c:v>
                </c:pt>
                <c:pt idx="374">
                  <c:v>382</c:v>
                </c:pt>
                <c:pt idx="375">
                  <c:v>360</c:v>
                </c:pt>
                <c:pt idx="376">
                  <c:v>355</c:v>
                </c:pt>
                <c:pt idx="377">
                  <c:v>365</c:v>
                </c:pt>
                <c:pt idx="378">
                  <c:v>377</c:v>
                </c:pt>
                <c:pt idx="379">
                  <c:v>400</c:v>
                </c:pt>
                <c:pt idx="380">
                  <c:v>364</c:v>
                </c:pt>
                <c:pt idx="381">
                  <c:v>359</c:v>
                </c:pt>
                <c:pt idx="382">
                  <c:v>393</c:v>
                </c:pt>
                <c:pt idx="383">
                  <c:v>357</c:v>
                </c:pt>
                <c:pt idx="384">
                  <c:v>363</c:v>
                </c:pt>
                <c:pt idx="385">
                  <c:v>342</c:v>
                </c:pt>
                <c:pt idx="386">
                  <c:v>366</c:v>
                </c:pt>
                <c:pt idx="387">
                  <c:v>371</c:v>
                </c:pt>
                <c:pt idx="388">
                  <c:v>391</c:v>
                </c:pt>
                <c:pt idx="389">
                  <c:v>356</c:v>
                </c:pt>
                <c:pt idx="390">
                  <c:v>383</c:v>
                </c:pt>
                <c:pt idx="391">
                  <c:v>347</c:v>
                </c:pt>
                <c:pt idx="392">
                  <c:v>397</c:v>
                </c:pt>
                <c:pt idx="393">
                  <c:v>344</c:v>
                </c:pt>
                <c:pt idx="394">
                  <c:v>357</c:v>
                </c:pt>
                <c:pt idx="395">
                  <c:v>371</c:v>
                </c:pt>
                <c:pt idx="396">
                  <c:v>362</c:v>
                </c:pt>
                <c:pt idx="397">
                  <c:v>377</c:v>
                </c:pt>
                <c:pt idx="398">
                  <c:v>343</c:v>
                </c:pt>
                <c:pt idx="399">
                  <c:v>367</c:v>
                </c:pt>
                <c:pt idx="400">
                  <c:v>351</c:v>
                </c:pt>
                <c:pt idx="401">
                  <c:v>356</c:v>
                </c:pt>
                <c:pt idx="402">
                  <c:v>369</c:v>
                </c:pt>
                <c:pt idx="403">
                  <c:v>362</c:v>
                </c:pt>
                <c:pt idx="404">
                  <c:v>355</c:v>
                </c:pt>
                <c:pt idx="405">
                  <c:v>372</c:v>
                </c:pt>
                <c:pt idx="406">
                  <c:v>363</c:v>
                </c:pt>
                <c:pt idx="407">
                  <c:v>312</c:v>
                </c:pt>
                <c:pt idx="408">
                  <c:v>346</c:v>
                </c:pt>
                <c:pt idx="409">
                  <c:v>335</c:v>
                </c:pt>
                <c:pt idx="410">
                  <c:v>346</c:v>
                </c:pt>
                <c:pt idx="411">
                  <c:v>356</c:v>
                </c:pt>
                <c:pt idx="412">
                  <c:v>364</c:v>
                </c:pt>
                <c:pt idx="413">
                  <c:v>345</c:v>
                </c:pt>
                <c:pt idx="414">
                  <c:v>380</c:v>
                </c:pt>
                <c:pt idx="415">
                  <c:v>336</c:v>
                </c:pt>
                <c:pt idx="416">
                  <c:v>329</c:v>
                </c:pt>
                <c:pt idx="417">
                  <c:v>386</c:v>
                </c:pt>
                <c:pt idx="418">
                  <c:v>336</c:v>
                </c:pt>
                <c:pt idx="419">
                  <c:v>348</c:v>
                </c:pt>
                <c:pt idx="420">
                  <c:v>357</c:v>
                </c:pt>
                <c:pt idx="421">
                  <c:v>376</c:v>
                </c:pt>
                <c:pt idx="422">
                  <c:v>339</c:v>
                </c:pt>
                <c:pt idx="423">
                  <c:v>361</c:v>
                </c:pt>
                <c:pt idx="424">
                  <c:v>324</c:v>
                </c:pt>
                <c:pt idx="425">
                  <c:v>368</c:v>
                </c:pt>
                <c:pt idx="426">
                  <c:v>356</c:v>
                </c:pt>
                <c:pt idx="427">
                  <c:v>340</c:v>
                </c:pt>
                <c:pt idx="428">
                  <c:v>354</c:v>
                </c:pt>
                <c:pt idx="429">
                  <c:v>327</c:v>
                </c:pt>
                <c:pt idx="430">
                  <c:v>325</c:v>
                </c:pt>
                <c:pt idx="431">
                  <c:v>343</c:v>
                </c:pt>
                <c:pt idx="432">
                  <c:v>347</c:v>
                </c:pt>
                <c:pt idx="433">
                  <c:v>328</c:v>
                </c:pt>
                <c:pt idx="434">
                  <c:v>335</c:v>
                </c:pt>
                <c:pt idx="435">
                  <c:v>299</c:v>
                </c:pt>
                <c:pt idx="436">
                  <c:v>310</c:v>
                </c:pt>
                <c:pt idx="437">
                  <c:v>339</c:v>
                </c:pt>
                <c:pt idx="438">
                  <c:v>351</c:v>
                </c:pt>
                <c:pt idx="439">
                  <c:v>317</c:v>
                </c:pt>
                <c:pt idx="440">
                  <c:v>337</c:v>
                </c:pt>
                <c:pt idx="441">
                  <c:v>342</c:v>
                </c:pt>
                <c:pt idx="442">
                  <c:v>321</c:v>
                </c:pt>
                <c:pt idx="443">
                  <c:v>317</c:v>
                </c:pt>
                <c:pt idx="444">
                  <c:v>303</c:v>
                </c:pt>
                <c:pt idx="445">
                  <c:v>313</c:v>
                </c:pt>
                <c:pt idx="446">
                  <c:v>336</c:v>
                </c:pt>
                <c:pt idx="447">
                  <c:v>333</c:v>
                </c:pt>
                <c:pt idx="448">
                  <c:v>315</c:v>
                </c:pt>
                <c:pt idx="449">
                  <c:v>310</c:v>
                </c:pt>
                <c:pt idx="450">
                  <c:v>360</c:v>
                </c:pt>
                <c:pt idx="451">
                  <c:v>317</c:v>
                </c:pt>
                <c:pt idx="452">
                  <c:v>296</c:v>
                </c:pt>
                <c:pt idx="453">
                  <c:v>323</c:v>
                </c:pt>
                <c:pt idx="454">
                  <c:v>312</c:v>
                </c:pt>
                <c:pt idx="455">
                  <c:v>345</c:v>
                </c:pt>
                <c:pt idx="456">
                  <c:v>300</c:v>
                </c:pt>
                <c:pt idx="457">
                  <c:v>321</c:v>
                </c:pt>
                <c:pt idx="458">
                  <c:v>315</c:v>
                </c:pt>
                <c:pt idx="459">
                  <c:v>354</c:v>
                </c:pt>
                <c:pt idx="460">
                  <c:v>309</c:v>
                </c:pt>
                <c:pt idx="461">
                  <c:v>316</c:v>
                </c:pt>
                <c:pt idx="462">
                  <c:v>317</c:v>
                </c:pt>
                <c:pt idx="463">
                  <c:v>343</c:v>
                </c:pt>
                <c:pt idx="464">
                  <c:v>272</c:v>
                </c:pt>
                <c:pt idx="465">
                  <c:v>301</c:v>
                </c:pt>
                <c:pt idx="466">
                  <c:v>288</c:v>
                </c:pt>
                <c:pt idx="467">
                  <c:v>364</c:v>
                </c:pt>
                <c:pt idx="468">
                  <c:v>302</c:v>
                </c:pt>
                <c:pt idx="469">
                  <c:v>336</c:v>
                </c:pt>
                <c:pt idx="470">
                  <c:v>320</c:v>
                </c:pt>
                <c:pt idx="471">
                  <c:v>320</c:v>
                </c:pt>
                <c:pt idx="472">
                  <c:v>321</c:v>
                </c:pt>
                <c:pt idx="473">
                  <c:v>318</c:v>
                </c:pt>
                <c:pt idx="474">
                  <c:v>330</c:v>
                </c:pt>
                <c:pt idx="475">
                  <c:v>324</c:v>
                </c:pt>
                <c:pt idx="476">
                  <c:v>308</c:v>
                </c:pt>
                <c:pt idx="477">
                  <c:v>277</c:v>
                </c:pt>
                <c:pt idx="478">
                  <c:v>307</c:v>
                </c:pt>
                <c:pt idx="479">
                  <c:v>322</c:v>
                </c:pt>
                <c:pt idx="480">
                  <c:v>320</c:v>
                </c:pt>
                <c:pt idx="481">
                  <c:v>306</c:v>
                </c:pt>
                <c:pt idx="482">
                  <c:v>322</c:v>
                </c:pt>
                <c:pt idx="483">
                  <c:v>278</c:v>
                </c:pt>
                <c:pt idx="484">
                  <c:v>319</c:v>
                </c:pt>
                <c:pt idx="485">
                  <c:v>294</c:v>
                </c:pt>
                <c:pt idx="486">
                  <c:v>289</c:v>
                </c:pt>
                <c:pt idx="487">
                  <c:v>274</c:v>
                </c:pt>
                <c:pt idx="488">
                  <c:v>275</c:v>
                </c:pt>
                <c:pt idx="489">
                  <c:v>303</c:v>
                </c:pt>
                <c:pt idx="490">
                  <c:v>276</c:v>
                </c:pt>
                <c:pt idx="491">
                  <c:v>295</c:v>
                </c:pt>
                <c:pt idx="492">
                  <c:v>294</c:v>
                </c:pt>
                <c:pt idx="493">
                  <c:v>284</c:v>
                </c:pt>
                <c:pt idx="494">
                  <c:v>314</c:v>
                </c:pt>
                <c:pt idx="495">
                  <c:v>304</c:v>
                </c:pt>
                <c:pt idx="496">
                  <c:v>313</c:v>
                </c:pt>
                <c:pt idx="497">
                  <c:v>291</c:v>
                </c:pt>
                <c:pt idx="498">
                  <c:v>290</c:v>
                </c:pt>
                <c:pt idx="499">
                  <c:v>284</c:v>
                </c:pt>
                <c:pt idx="500">
                  <c:v>255</c:v>
                </c:pt>
                <c:pt idx="501">
                  <c:v>303</c:v>
                </c:pt>
                <c:pt idx="502">
                  <c:v>257</c:v>
                </c:pt>
                <c:pt idx="503">
                  <c:v>278</c:v>
                </c:pt>
                <c:pt idx="504">
                  <c:v>301</c:v>
                </c:pt>
                <c:pt idx="505">
                  <c:v>331</c:v>
                </c:pt>
                <c:pt idx="506">
                  <c:v>285</c:v>
                </c:pt>
                <c:pt idx="507">
                  <c:v>265</c:v>
                </c:pt>
                <c:pt idx="508">
                  <c:v>321</c:v>
                </c:pt>
                <c:pt idx="509">
                  <c:v>314</c:v>
                </c:pt>
                <c:pt idx="510">
                  <c:v>269</c:v>
                </c:pt>
                <c:pt idx="511">
                  <c:v>337</c:v>
                </c:pt>
                <c:pt idx="512">
                  <c:v>265</c:v>
                </c:pt>
                <c:pt idx="513">
                  <c:v>291</c:v>
                </c:pt>
                <c:pt idx="514">
                  <c:v>284</c:v>
                </c:pt>
                <c:pt idx="515">
                  <c:v>289</c:v>
                </c:pt>
                <c:pt idx="516">
                  <c:v>262</c:v>
                </c:pt>
                <c:pt idx="517">
                  <c:v>285</c:v>
                </c:pt>
                <c:pt idx="518">
                  <c:v>276</c:v>
                </c:pt>
                <c:pt idx="519">
                  <c:v>259</c:v>
                </c:pt>
                <c:pt idx="520">
                  <c:v>259</c:v>
                </c:pt>
                <c:pt idx="521">
                  <c:v>264</c:v>
                </c:pt>
                <c:pt idx="522">
                  <c:v>269</c:v>
                </c:pt>
                <c:pt idx="523">
                  <c:v>285</c:v>
                </c:pt>
                <c:pt idx="524">
                  <c:v>259</c:v>
                </c:pt>
                <c:pt idx="525">
                  <c:v>263</c:v>
                </c:pt>
                <c:pt idx="526">
                  <c:v>275</c:v>
                </c:pt>
                <c:pt idx="527">
                  <c:v>244</c:v>
                </c:pt>
                <c:pt idx="528">
                  <c:v>306</c:v>
                </c:pt>
                <c:pt idx="529">
                  <c:v>243</c:v>
                </c:pt>
                <c:pt idx="530">
                  <c:v>248</c:v>
                </c:pt>
                <c:pt idx="531">
                  <c:v>282</c:v>
                </c:pt>
                <c:pt idx="532">
                  <c:v>262</c:v>
                </c:pt>
                <c:pt idx="533">
                  <c:v>256</c:v>
                </c:pt>
                <c:pt idx="534">
                  <c:v>250</c:v>
                </c:pt>
                <c:pt idx="535">
                  <c:v>276</c:v>
                </c:pt>
                <c:pt idx="536">
                  <c:v>261</c:v>
                </c:pt>
                <c:pt idx="537">
                  <c:v>253</c:v>
                </c:pt>
                <c:pt idx="538">
                  <c:v>261</c:v>
                </c:pt>
                <c:pt idx="539">
                  <c:v>270</c:v>
                </c:pt>
                <c:pt idx="540">
                  <c:v>257</c:v>
                </c:pt>
                <c:pt idx="541">
                  <c:v>269</c:v>
                </c:pt>
                <c:pt idx="542">
                  <c:v>253</c:v>
                </c:pt>
                <c:pt idx="543">
                  <c:v>264</c:v>
                </c:pt>
                <c:pt idx="544">
                  <c:v>223</c:v>
                </c:pt>
                <c:pt idx="545">
                  <c:v>268</c:v>
                </c:pt>
                <c:pt idx="546">
                  <c:v>271</c:v>
                </c:pt>
                <c:pt idx="547">
                  <c:v>261</c:v>
                </c:pt>
                <c:pt idx="548">
                  <c:v>236</c:v>
                </c:pt>
                <c:pt idx="549">
                  <c:v>271</c:v>
                </c:pt>
                <c:pt idx="550">
                  <c:v>235</c:v>
                </c:pt>
                <c:pt idx="551">
                  <c:v>278</c:v>
                </c:pt>
                <c:pt idx="552">
                  <c:v>271</c:v>
                </c:pt>
                <c:pt idx="553">
                  <c:v>286</c:v>
                </c:pt>
                <c:pt idx="554">
                  <c:v>236</c:v>
                </c:pt>
                <c:pt idx="555">
                  <c:v>257</c:v>
                </c:pt>
                <c:pt idx="556">
                  <c:v>298</c:v>
                </c:pt>
                <c:pt idx="557">
                  <c:v>262</c:v>
                </c:pt>
                <c:pt idx="558">
                  <c:v>249</c:v>
                </c:pt>
                <c:pt idx="559">
                  <c:v>266</c:v>
                </c:pt>
                <c:pt idx="560">
                  <c:v>247</c:v>
                </c:pt>
                <c:pt idx="561">
                  <c:v>256</c:v>
                </c:pt>
                <c:pt idx="562">
                  <c:v>229</c:v>
                </c:pt>
                <c:pt idx="563">
                  <c:v>249</c:v>
                </c:pt>
                <c:pt idx="564">
                  <c:v>256</c:v>
                </c:pt>
                <c:pt idx="565">
                  <c:v>251</c:v>
                </c:pt>
                <c:pt idx="566">
                  <c:v>233</c:v>
                </c:pt>
                <c:pt idx="567">
                  <c:v>259</c:v>
                </c:pt>
                <c:pt idx="568">
                  <c:v>244</c:v>
                </c:pt>
                <c:pt idx="569">
                  <c:v>221</c:v>
                </c:pt>
                <c:pt idx="570">
                  <c:v>243</c:v>
                </c:pt>
                <c:pt idx="571">
                  <c:v>240</c:v>
                </c:pt>
                <c:pt idx="572">
                  <c:v>247</c:v>
                </c:pt>
                <c:pt idx="573">
                  <c:v>242</c:v>
                </c:pt>
                <c:pt idx="574">
                  <c:v>254</c:v>
                </c:pt>
                <c:pt idx="575">
                  <c:v>253</c:v>
                </c:pt>
                <c:pt idx="576">
                  <c:v>241</c:v>
                </c:pt>
                <c:pt idx="577">
                  <c:v>260</c:v>
                </c:pt>
                <c:pt idx="578">
                  <c:v>258</c:v>
                </c:pt>
                <c:pt idx="579">
                  <c:v>194</c:v>
                </c:pt>
                <c:pt idx="580">
                  <c:v>234</c:v>
                </c:pt>
                <c:pt idx="581">
                  <c:v>258</c:v>
                </c:pt>
                <c:pt idx="582">
                  <c:v>243</c:v>
                </c:pt>
                <c:pt idx="583">
                  <c:v>260</c:v>
                </c:pt>
                <c:pt idx="584">
                  <c:v>236</c:v>
                </c:pt>
                <c:pt idx="585">
                  <c:v>212</c:v>
                </c:pt>
                <c:pt idx="586">
                  <c:v>246</c:v>
                </c:pt>
                <c:pt idx="587">
                  <c:v>243</c:v>
                </c:pt>
                <c:pt idx="588">
                  <c:v>228</c:v>
                </c:pt>
                <c:pt idx="589">
                  <c:v>239</c:v>
                </c:pt>
                <c:pt idx="590">
                  <c:v>224</c:v>
                </c:pt>
                <c:pt idx="591">
                  <c:v>242</c:v>
                </c:pt>
                <c:pt idx="592">
                  <c:v>227</c:v>
                </c:pt>
                <c:pt idx="593">
                  <c:v>223</c:v>
                </c:pt>
                <c:pt idx="594">
                  <c:v>220</c:v>
                </c:pt>
                <c:pt idx="595">
                  <c:v>232</c:v>
                </c:pt>
                <c:pt idx="596">
                  <c:v>205</c:v>
                </c:pt>
                <c:pt idx="597">
                  <c:v>233</c:v>
                </c:pt>
                <c:pt idx="598">
                  <c:v>244</c:v>
                </c:pt>
                <c:pt idx="599">
                  <c:v>230</c:v>
                </c:pt>
                <c:pt idx="600">
                  <c:v>226</c:v>
                </c:pt>
                <c:pt idx="601">
                  <c:v>186</c:v>
                </c:pt>
                <c:pt idx="602">
                  <c:v>220</c:v>
                </c:pt>
                <c:pt idx="603">
                  <c:v>216</c:v>
                </c:pt>
                <c:pt idx="604">
                  <c:v>230</c:v>
                </c:pt>
                <c:pt idx="605">
                  <c:v>230</c:v>
                </c:pt>
                <c:pt idx="606">
                  <c:v>224</c:v>
                </c:pt>
                <c:pt idx="607">
                  <c:v>204</c:v>
                </c:pt>
                <c:pt idx="608">
                  <c:v>218</c:v>
                </c:pt>
                <c:pt idx="609">
                  <c:v>210</c:v>
                </c:pt>
                <c:pt idx="610">
                  <c:v>222</c:v>
                </c:pt>
                <c:pt idx="611">
                  <c:v>202</c:v>
                </c:pt>
                <c:pt idx="612">
                  <c:v>208</c:v>
                </c:pt>
                <c:pt idx="613">
                  <c:v>209</c:v>
                </c:pt>
                <c:pt idx="614">
                  <c:v>229</c:v>
                </c:pt>
                <c:pt idx="615">
                  <c:v>241</c:v>
                </c:pt>
                <c:pt idx="616">
                  <c:v>214</c:v>
                </c:pt>
                <c:pt idx="617">
                  <c:v>225</c:v>
                </c:pt>
                <c:pt idx="618">
                  <c:v>217</c:v>
                </c:pt>
                <c:pt idx="619">
                  <c:v>230</c:v>
                </c:pt>
                <c:pt idx="620">
                  <c:v>211</c:v>
                </c:pt>
                <c:pt idx="621">
                  <c:v>217</c:v>
                </c:pt>
                <c:pt idx="622">
                  <c:v>208</c:v>
                </c:pt>
                <c:pt idx="623">
                  <c:v>201</c:v>
                </c:pt>
                <c:pt idx="624">
                  <c:v>229</c:v>
                </c:pt>
                <c:pt idx="625">
                  <c:v>218</c:v>
                </c:pt>
                <c:pt idx="626">
                  <c:v>216</c:v>
                </c:pt>
                <c:pt idx="627">
                  <c:v>233</c:v>
                </c:pt>
                <c:pt idx="628">
                  <c:v>210</c:v>
                </c:pt>
                <c:pt idx="629">
                  <c:v>214</c:v>
                </c:pt>
                <c:pt idx="630">
                  <c:v>186</c:v>
                </c:pt>
                <c:pt idx="631">
                  <c:v>196</c:v>
                </c:pt>
                <c:pt idx="632">
                  <c:v>210</c:v>
                </c:pt>
                <c:pt idx="633">
                  <c:v>208</c:v>
                </c:pt>
                <c:pt idx="634">
                  <c:v>178</c:v>
                </c:pt>
                <c:pt idx="635">
                  <c:v>235</c:v>
                </c:pt>
                <c:pt idx="636">
                  <c:v>224</c:v>
                </c:pt>
                <c:pt idx="637">
                  <c:v>211</c:v>
                </c:pt>
                <c:pt idx="638">
                  <c:v>229</c:v>
                </c:pt>
                <c:pt idx="639">
                  <c:v>222</c:v>
                </c:pt>
                <c:pt idx="640">
                  <c:v>197</c:v>
                </c:pt>
                <c:pt idx="641">
                  <c:v>203</c:v>
                </c:pt>
                <c:pt idx="642">
                  <c:v>214</c:v>
                </c:pt>
                <c:pt idx="643">
                  <c:v>222</c:v>
                </c:pt>
                <c:pt idx="644">
                  <c:v>190</c:v>
                </c:pt>
                <c:pt idx="645">
                  <c:v>209</c:v>
                </c:pt>
                <c:pt idx="646">
                  <c:v>204</c:v>
                </c:pt>
                <c:pt idx="647">
                  <c:v>180</c:v>
                </c:pt>
                <c:pt idx="648">
                  <c:v>205</c:v>
                </c:pt>
                <c:pt idx="649">
                  <c:v>220</c:v>
                </c:pt>
                <c:pt idx="650">
                  <c:v>192</c:v>
                </c:pt>
                <c:pt idx="651">
                  <c:v>179</c:v>
                </c:pt>
                <c:pt idx="652">
                  <c:v>184</c:v>
                </c:pt>
                <c:pt idx="653">
                  <c:v>172</c:v>
                </c:pt>
                <c:pt idx="654">
                  <c:v>198</c:v>
                </c:pt>
                <c:pt idx="655">
                  <c:v>196</c:v>
                </c:pt>
                <c:pt idx="656">
                  <c:v>150</c:v>
                </c:pt>
                <c:pt idx="657">
                  <c:v>217</c:v>
                </c:pt>
                <c:pt idx="658">
                  <c:v>206</c:v>
                </c:pt>
                <c:pt idx="659">
                  <c:v>204</c:v>
                </c:pt>
                <c:pt idx="660">
                  <c:v>179</c:v>
                </c:pt>
                <c:pt idx="661">
                  <c:v>213</c:v>
                </c:pt>
                <c:pt idx="662">
                  <c:v>166</c:v>
                </c:pt>
                <c:pt idx="663">
                  <c:v>168</c:v>
                </c:pt>
                <c:pt idx="664">
                  <c:v>178</c:v>
                </c:pt>
                <c:pt idx="665">
                  <c:v>183</c:v>
                </c:pt>
                <c:pt idx="666">
                  <c:v>167</c:v>
                </c:pt>
                <c:pt idx="667">
                  <c:v>204</c:v>
                </c:pt>
                <c:pt idx="668">
                  <c:v>196</c:v>
                </c:pt>
                <c:pt idx="669">
                  <c:v>180</c:v>
                </c:pt>
                <c:pt idx="670">
                  <c:v>177</c:v>
                </c:pt>
                <c:pt idx="671">
                  <c:v>201</c:v>
                </c:pt>
                <c:pt idx="672">
                  <c:v>156</c:v>
                </c:pt>
                <c:pt idx="673">
                  <c:v>183</c:v>
                </c:pt>
                <c:pt idx="674">
                  <c:v>213</c:v>
                </c:pt>
                <c:pt idx="675">
                  <c:v>200</c:v>
                </c:pt>
                <c:pt idx="676">
                  <c:v>170</c:v>
                </c:pt>
                <c:pt idx="677">
                  <c:v>179</c:v>
                </c:pt>
                <c:pt idx="678">
                  <c:v>174</c:v>
                </c:pt>
                <c:pt idx="679">
                  <c:v>197</c:v>
                </c:pt>
                <c:pt idx="680">
                  <c:v>190</c:v>
                </c:pt>
                <c:pt idx="681">
                  <c:v>187</c:v>
                </c:pt>
                <c:pt idx="682">
                  <c:v>169</c:v>
                </c:pt>
                <c:pt idx="683">
                  <c:v>181</c:v>
                </c:pt>
                <c:pt idx="684">
                  <c:v>199</c:v>
                </c:pt>
                <c:pt idx="685">
                  <c:v>166</c:v>
                </c:pt>
                <c:pt idx="686">
                  <c:v>173</c:v>
                </c:pt>
                <c:pt idx="687">
                  <c:v>199</c:v>
                </c:pt>
                <c:pt idx="688">
                  <c:v>175</c:v>
                </c:pt>
                <c:pt idx="689">
                  <c:v>185</c:v>
                </c:pt>
                <c:pt idx="690">
                  <c:v>173</c:v>
                </c:pt>
                <c:pt idx="691">
                  <c:v>170</c:v>
                </c:pt>
                <c:pt idx="692">
                  <c:v>186</c:v>
                </c:pt>
                <c:pt idx="693">
                  <c:v>171</c:v>
                </c:pt>
                <c:pt idx="694">
                  <c:v>186</c:v>
                </c:pt>
                <c:pt idx="695">
                  <c:v>175</c:v>
                </c:pt>
                <c:pt idx="696">
                  <c:v>169</c:v>
                </c:pt>
                <c:pt idx="697">
                  <c:v>181</c:v>
                </c:pt>
                <c:pt idx="698">
                  <c:v>186</c:v>
                </c:pt>
                <c:pt idx="699">
                  <c:v>162</c:v>
                </c:pt>
                <c:pt idx="700">
                  <c:v>210</c:v>
                </c:pt>
                <c:pt idx="701">
                  <c:v>200</c:v>
                </c:pt>
                <c:pt idx="702">
                  <c:v>179</c:v>
                </c:pt>
                <c:pt idx="703">
                  <c:v>183</c:v>
                </c:pt>
                <c:pt idx="704">
                  <c:v>147</c:v>
                </c:pt>
                <c:pt idx="705">
                  <c:v>166</c:v>
                </c:pt>
                <c:pt idx="706">
                  <c:v>160</c:v>
                </c:pt>
                <c:pt idx="707">
                  <c:v>179</c:v>
                </c:pt>
                <c:pt idx="708">
                  <c:v>141</c:v>
                </c:pt>
                <c:pt idx="709">
                  <c:v>162</c:v>
                </c:pt>
                <c:pt idx="710">
                  <c:v>171</c:v>
                </c:pt>
                <c:pt idx="711">
                  <c:v>183</c:v>
                </c:pt>
                <c:pt idx="712">
                  <c:v>162</c:v>
                </c:pt>
                <c:pt idx="713">
                  <c:v>181</c:v>
                </c:pt>
                <c:pt idx="714">
                  <c:v>182</c:v>
                </c:pt>
                <c:pt idx="715">
                  <c:v>191</c:v>
                </c:pt>
                <c:pt idx="716">
                  <c:v>164</c:v>
                </c:pt>
                <c:pt idx="717">
                  <c:v>167</c:v>
                </c:pt>
                <c:pt idx="718">
                  <c:v>139</c:v>
                </c:pt>
                <c:pt idx="719">
                  <c:v>174</c:v>
                </c:pt>
                <c:pt idx="720">
                  <c:v>160</c:v>
                </c:pt>
                <c:pt idx="721">
                  <c:v>162</c:v>
                </c:pt>
                <c:pt idx="722">
                  <c:v>155</c:v>
                </c:pt>
                <c:pt idx="723">
                  <c:v>167</c:v>
                </c:pt>
                <c:pt idx="724">
                  <c:v>172</c:v>
                </c:pt>
                <c:pt idx="725">
                  <c:v>178</c:v>
                </c:pt>
                <c:pt idx="726">
                  <c:v>137</c:v>
                </c:pt>
                <c:pt idx="727">
                  <c:v>156</c:v>
                </c:pt>
                <c:pt idx="728">
                  <c:v>160</c:v>
                </c:pt>
                <c:pt idx="729">
                  <c:v>187</c:v>
                </c:pt>
                <c:pt idx="730">
                  <c:v>167</c:v>
                </c:pt>
                <c:pt idx="731">
                  <c:v>151</c:v>
                </c:pt>
                <c:pt idx="732">
                  <c:v>153</c:v>
                </c:pt>
                <c:pt idx="733">
                  <c:v>164</c:v>
                </c:pt>
                <c:pt idx="734">
                  <c:v>167</c:v>
                </c:pt>
                <c:pt idx="735">
                  <c:v>169</c:v>
                </c:pt>
                <c:pt idx="736">
                  <c:v>157</c:v>
                </c:pt>
                <c:pt idx="737">
                  <c:v>160</c:v>
                </c:pt>
                <c:pt idx="738">
                  <c:v>173</c:v>
                </c:pt>
                <c:pt idx="739">
                  <c:v>152</c:v>
                </c:pt>
                <c:pt idx="740">
                  <c:v>161</c:v>
                </c:pt>
                <c:pt idx="741">
                  <c:v>171</c:v>
                </c:pt>
                <c:pt idx="742">
                  <c:v>168</c:v>
                </c:pt>
                <c:pt idx="743">
                  <c:v>170</c:v>
                </c:pt>
                <c:pt idx="744">
                  <c:v>152</c:v>
                </c:pt>
                <c:pt idx="745">
                  <c:v>141</c:v>
                </c:pt>
                <c:pt idx="746">
                  <c:v>154</c:v>
                </c:pt>
                <c:pt idx="747">
                  <c:v>154</c:v>
                </c:pt>
                <c:pt idx="748">
                  <c:v>171</c:v>
                </c:pt>
                <c:pt idx="749">
                  <c:v>155</c:v>
                </c:pt>
                <c:pt idx="750">
                  <c:v>154</c:v>
                </c:pt>
                <c:pt idx="751">
                  <c:v>140</c:v>
                </c:pt>
                <c:pt idx="752">
                  <c:v>147</c:v>
                </c:pt>
                <c:pt idx="753">
                  <c:v>133</c:v>
                </c:pt>
                <c:pt idx="754">
                  <c:v>148</c:v>
                </c:pt>
                <c:pt idx="755">
                  <c:v>144</c:v>
                </c:pt>
                <c:pt idx="756">
                  <c:v>163</c:v>
                </c:pt>
                <c:pt idx="757">
                  <c:v>144</c:v>
                </c:pt>
                <c:pt idx="758">
                  <c:v>159</c:v>
                </c:pt>
                <c:pt idx="759">
                  <c:v>138</c:v>
                </c:pt>
                <c:pt idx="760">
                  <c:v>155</c:v>
                </c:pt>
                <c:pt idx="761">
                  <c:v>158</c:v>
                </c:pt>
                <c:pt idx="762">
                  <c:v>146</c:v>
                </c:pt>
                <c:pt idx="763">
                  <c:v>137</c:v>
                </c:pt>
                <c:pt idx="764">
                  <c:v>149</c:v>
                </c:pt>
                <c:pt idx="765">
                  <c:v>140</c:v>
                </c:pt>
                <c:pt idx="766">
                  <c:v>134</c:v>
                </c:pt>
                <c:pt idx="767">
                  <c:v>142</c:v>
                </c:pt>
                <c:pt idx="768">
                  <c:v>134</c:v>
                </c:pt>
                <c:pt idx="769">
                  <c:v>128</c:v>
                </c:pt>
                <c:pt idx="770">
                  <c:v>152</c:v>
                </c:pt>
                <c:pt idx="771">
                  <c:v>146</c:v>
                </c:pt>
                <c:pt idx="772">
                  <c:v>156</c:v>
                </c:pt>
                <c:pt idx="773">
                  <c:v>130</c:v>
                </c:pt>
                <c:pt idx="774">
                  <c:v>125</c:v>
                </c:pt>
                <c:pt idx="775">
                  <c:v>134</c:v>
                </c:pt>
                <c:pt idx="776">
                  <c:v>142</c:v>
                </c:pt>
                <c:pt idx="777">
                  <c:v>149</c:v>
                </c:pt>
                <c:pt idx="778">
                  <c:v>139</c:v>
                </c:pt>
                <c:pt idx="779">
                  <c:v>137</c:v>
                </c:pt>
                <c:pt idx="780">
                  <c:v>126</c:v>
                </c:pt>
                <c:pt idx="781">
                  <c:v>147</c:v>
                </c:pt>
                <c:pt idx="782">
                  <c:v>138</c:v>
                </c:pt>
                <c:pt idx="783">
                  <c:v>152</c:v>
                </c:pt>
                <c:pt idx="784">
                  <c:v>154</c:v>
                </c:pt>
                <c:pt idx="785">
                  <c:v>129</c:v>
                </c:pt>
                <c:pt idx="786">
                  <c:v>163</c:v>
                </c:pt>
                <c:pt idx="787">
                  <c:v>132</c:v>
                </c:pt>
                <c:pt idx="788">
                  <c:v>123</c:v>
                </c:pt>
                <c:pt idx="789">
                  <c:v>148</c:v>
                </c:pt>
                <c:pt idx="790">
                  <c:v>127</c:v>
                </c:pt>
                <c:pt idx="791">
                  <c:v>125</c:v>
                </c:pt>
                <c:pt idx="792">
                  <c:v>151</c:v>
                </c:pt>
                <c:pt idx="793">
                  <c:v>141</c:v>
                </c:pt>
                <c:pt idx="794">
                  <c:v>133</c:v>
                </c:pt>
                <c:pt idx="795">
                  <c:v>141</c:v>
                </c:pt>
                <c:pt idx="796">
                  <c:v>128</c:v>
                </c:pt>
                <c:pt idx="797">
                  <c:v>126</c:v>
                </c:pt>
                <c:pt idx="798">
                  <c:v>134</c:v>
                </c:pt>
                <c:pt idx="799">
                  <c:v>128</c:v>
                </c:pt>
                <c:pt idx="800">
                  <c:v>142</c:v>
                </c:pt>
                <c:pt idx="801">
                  <c:v>155</c:v>
                </c:pt>
                <c:pt idx="802">
                  <c:v>147</c:v>
                </c:pt>
                <c:pt idx="803">
                  <c:v>127</c:v>
                </c:pt>
                <c:pt idx="804">
                  <c:v>132</c:v>
                </c:pt>
                <c:pt idx="805">
                  <c:v>139</c:v>
                </c:pt>
                <c:pt idx="806">
                  <c:v>114</c:v>
                </c:pt>
                <c:pt idx="807">
                  <c:v>130</c:v>
                </c:pt>
                <c:pt idx="808">
                  <c:v>124</c:v>
                </c:pt>
                <c:pt idx="809">
                  <c:v>136</c:v>
                </c:pt>
                <c:pt idx="810">
                  <c:v>130</c:v>
                </c:pt>
                <c:pt idx="811">
                  <c:v>124</c:v>
                </c:pt>
                <c:pt idx="812">
                  <c:v>119</c:v>
                </c:pt>
                <c:pt idx="813">
                  <c:v>149</c:v>
                </c:pt>
                <c:pt idx="814">
                  <c:v>133</c:v>
                </c:pt>
                <c:pt idx="815">
                  <c:v>143</c:v>
                </c:pt>
                <c:pt idx="816">
                  <c:v>142</c:v>
                </c:pt>
                <c:pt idx="817">
                  <c:v>118</c:v>
                </c:pt>
                <c:pt idx="818">
                  <c:v>122</c:v>
                </c:pt>
                <c:pt idx="819">
                  <c:v>101</c:v>
                </c:pt>
                <c:pt idx="820">
                  <c:v>120</c:v>
                </c:pt>
                <c:pt idx="821">
                  <c:v>125</c:v>
                </c:pt>
                <c:pt idx="822">
                  <c:v>168</c:v>
                </c:pt>
                <c:pt idx="823">
                  <c:v>140</c:v>
                </c:pt>
                <c:pt idx="824">
                  <c:v>123</c:v>
                </c:pt>
                <c:pt idx="825">
                  <c:v>128</c:v>
                </c:pt>
                <c:pt idx="826">
                  <c:v>112</c:v>
                </c:pt>
                <c:pt idx="827">
                  <c:v>123</c:v>
                </c:pt>
                <c:pt idx="828">
                  <c:v>144</c:v>
                </c:pt>
                <c:pt idx="829">
                  <c:v>128</c:v>
                </c:pt>
                <c:pt idx="830">
                  <c:v>102</c:v>
                </c:pt>
                <c:pt idx="831">
                  <c:v>134</c:v>
                </c:pt>
                <c:pt idx="832">
                  <c:v>130</c:v>
                </c:pt>
                <c:pt idx="833">
                  <c:v>131</c:v>
                </c:pt>
                <c:pt idx="834">
                  <c:v>134</c:v>
                </c:pt>
                <c:pt idx="835">
                  <c:v>124</c:v>
                </c:pt>
                <c:pt idx="836">
                  <c:v>124</c:v>
                </c:pt>
                <c:pt idx="837">
                  <c:v>94</c:v>
                </c:pt>
                <c:pt idx="838">
                  <c:v>120</c:v>
                </c:pt>
                <c:pt idx="839">
                  <c:v>136</c:v>
                </c:pt>
                <c:pt idx="840">
                  <c:v>96</c:v>
                </c:pt>
                <c:pt idx="841">
                  <c:v>114</c:v>
                </c:pt>
                <c:pt idx="842">
                  <c:v>132</c:v>
                </c:pt>
                <c:pt idx="843">
                  <c:v>137</c:v>
                </c:pt>
                <c:pt idx="844">
                  <c:v>142</c:v>
                </c:pt>
                <c:pt idx="845">
                  <c:v>122</c:v>
                </c:pt>
                <c:pt idx="846">
                  <c:v>117</c:v>
                </c:pt>
                <c:pt idx="847">
                  <c:v>127</c:v>
                </c:pt>
                <c:pt idx="848">
                  <c:v>95</c:v>
                </c:pt>
                <c:pt idx="849">
                  <c:v>118</c:v>
                </c:pt>
                <c:pt idx="850">
                  <c:v>110</c:v>
                </c:pt>
                <c:pt idx="851">
                  <c:v>132</c:v>
                </c:pt>
                <c:pt idx="852">
                  <c:v>122</c:v>
                </c:pt>
                <c:pt idx="853">
                  <c:v>112</c:v>
                </c:pt>
                <c:pt idx="854">
                  <c:v>121</c:v>
                </c:pt>
                <c:pt idx="855">
                  <c:v>112</c:v>
                </c:pt>
                <c:pt idx="856">
                  <c:v>103</c:v>
                </c:pt>
                <c:pt idx="857">
                  <c:v>121</c:v>
                </c:pt>
                <c:pt idx="858">
                  <c:v>126</c:v>
                </c:pt>
                <c:pt idx="859">
                  <c:v>104</c:v>
                </c:pt>
                <c:pt idx="860">
                  <c:v>103</c:v>
                </c:pt>
                <c:pt idx="861">
                  <c:v>115</c:v>
                </c:pt>
                <c:pt idx="862">
                  <c:v>124</c:v>
                </c:pt>
                <c:pt idx="863">
                  <c:v>116</c:v>
                </c:pt>
                <c:pt idx="864">
                  <c:v>112</c:v>
                </c:pt>
                <c:pt idx="865">
                  <c:v>118</c:v>
                </c:pt>
                <c:pt idx="866">
                  <c:v>124</c:v>
                </c:pt>
                <c:pt idx="867">
                  <c:v>131</c:v>
                </c:pt>
                <c:pt idx="868">
                  <c:v>115</c:v>
                </c:pt>
                <c:pt idx="869">
                  <c:v>105</c:v>
                </c:pt>
                <c:pt idx="870">
                  <c:v>106</c:v>
                </c:pt>
                <c:pt idx="871">
                  <c:v>106</c:v>
                </c:pt>
                <c:pt idx="872">
                  <c:v>108</c:v>
                </c:pt>
                <c:pt idx="873">
                  <c:v>119</c:v>
                </c:pt>
                <c:pt idx="874">
                  <c:v>103</c:v>
                </c:pt>
                <c:pt idx="875">
                  <c:v>109</c:v>
                </c:pt>
                <c:pt idx="876">
                  <c:v>107</c:v>
                </c:pt>
                <c:pt idx="877">
                  <c:v>113</c:v>
                </c:pt>
                <c:pt idx="878">
                  <c:v>116</c:v>
                </c:pt>
                <c:pt idx="879">
                  <c:v>89</c:v>
                </c:pt>
                <c:pt idx="880">
                  <c:v>96</c:v>
                </c:pt>
                <c:pt idx="881">
                  <c:v>96</c:v>
                </c:pt>
                <c:pt idx="882">
                  <c:v>93</c:v>
                </c:pt>
                <c:pt idx="883">
                  <c:v>120</c:v>
                </c:pt>
                <c:pt idx="884">
                  <c:v>103</c:v>
                </c:pt>
                <c:pt idx="885">
                  <c:v>103</c:v>
                </c:pt>
                <c:pt idx="886">
                  <c:v>89</c:v>
                </c:pt>
                <c:pt idx="887">
                  <c:v>112</c:v>
                </c:pt>
                <c:pt idx="888">
                  <c:v>121</c:v>
                </c:pt>
                <c:pt idx="889">
                  <c:v>92</c:v>
                </c:pt>
                <c:pt idx="890">
                  <c:v>120</c:v>
                </c:pt>
                <c:pt idx="891">
                  <c:v>119</c:v>
                </c:pt>
                <c:pt idx="892">
                  <c:v>112</c:v>
                </c:pt>
                <c:pt idx="893">
                  <c:v>113</c:v>
                </c:pt>
                <c:pt idx="894">
                  <c:v>116</c:v>
                </c:pt>
                <c:pt idx="895">
                  <c:v>112</c:v>
                </c:pt>
                <c:pt idx="896">
                  <c:v>111</c:v>
                </c:pt>
                <c:pt idx="897">
                  <c:v>98</c:v>
                </c:pt>
                <c:pt idx="898">
                  <c:v>102</c:v>
                </c:pt>
                <c:pt idx="899">
                  <c:v>123</c:v>
                </c:pt>
                <c:pt idx="900">
                  <c:v>91</c:v>
                </c:pt>
                <c:pt idx="901">
                  <c:v>113</c:v>
                </c:pt>
                <c:pt idx="902">
                  <c:v>98</c:v>
                </c:pt>
                <c:pt idx="903">
                  <c:v>99</c:v>
                </c:pt>
                <c:pt idx="904">
                  <c:v>98</c:v>
                </c:pt>
                <c:pt idx="905">
                  <c:v>106</c:v>
                </c:pt>
                <c:pt idx="906">
                  <c:v>107</c:v>
                </c:pt>
                <c:pt idx="907">
                  <c:v>95</c:v>
                </c:pt>
                <c:pt idx="908">
                  <c:v>87</c:v>
                </c:pt>
                <c:pt idx="909">
                  <c:v>99</c:v>
                </c:pt>
                <c:pt idx="910">
                  <c:v>103</c:v>
                </c:pt>
                <c:pt idx="911">
                  <c:v>84</c:v>
                </c:pt>
                <c:pt idx="912">
                  <c:v>100</c:v>
                </c:pt>
                <c:pt idx="913">
                  <c:v>98</c:v>
                </c:pt>
                <c:pt idx="914">
                  <c:v>96</c:v>
                </c:pt>
                <c:pt idx="915">
                  <c:v>108</c:v>
                </c:pt>
                <c:pt idx="916">
                  <c:v>87</c:v>
                </c:pt>
                <c:pt idx="917">
                  <c:v>115</c:v>
                </c:pt>
                <c:pt idx="918">
                  <c:v>110</c:v>
                </c:pt>
                <c:pt idx="919">
                  <c:v>96</c:v>
                </c:pt>
                <c:pt idx="920">
                  <c:v>121</c:v>
                </c:pt>
                <c:pt idx="921">
                  <c:v>97</c:v>
                </c:pt>
                <c:pt idx="922">
                  <c:v>98</c:v>
                </c:pt>
                <c:pt idx="923">
                  <c:v>91</c:v>
                </c:pt>
                <c:pt idx="924">
                  <c:v>82</c:v>
                </c:pt>
                <c:pt idx="925">
                  <c:v>106</c:v>
                </c:pt>
                <c:pt idx="926">
                  <c:v>99</c:v>
                </c:pt>
                <c:pt idx="927">
                  <c:v>104</c:v>
                </c:pt>
                <c:pt idx="928">
                  <c:v>100</c:v>
                </c:pt>
                <c:pt idx="929">
                  <c:v>102</c:v>
                </c:pt>
                <c:pt idx="930">
                  <c:v>92</c:v>
                </c:pt>
                <c:pt idx="931">
                  <c:v>80</c:v>
                </c:pt>
                <c:pt idx="932">
                  <c:v>92</c:v>
                </c:pt>
                <c:pt idx="933">
                  <c:v>92</c:v>
                </c:pt>
                <c:pt idx="934">
                  <c:v>96</c:v>
                </c:pt>
                <c:pt idx="935">
                  <c:v>112</c:v>
                </c:pt>
                <c:pt idx="936">
                  <c:v>83</c:v>
                </c:pt>
                <c:pt idx="937">
                  <c:v>101</c:v>
                </c:pt>
                <c:pt idx="938">
                  <c:v>85</c:v>
                </c:pt>
                <c:pt idx="939">
                  <c:v>111</c:v>
                </c:pt>
                <c:pt idx="940">
                  <c:v>104</c:v>
                </c:pt>
                <c:pt idx="941">
                  <c:v>79</c:v>
                </c:pt>
                <c:pt idx="942">
                  <c:v>85</c:v>
                </c:pt>
                <c:pt idx="943">
                  <c:v>90</c:v>
                </c:pt>
                <c:pt idx="944">
                  <c:v>84</c:v>
                </c:pt>
                <c:pt idx="945">
                  <c:v>88</c:v>
                </c:pt>
                <c:pt idx="946">
                  <c:v>83</c:v>
                </c:pt>
                <c:pt idx="947">
                  <c:v>88</c:v>
                </c:pt>
                <c:pt idx="948">
                  <c:v>105</c:v>
                </c:pt>
                <c:pt idx="949">
                  <c:v>81</c:v>
                </c:pt>
                <c:pt idx="950">
                  <c:v>92</c:v>
                </c:pt>
                <c:pt idx="951">
                  <c:v>90</c:v>
                </c:pt>
                <c:pt idx="952">
                  <c:v>100</c:v>
                </c:pt>
                <c:pt idx="953">
                  <c:v>97</c:v>
                </c:pt>
                <c:pt idx="954">
                  <c:v>98</c:v>
                </c:pt>
                <c:pt idx="955">
                  <c:v>93</c:v>
                </c:pt>
                <c:pt idx="956">
                  <c:v>79</c:v>
                </c:pt>
                <c:pt idx="957">
                  <c:v>98</c:v>
                </c:pt>
                <c:pt idx="958">
                  <c:v>93</c:v>
                </c:pt>
                <c:pt idx="959">
                  <c:v>84</c:v>
                </c:pt>
                <c:pt idx="960">
                  <c:v>78</c:v>
                </c:pt>
                <c:pt idx="961">
                  <c:v>92</c:v>
                </c:pt>
                <c:pt idx="962">
                  <c:v>92</c:v>
                </c:pt>
                <c:pt idx="963">
                  <c:v>80</c:v>
                </c:pt>
                <c:pt idx="964">
                  <c:v>90</c:v>
                </c:pt>
                <c:pt idx="965">
                  <c:v>84</c:v>
                </c:pt>
                <c:pt idx="966">
                  <c:v>79</c:v>
                </c:pt>
                <c:pt idx="967">
                  <c:v>87</c:v>
                </c:pt>
                <c:pt idx="968">
                  <c:v>83</c:v>
                </c:pt>
                <c:pt idx="969">
                  <c:v>87</c:v>
                </c:pt>
                <c:pt idx="970">
                  <c:v>64</c:v>
                </c:pt>
                <c:pt idx="971">
                  <c:v>84</c:v>
                </c:pt>
                <c:pt idx="972">
                  <c:v>100</c:v>
                </c:pt>
                <c:pt idx="973">
                  <c:v>88</c:v>
                </c:pt>
                <c:pt idx="974">
                  <c:v>93</c:v>
                </c:pt>
                <c:pt idx="975">
                  <c:v>94</c:v>
                </c:pt>
                <c:pt idx="976">
                  <c:v>79</c:v>
                </c:pt>
                <c:pt idx="977">
                  <c:v>82</c:v>
                </c:pt>
                <c:pt idx="978">
                  <c:v>92</c:v>
                </c:pt>
                <c:pt idx="979">
                  <c:v>81</c:v>
                </c:pt>
                <c:pt idx="980">
                  <c:v>88</c:v>
                </c:pt>
                <c:pt idx="981">
                  <c:v>98</c:v>
                </c:pt>
                <c:pt idx="982">
                  <c:v>91</c:v>
                </c:pt>
                <c:pt idx="983">
                  <c:v>79</c:v>
                </c:pt>
                <c:pt idx="984">
                  <c:v>94</c:v>
                </c:pt>
                <c:pt idx="985">
                  <c:v>86</c:v>
                </c:pt>
                <c:pt idx="986">
                  <c:v>87</c:v>
                </c:pt>
                <c:pt idx="987">
                  <c:v>108</c:v>
                </c:pt>
                <c:pt idx="988">
                  <c:v>87</c:v>
                </c:pt>
                <c:pt idx="989">
                  <c:v>83</c:v>
                </c:pt>
                <c:pt idx="990">
                  <c:v>81</c:v>
                </c:pt>
                <c:pt idx="991">
                  <c:v>84</c:v>
                </c:pt>
                <c:pt idx="992">
                  <c:v>99</c:v>
                </c:pt>
                <c:pt idx="993">
                  <c:v>81</c:v>
                </c:pt>
                <c:pt idx="994">
                  <c:v>75</c:v>
                </c:pt>
                <c:pt idx="995">
                  <c:v>76</c:v>
                </c:pt>
                <c:pt idx="996">
                  <c:v>87</c:v>
                </c:pt>
                <c:pt idx="997">
                  <c:v>75</c:v>
                </c:pt>
                <c:pt idx="998">
                  <c:v>77</c:v>
                </c:pt>
                <c:pt idx="999">
                  <c:v>87</c:v>
                </c:pt>
                <c:pt idx="1000">
                  <c:v>75</c:v>
                </c:pt>
                <c:pt idx="1001">
                  <c:v>81</c:v>
                </c:pt>
                <c:pt idx="1002">
                  <c:v>71</c:v>
                </c:pt>
                <c:pt idx="1003">
                  <c:v>89</c:v>
                </c:pt>
                <c:pt idx="1004">
                  <c:v>84</c:v>
                </c:pt>
                <c:pt idx="1005">
                  <c:v>88</c:v>
                </c:pt>
                <c:pt idx="1006">
                  <c:v>82</c:v>
                </c:pt>
                <c:pt idx="1007">
                  <c:v>94</c:v>
                </c:pt>
                <c:pt idx="1008">
                  <c:v>73</c:v>
                </c:pt>
                <c:pt idx="1009">
                  <c:v>92</c:v>
                </c:pt>
                <c:pt idx="1010">
                  <c:v>66</c:v>
                </c:pt>
                <c:pt idx="1011">
                  <c:v>54</c:v>
                </c:pt>
                <c:pt idx="1012">
                  <c:v>100</c:v>
                </c:pt>
                <c:pt idx="1013">
                  <c:v>87</c:v>
                </c:pt>
                <c:pt idx="1014">
                  <c:v>98</c:v>
                </c:pt>
                <c:pt idx="1015">
                  <c:v>74</c:v>
                </c:pt>
                <c:pt idx="1016">
                  <c:v>78</c:v>
                </c:pt>
                <c:pt idx="1017">
                  <c:v>80</c:v>
                </c:pt>
                <c:pt idx="1018">
                  <c:v>84</c:v>
                </c:pt>
                <c:pt idx="1019">
                  <c:v>93</c:v>
                </c:pt>
                <c:pt idx="1020">
                  <c:v>64</c:v>
                </c:pt>
                <c:pt idx="1021">
                  <c:v>81</c:v>
                </c:pt>
                <c:pt idx="1022">
                  <c:v>91</c:v>
                </c:pt>
                <c:pt idx="1023">
                  <c:v>81</c:v>
                </c:pt>
                <c:pt idx="1024">
                  <c:v>81</c:v>
                </c:pt>
                <c:pt idx="1025">
                  <c:v>75</c:v>
                </c:pt>
                <c:pt idx="1026">
                  <c:v>82</c:v>
                </c:pt>
                <c:pt idx="1027">
                  <c:v>88</c:v>
                </c:pt>
                <c:pt idx="1028">
                  <c:v>79</c:v>
                </c:pt>
                <c:pt idx="1029">
                  <c:v>90</c:v>
                </c:pt>
                <c:pt idx="1030">
                  <c:v>85</c:v>
                </c:pt>
                <c:pt idx="1031">
                  <c:v>77</c:v>
                </c:pt>
                <c:pt idx="1032">
                  <c:v>80</c:v>
                </c:pt>
                <c:pt idx="1033">
                  <c:v>78</c:v>
                </c:pt>
                <c:pt idx="1034">
                  <c:v>84</c:v>
                </c:pt>
                <c:pt idx="1035">
                  <c:v>70</c:v>
                </c:pt>
                <c:pt idx="1036">
                  <c:v>71</c:v>
                </c:pt>
                <c:pt idx="1037">
                  <c:v>86</c:v>
                </c:pt>
                <c:pt idx="1038">
                  <c:v>68</c:v>
                </c:pt>
                <c:pt idx="1039">
                  <c:v>74</c:v>
                </c:pt>
                <c:pt idx="1040">
                  <c:v>70</c:v>
                </c:pt>
                <c:pt idx="1041">
                  <c:v>71</c:v>
                </c:pt>
                <c:pt idx="1042">
                  <c:v>71</c:v>
                </c:pt>
                <c:pt idx="1043">
                  <c:v>78</c:v>
                </c:pt>
                <c:pt idx="1044">
                  <c:v>65</c:v>
                </c:pt>
                <c:pt idx="1045">
                  <c:v>88</c:v>
                </c:pt>
                <c:pt idx="1046">
                  <c:v>73</c:v>
                </c:pt>
                <c:pt idx="1047">
                  <c:v>70</c:v>
                </c:pt>
                <c:pt idx="1048">
                  <c:v>76</c:v>
                </c:pt>
                <c:pt idx="1049">
                  <c:v>63</c:v>
                </c:pt>
                <c:pt idx="1050">
                  <c:v>61</c:v>
                </c:pt>
                <c:pt idx="1051">
                  <c:v>61</c:v>
                </c:pt>
                <c:pt idx="1052">
                  <c:v>80</c:v>
                </c:pt>
                <c:pt idx="1053">
                  <c:v>75</c:v>
                </c:pt>
                <c:pt idx="1054">
                  <c:v>85</c:v>
                </c:pt>
                <c:pt idx="1055">
                  <c:v>62</c:v>
                </c:pt>
                <c:pt idx="1056">
                  <c:v>73</c:v>
                </c:pt>
                <c:pt idx="1057">
                  <c:v>74</c:v>
                </c:pt>
                <c:pt idx="1058">
                  <c:v>80</c:v>
                </c:pt>
                <c:pt idx="1059">
                  <c:v>54</c:v>
                </c:pt>
                <c:pt idx="1060">
                  <c:v>61</c:v>
                </c:pt>
                <c:pt idx="1061">
                  <c:v>76</c:v>
                </c:pt>
                <c:pt idx="1062">
                  <c:v>66</c:v>
                </c:pt>
                <c:pt idx="1063">
                  <c:v>77</c:v>
                </c:pt>
                <c:pt idx="1064">
                  <c:v>75</c:v>
                </c:pt>
                <c:pt idx="1065">
                  <c:v>79</c:v>
                </c:pt>
                <c:pt idx="1066">
                  <c:v>74</c:v>
                </c:pt>
                <c:pt idx="1067">
                  <c:v>79</c:v>
                </c:pt>
                <c:pt idx="1068">
                  <c:v>66</c:v>
                </c:pt>
                <c:pt idx="1069">
                  <c:v>54</c:v>
                </c:pt>
                <c:pt idx="1070">
                  <c:v>73</c:v>
                </c:pt>
                <c:pt idx="1071">
                  <c:v>70</c:v>
                </c:pt>
                <c:pt idx="1072">
                  <c:v>75</c:v>
                </c:pt>
                <c:pt idx="1073">
                  <c:v>84</c:v>
                </c:pt>
                <c:pt idx="1074">
                  <c:v>59</c:v>
                </c:pt>
                <c:pt idx="1075">
                  <c:v>64</c:v>
                </c:pt>
                <c:pt idx="1076">
                  <c:v>74</c:v>
                </c:pt>
                <c:pt idx="1077">
                  <c:v>60</c:v>
                </c:pt>
                <c:pt idx="1078">
                  <c:v>64</c:v>
                </c:pt>
                <c:pt idx="1079">
                  <c:v>63</c:v>
                </c:pt>
                <c:pt idx="1080">
                  <c:v>62</c:v>
                </c:pt>
                <c:pt idx="1081">
                  <c:v>63</c:v>
                </c:pt>
                <c:pt idx="1082">
                  <c:v>63</c:v>
                </c:pt>
                <c:pt idx="1083">
                  <c:v>62</c:v>
                </c:pt>
                <c:pt idx="1084">
                  <c:v>67</c:v>
                </c:pt>
                <c:pt idx="1085">
                  <c:v>58</c:v>
                </c:pt>
                <c:pt idx="1086">
                  <c:v>69</c:v>
                </c:pt>
                <c:pt idx="1087">
                  <c:v>63</c:v>
                </c:pt>
                <c:pt idx="1088">
                  <c:v>68</c:v>
                </c:pt>
                <c:pt idx="1089">
                  <c:v>71</c:v>
                </c:pt>
                <c:pt idx="1090">
                  <c:v>63</c:v>
                </c:pt>
                <c:pt idx="1091">
                  <c:v>63</c:v>
                </c:pt>
                <c:pt idx="1092">
                  <c:v>73</c:v>
                </c:pt>
                <c:pt idx="1093">
                  <c:v>76</c:v>
                </c:pt>
                <c:pt idx="1094">
                  <c:v>47</c:v>
                </c:pt>
                <c:pt idx="1095">
                  <c:v>67</c:v>
                </c:pt>
                <c:pt idx="1096">
                  <c:v>80</c:v>
                </c:pt>
                <c:pt idx="1097">
                  <c:v>63</c:v>
                </c:pt>
                <c:pt idx="1098">
                  <c:v>76</c:v>
                </c:pt>
                <c:pt idx="1099">
                  <c:v>50</c:v>
                </c:pt>
                <c:pt idx="1100">
                  <c:v>63</c:v>
                </c:pt>
                <c:pt idx="1101">
                  <c:v>69</c:v>
                </c:pt>
                <c:pt idx="1102">
                  <c:v>70</c:v>
                </c:pt>
                <c:pt idx="1103">
                  <c:v>60</c:v>
                </c:pt>
                <c:pt idx="1104">
                  <c:v>74</c:v>
                </c:pt>
                <c:pt idx="1105">
                  <c:v>65</c:v>
                </c:pt>
                <c:pt idx="1106">
                  <c:v>64</c:v>
                </c:pt>
                <c:pt idx="1107">
                  <c:v>63</c:v>
                </c:pt>
                <c:pt idx="1108">
                  <c:v>64</c:v>
                </c:pt>
                <c:pt idx="1109">
                  <c:v>74</c:v>
                </c:pt>
                <c:pt idx="1110">
                  <c:v>77</c:v>
                </c:pt>
                <c:pt idx="1111">
                  <c:v>76</c:v>
                </c:pt>
                <c:pt idx="1112">
                  <c:v>76</c:v>
                </c:pt>
                <c:pt idx="1113">
                  <c:v>66</c:v>
                </c:pt>
                <c:pt idx="1114">
                  <c:v>63</c:v>
                </c:pt>
                <c:pt idx="1115">
                  <c:v>59</c:v>
                </c:pt>
                <c:pt idx="1116">
                  <c:v>66</c:v>
                </c:pt>
                <c:pt idx="1117">
                  <c:v>64</c:v>
                </c:pt>
                <c:pt idx="1118">
                  <c:v>60</c:v>
                </c:pt>
                <c:pt idx="1119">
                  <c:v>60</c:v>
                </c:pt>
                <c:pt idx="1120">
                  <c:v>61</c:v>
                </c:pt>
                <c:pt idx="1121">
                  <c:v>74</c:v>
                </c:pt>
                <c:pt idx="1122">
                  <c:v>60</c:v>
                </c:pt>
                <c:pt idx="1123">
                  <c:v>60</c:v>
                </c:pt>
                <c:pt idx="1124">
                  <c:v>73</c:v>
                </c:pt>
                <c:pt idx="1125">
                  <c:v>83</c:v>
                </c:pt>
                <c:pt idx="1126">
                  <c:v>54</c:v>
                </c:pt>
                <c:pt idx="1127">
                  <c:v>62</c:v>
                </c:pt>
                <c:pt idx="1128">
                  <c:v>64</c:v>
                </c:pt>
                <c:pt idx="1129">
                  <c:v>60</c:v>
                </c:pt>
                <c:pt idx="1130">
                  <c:v>65</c:v>
                </c:pt>
                <c:pt idx="1131">
                  <c:v>63</c:v>
                </c:pt>
                <c:pt idx="1132">
                  <c:v>65</c:v>
                </c:pt>
                <c:pt idx="1133">
                  <c:v>80</c:v>
                </c:pt>
                <c:pt idx="1134">
                  <c:v>66</c:v>
                </c:pt>
                <c:pt idx="1135">
                  <c:v>47</c:v>
                </c:pt>
                <c:pt idx="1136">
                  <c:v>63</c:v>
                </c:pt>
                <c:pt idx="1137">
                  <c:v>54</c:v>
                </c:pt>
                <c:pt idx="1138">
                  <c:v>70</c:v>
                </c:pt>
                <c:pt idx="1139">
                  <c:v>78</c:v>
                </c:pt>
                <c:pt idx="1140">
                  <c:v>62</c:v>
                </c:pt>
                <c:pt idx="1141">
                  <c:v>66</c:v>
                </c:pt>
                <c:pt idx="1142">
                  <c:v>44</c:v>
                </c:pt>
                <c:pt idx="1143">
                  <c:v>57</c:v>
                </c:pt>
                <c:pt idx="1144">
                  <c:v>57</c:v>
                </c:pt>
                <c:pt idx="1145">
                  <c:v>54</c:v>
                </c:pt>
                <c:pt idx="1146">
                  <c:v>63</c:v>
                </c:pt>
                <c:pt idx="1147">
                  <c:v>57</c:v>
                </c:pt>
                <c:pt idx="1148">
                  <c:v>54</c:v>
                </c:pt>
                <c:pt idx="1149">
                  <c:v>61</c:v>
                </c:pt>
                <c:pt idx="1150">
                  <c:v>48</c:v>
                </c:pt>
                <c:pt idx="1151">
                  <c:v>65</c:v>
                </c:pt>
                <c:pt idx="1152">
                  <c:v>59</c:v>
                </c:pt>
                <c:pt idx="1153">
                  <c:v>53</c:v>
                </c:pt>
                <c:pt idx="1154">
                  <c:v>47</c:v>
                </c:pt>
                <c:pt idx="1155">
                  <c:v>68</c:v>
                </c:pt>
                <c:pt idx="1156">
                  <c:v>55</c:v>
                </c:pt>
                <c:pt idx="1157">
                  <c:v>71</c:v>
                </c:pt>
                <c:pt idx="1158">
                  <c:v>62</c:v>
                </c:pt>
                <c:pt idx="1159">
                  <c:v>60</c:v>
                </c:pt>
                <c:pt idx="1160">
                  <c:v>62</c:v>
                </c:pt>
                <c:pt idx="1161">
                  <c:v>59</c:v>
                </c:pt>
                <c:pt idx="1162">
                  <c:v>58</c:v>
                </c:pt>
                <c:pt idx="1163">
                  <c:v>61</c:v>
                </c:pt>
                <c:pt idx="1164">
                  <c:v>63</c:v>
                </c:pt>
                <c:pt idx="1165">
                  <c:v>56</c:v>
                </c:pt>
                <c:pt idx="1166">
                  <c:v>53</c:v>
                </c:pt>
                <c:pt idx="1167">
                  <c:v>48</c:v>
                </c:pt>
                <c:pt idx="1168">
                  <c:v>56</c:v>
                </c:pt>
                <c:pt idx="1169">
                  <c:v>65</c:v>
                </c:pt>
                <c:pt idx="1170">
                  <c:v>59</c:v>
                </c:pt>
                <c:pt idx="1171">
                  <c:v>60</c:v>
                </c:pt>
                <c:pt idx="1172">
                  <c:v>43</c:v>
                </c:pt>
                <c:pt idx="1173">
                  <c:v>64</c:v>
                </c:pt>
                <c:pt idx="1174">
                  <c:v>61</c:v>
                </c:pt>
                <c:pt idx="1175">
                  <c:v>55</c:v>
                </c:pt>
                <c:pt idx="1176">
                  <c:v>60</c:v>
                </c:pt>
                <c:pt idx="1177">
                  <c:v>61</c:v>
                </c:pt>
                <c:pt idx="1178">
                  <c:v>55</c:v>
                </c:pt>
                <c:pt idx="1179">
                  <c:v>60</c:v>
                </c:pt>
                <c:pt idx="1180">
                  <c:v>52</c:v>
                </c:pt>
                <c:pt idx="1181">
                  <c:v>70</c:v>
                </c:pt>
                <c:pt idx="1182">
                  <c:v>58</c:v>
                </c:pt>
                <c:pt idx="1183">
                  <c:v>58</c:v>
                </c:pt>
                <c:pt idx="1184">
                  <c:v>51</c:v>
                </c:pt>
                <c:pt idx="1185">
                  <c:v>61</c:v>
                </c:pt>
                <c:pt idx="1186">
                  <c:v>65</c:v>
                </c:pt>
                <c:pt idx="1187">
                  <c:v>60</c:v>
                </c:pt>
                <c:pt idx="1188">
                  <c:v>59</c:v>
                </c:pt>
                <c:pt idx="1189">
                  <c:v>58</c:v>
                </c:pt>
                <c:pt idx="1190">
                  <c:v>58</c:v>
                </c:pt>
                <c:pt idx="1191">
                  <c:v>58</c:v>
                </c:pt>
                <c:pt idx="1192">
                  <c:v>61</c:v>
                </c:pt>
                <c:pt idx="1193">
                  <c:v>60</c:v>
                </c:pt>
                <c:pt idx="1194">
                  <c:v>44</c:v>
                </c:pt>
                <c:pt idx="1195">
                  <c:v>57</c:v>
                </c:pt>
                <c:pt idx="1196">
                  <c:v>57</c:v>
                </c:pt>
                <c:pt idx="1197">
                  <c:v>56</c:v>
                </c:pt>
                <c:pt idx="1198">
                  <c:v>65</c:v>
                </c:pt>
                <c:pt idx="1199">
                  <c:v>49</c:v>
                </c:pt>
                <c:pt idx="1200">
                  <c:v>54</c:v>
                </c:pt>
                <c:pt idx="1201">
                  <c:v>49</c:v>
                </c:pt>
                <c:pt idx="1202">
                  <c:v>57</c:v>
                </c:pt>
                <c:pt idx="1203">
                  <c:v>54</c:v>
                </c:pt>
                <c:pt idx="1204">
                  <c:v>51</c:v>
                </c:pt>
                <c:pt idx="1205">
                  <c:v>59</c:v>
                </c:pt>
                <c:pt idx="1206">
                  <c:v>53</c:v>
                </c:pt>
                <c:pt idx="1207">
                  <c:v>47</c:v>
                </c:pt>
                <c:pt idx="1208">
                  <c:v>46</c:v>
                </c:pt>
                <c:pt idx="1209">
                  <c:v>49</c:v>
                </c:pt>
                <c:pt idx="1210">
                  <c:v>51</c:v>
                </c:pt>
                <c:pt idx="1211">
                  <c:v>60</c:v>
                </c:pt>
                <c:pt idx="1212">
                  <c:v>50</c:v>
                </c:pt>
                <c:pt idx="1213">
                  <c:v>48</c:v>
                </c:pt>
                <c:pt idx="1214">
                  <c:v>50</c:v>
                </c:pt>
                <c:pt idx="1215">
                  <c:v>66</c:v>
                </c:pt>
                <c:pt idx="1216">
                  <c:v>56</c:v>
                </c:pt>
                <c:pt idx="1217">
                  <c:v>63</c:v>
                </c:pt>
                <c:pt idx="1218">
                  <c:v>45</c:v>
                </c:pt>
                <c:pt idx="1219">
                  <c:v>64</c:v>
                </c:pt>
                <c:pt idx="1220">
                  <c:v>45</c:v>
                </c:pt>
                <c:pt idx="1221">
                  <c:v>51</c:v>
                </c:pt>
                <c:pt idx="1222">
                  <c:v>50</c:v>
                </c:pt>
                <c:pt idx="1223">
                  <c:v>61</c:v>
                </c:pt>
                <c:pt idx="1224">
                  <c:v>53</c:v>
                </c:pt>
                <c:pt idx="1225">
                  <c:v>50</c:v>
                </c:pt>
                <c:pt idx="1226">
                  <c:v>48</c:v>
                </c:pt>
                <c:pt idx="1227">
                  <c:v>55</c:v>
                </c:pt>
                <c:pt idx="1228">
                  <c:v>51</c:v>
                </c:pt>
                <c:pt idx="1229">
                  <c:v>59</c:v>
                </c:pt>
                <c:pt idx="1230">
                  <c:v>53</c:v>
                </c:pt>
                <c:pt idx="1231">
                  <c:v>60</c:v>
                </c:pt>
                <c:pt idx="1232">
                  <c:v>63</c:v>
                </c:pt>
                <c:pt idx="1233">
                  <c:v>62</c:v>
                </c:pt>
                <c:pt idx="1234">
                  <c:v>44</c:v>
                </c:pt>
                <c:pt idx="1235">
                  <c:v>48</c:v>
                </c:pt>
                <c:pt idx="1236">
                  <c:v>57</c:v>
                </c:pt>
                <c:pt idx="1237">
                  <c:v>54</c:v>
                </c:pt>
                <c:pt idx="1238">
                  <c:v>62</c:v>
                </c:pt>
                <c:pt idx="1239">
                  <c:v>47</c:v>
                </c:pt>
                <c:pt idx="1240">
                  <c:v>42</c:v>
                </c:pt>
                <c:pt idx="1241">
                  <c:v>62</c:v>
                </c:pt>
                <c:pt idx="1242">
                  <c:v>59</c:v>
                </c:pt>
                <c:pt idx="1243">
                  <c:v>54</c:v>
                </c:pt>
                <c:pt idx="1244">
                  <c:v>63</c:v>
                </c:pt>
                <c:pt idx="1245">
                  <c:v>67</c:v>
                </c:pt>
                <c:pt idx="1246">
                  <c:v>44</c:v>
                </c:pt>
                <c:pt idx="1247">
                  <c:v>46</c:v>
                </c:pt>
                <c:pt idx="1248">
                  <c:v>49</c:v>
                </c:pt>
                <c:pt idx="1249">
                  <c:v>61</c:v>
                </c:pt>
                <c:pt idx="1250">
                  <c:v>50</c:v>
                </c:pt>
                <c:pt idx="1251">
                  <c:v>49</c:v>
                </c:pt>
                <c:pt idx="1252">
                  <c:v>47</c:v>
                </c:pt>
                <c:pt idx="1253">
                  <c:v>45</c:v>
                </c:pt>
                <c:pt idx="1254">
                  <c:v>45</c:v>
                </c:pt>
                <c:pt idx="1255">
                  <c:v>53</c:v>
                </c:pt>
                <c:pt idx="1256">
                  <c:v>36</c:v>
                </c:pt>
                <c:pt idx="1257">
                  <c:v>58</c:v>
                </c:pt>
                <c:pt idx="1258">
                  <c:v>51</c:v>
                </c:pt>
                <c:pt idx="1259">
                  <c:v>53</c:v>
                </c:pt>
                <c:pt idx="1260">
                  <c:v>56</c:v>
                </c:pt>
                <c:pt idx="1261">
                  <c:v>46</c:v>
                </c:pt>
                <c:pt idx="1262">
                  <c:v>53</c:v>
                </c:pt>
                <c:pt idx="1263">
                  <c:v>41</c:v>
                </c:pt>
                <c:pt idx="1264">
                  <c:v>50</c:v>
                </c:pt>
                <c:pt idx="1265">
                  <c:v>41</c:v>
                </c:pt>
                <c:pt idx="1266">
                  <c:v>38</c:v>
                </c:pt>
                <c:pt idx="1267">
                  <c:v>55</c:v>
                </c:pt>
                <c:pt idx="1268">
                  <c:v>50</c:v>
                </c:pt>
                <c:pt idx="1269">
                  <c:v>54</c:v>
                </c:pt>
                <c:pt idx="1270">
                  <c:v>47</c:v>
                </c:pt>
                <c:pt idx="1271">
                  <c:v>54</c:v>
                </c:pt>
                <c:pt idx="1272">
                  <c:v>41</c:v>
                </c:pt>
                <c:pt idx="1273">
                  <c:v>54</c:v>
                </c:pt>
                <c:pt idx="1274">
                  <c:v>60</c:v>
                </c:pt>
                <c:pt idx="1275">
                  <c:v>50</c:v>
                </c:pt>
                <c:pt idx="1276">
                  <c:v>54</c:v>
                </c:pt>
                <c:pt idx="1277">
                  <c:v>43</c:v>
                </c:pt>
                <c:pt idx="1278">
                  <c:v>46</c:v>
                </c:pt>
                <c:pt idx="1279">
                  <c:v>67</c:v>
                </c:pt>
                <c:pt idx="1280">
                  <c:v>38</c:v>
                </c:pt>
                <c:pt idx="1281">
                  <c:v>45</c:v>
                </c:pt>
                <c:pt idx="1282">
                  <c:v>43</c:v>
                </c:pt>
                <c:pt idx="1283">
                  <c:v>58</c:v>
                </c:pt>
                <c:pt idx="1284">
                  <c:v>38</c:v>
                </c:pt>
                <c:pt idx="1285">
                  <c:v>54</c:v>
                </c:pt>
                <c:pt idx="1286">
                  <c:v>44</c:v>
                </c:pt>
                <c:pt idx="1287">
                  <c:v>65</c:v>
                </c:pt>
                <c:pt idx="1288">
                  <c:v>54</c:v>
                </c:pt>
                <c:pt idx="1289">
                  <c:v>47</c:v>
                </c:pt>
                <c:pt idx="1290">
                  <c:v>37</c:v>
                </c:pt>
                <c:pt idx="1291">
                  <c:v>48</c:v>
                </c:pt>
                <c:pt idx="1292">
                  <c:v>42</c:v>
                </c:pt>
                <c:pt idx="1293">
                  <c:v>42</c:v>
                </c:pt>
                <c:pt idx="1294">
                  <c:v>55</c:v>
                </c:pt>
                <c:pt idx="1295">
                  <c:v>51</c:v>
                </c:pt>
                <c:pt idx="1296">
                  <c:v>38</c:v>
                </c:pt>
                <c:pt idx="1297">
                  <c:v>39</c:v>
                </c:pt>
                <c:pt idx="1298">
                  <c:v>46</c:v>
                </c:pt>
                <c:pt idx="1299">
                  <c:v>41</c:v>
                </c:pt>
                <c:pt idx="1300">
                  <c:v>36</c:v>
                </c:pt>
                <c:pt idx="1301">
                  <c:v>47</c:v>
                </c:pt>
                <c:pt idx="1302">
                  <c:v>48</c:v>
                </c:pt>
                <c:pt idx="1303">
                  <c:v>52</c:v>
                </c:pt>
                <c:pt idx="1304">
                  <c:v>53</c:v>
                </c:pt>
                <c:pt idx="1305">
                  <c:v>40</c:v>
                </c:pt>
                <c:pt idx="1306">
                  <c:v>55</c:v>
                </c:pt>
                <c:pt idx="1307">
                  <c:v>50</c:v>
                </c:pt>
                <c:pt idx="1308">
                  <c:v>46</c:v>
                </c:pt>
                <c:pt idx="1309">
                  <c:v>53</c:v>
                </c:pt>
                <c:pt idx="1310">
                  <c:v>46</c:v>
                </c:pt>
                <c:pt idx="1311">
                  <c:v>56</c:v>
                </c:pt>
                <c:pt idx="1312">
                  <c:v>47</c:v>
                </c:pt>
                <c:pt idx="1313">
                  <c:v>51</c:v>
                </c:pt>
                <c:pt idx="1314">
                  <c:v>55</c:v>
                </c:pt>
                <c:pt idx="1315">
                  <c:v>56</c:v>
                </c:pt>
                <c:pt idx="1316">
                  <c:v>41</c:v>
                </c:pt>
                <c:pt idx="1317">
                  <c:v>45</c:v>
                </c:pt>
                <c:pt idx="1318">
                  <c:v>46</c:v>
                </c:pt>
                <c:pt idx="1319">
                  <c:v>41</c:v>
                </c:pt>
                <c:pt idx="1320">
                  <c:v>44</c:v>
                </c:pt>
                <c:pt idx="1321">
                  <c:v>54</c:v>
                </c:pt>
                <c:pt idx="1322">
                  <c:v>40</c:v>
                </c:pt>
                <c:pt idx="1323">
                  <c:v>48</c:v>
                </c:pt>
                <c:pt idx="1324">
                  <c:v>46</c:v>
                </c:pt>
                <c:pt idx="1325">
                  <c:v>36</c:v>
                </c:pt>
                <c:pt idx="1326">
                  <c:v>40</c:v>
                </c:pt>
                <c:pt idx="1327">
                  <c:v>59</c:v>
                </c:pt>
                <c:pt idx="1328">
                  <c:v>40</c:v>
                </c:pt>
                <c:pt idx="1329">
                  <c:v>56</c:v>
                </c:pt>
                <c:pt idx="1330">
                  <c:v>39</c:v>
                </c:pt>
                <c:pt idx="1331">
                  <c:v>48</c:v>
                </c:pt>
                <c:pt idx="1332">
                  <c:v>42</c:v>
                </c:pt>
                <c:pt idx="1333">
                  <c:v>48</c:v>
                </c:pt>
                <c:pt idx="1334">
                  <c:v>54</c:v>
                </c:pt>
                <c:pt idx="1335">
                  <c:v>52</c:v>
                </c:pt>
                <c:pt idx="1336">
                  <c:v>53</c:v>
                </c:pt>
                <c:pt idx="1337">
                  <c:v>43</c:v>
                </c:pt>
                <c:pt idx="1338">
                  <c:v>48</c:v>
                </c:pt>
                <c:pt idx="1339">
                  <c:v>36</c:v>
                </c:pt>
                <c:pt idx="1340">
                  <c:v>39</c:v>
                </c:pt>
                <c:pt idx="1341">
                  <c:v>40</c:v>
                </c:pt>
                <c:pt idx="1342">
                  <c:v>39</c:v>
                </c:pt>
                <c:pt idx="1343">
                  <c:v>37</c:v>
                </c:pt>
                <c:pt idx="1344">
                  <c:v>63</c:v>
                </c:pt>
                <c:pt idx="1345">
                  <c:v>48</c:v>
                </c:pt>
                <c:pt idx="1346">
                  <c:v>49</c:v>
                </c:pt>
                <c:pt idx="1347">
                  <c:v>55</c:v>
                </c:pt>
                <c:pt idx="1348">
                  <c:v>48</c:v>
                </c:pt>
                <c:pt idx="1349">
                  <c:v>37</c:v>
                </c:pt>
                <c:pt idx="1350">
                  <c:v>46</c:v>
                </c:pt>
                <c:pt idx="1351">
                  <c:v>45</c:v>
                </c:pt>
                <c:pt idx="1352">
                  <c:v>33</c:v>
                </c:pt>
                <c:pt idx="1353">
                  <c:v>48</c:v>
                </c:pt>
                <c:pt idx="1354">
                  <c:v>42</c:v>
                </c:pt>
                <c:pt idx="1355">
                  <c:v>37</c:v>
                </c:pt>
                <c:pt idx="1356">
                  <c:v>45</c:v>
                </c:pt>
                <c:pt idx="1357">
                  <c:v>38</c:v>
                </c:pt>
                <c:pt idx="1358">
                  <c:v>41</c:v>
                </c:pt>
                <c:pt idx="1359">
                  <c:v>43</c:v>
                </c:pt>
                <c:pt idx="1360">
                  <c:v>37</c:v>
                </c:pt>
                <c:pt idx="1361">
                  <c:v>43</c:v>
                </c:pt>
                <c:pt idx="1362">
                  <c:v>42</c:v>
                </c:pt>
                <c:pt idx="1363">
                  <c:v>57</c:v>
                </c:pt>
                <c:pt idx="1364">
                  <c:v>52</c:v>
                </c:pt>
                <c:pt idx="1365">
                  <c:v>39</c:v>
                </c:pt>
                <c:pt idx="1366">
                  <c:v>44</c:v>
                </c:pt>
                <c:pt idx="1367">
                  <c:v>32</c:v>
                </c:pt>
                <c:pt idx="1368">
                  <c:v>42</c:v>
                </c:pt>
                <c:pt idx="1369">
                  <c:v>47</c:v>
                </c:pt>
                <c:pt idx="1370">
                  <c:v>35</c:v>
                </c:pt>
                <c:pt idx="1371">
                  <c:v>32</c:v>
                </c:pt>
                <c:pt idx="1372">
                  <c:v>38</c:v>
                </c:pt>
                <c:pt idx="1373">
                  <c:v>48</c:v>
                </c:pt>
                <c:pt idx="1374">
                  <c:v>49</c:v>
                </c:pt>
                <c:pt idx="1375">
                  <c:v>52</c:v>
                </c:pt>
                <c:pt idx="1376">
                  <c:v>33</c:v>
                </c:pt>
                <c:pt idx="1377">
                  <c:v>39</c:v>
                </c:pt>
                <c:pt idx="1378">
                  <c:v>31</c:v>
                </c:pt>
                <c:pt idx="1379">
                  <c:v>40</c:v>
                </c:pt>
                <c:pt idx="1380">
                  <c:v>37</c:v>
                </c:pt>
                <c:pt idx="1381">
                  <c:v>37</c:v>
                </c:pt>
                <c:pt idx="1382">
                  <c:v>40</c:v>
                </c:pt>
                <c:pt idx="1383">
                  <c:v>37</c:v>
                </c:pt>
                <c:pt idx="1384">
                  <c:v>34</c:v>
                </c:pt>
                <c:pt idx="1385">
                  <c:v>42</c:v>
                </c:pt>
                <c:pt idx="1386">
                  <c:v>33</c:v>
                </c:pt>
                <c:pt idx="1387">
                  <c:v>32</c:v>
                </c:pt>
                <c:pt idx="1388">
                  <c:v>39</c:v>
                </c:pt>
                <c:pt idx="1389">
                  <c:v>34</c:v>
                </c:pt>
                <c:pt idx="1390">
                  <c:v>52</c:v>
                </c:pt>
                <c:pt idx="1391">
                  <c:v>41</c:v>
                </c:pt>
                <c:pt idx="1392">
                  <c:v>40</c:v>
                </c:pt>
                <c:pt idx="1393">
                  <c:v>43</c:v>
                </c:pt>
                <c:pt idx="1394">
                  <c:v>39</c:v>
                </c:pt>
                <c:pt idx="1395">
                  <c:v>40</c:v>
                </c:pt>
                <c:pt idx="1396">
                  <c:v>49</c:v>
                </c:pt>
                <c:pt idx="1397">
                  <c:v>47</c:v>
                </c:pt>
                <c:pt idx="1398">
                  <c:v>43</c:v>
                </c:pt>
                <c:pt idx="1399">
                  <c:v>35</c:v>
                </c:pt>
                <c:pt idx="1400">
                  <c:v>53</c:v>
                </c:pt>
                <c:pt idx="1401">
                  <c:v>33</c:v>
                </c:pt>
                <c:pt idx="1402">
                  <c:v>34</c:v>
                </c:pt>
                <c:pt idx="1403">
                  <c:v>38</c:v>
                </c:pt>
                <c:pt idx="1404">
                  <c:v>54</c:v>
                </c:pt>
                <c:pt idx="1405">
                  <c:v>28</c:v>
                </c:pt>
                <c:pt idx="1406">
                  <c:v>36</c:v>
                </c:pt>
                <c:pt idx="1407">
                  <c:v>36</c:v>
                </c:pt>
                <c:pt idx="1408">
                  <c:v>38</c:v>
                </c:pt>
                <c:pt idx="1409">
                  <c:v>43</c:v>
                </c:pt>
                <c:pt idx="1410">
                  <c:v>41</c:v>
                </c:pt>
                <c:pt idx="1411">
                  <c:v>41</c:v>
                </c:pt>
                <c:pt idx="1412">
                  <c:v>45</c:v>
                </c:pt>
                <c:pt idx="1413">
                  <c:v>44</c:v>
                </c:pt>
                <c:pt idx="1414">
                  <c:v>35</c:v>
                </c:pt>
                <c:pt idx="1415">
                  <c:v>39</c:v>
                </c:pt>
                <c:pt idx="1416">
                  <c:v>45</c:v>
                </c:pt>
                <c:pt idx="1417">
                  <c:v>26</c:v>
                </c:pt>
                <c:pt idx="1418">
                  <c:v>36</c:v>
                </c:pt>
                <c:pt idx="1419">
                  <c:v>54</c:v>
                </c:pt>
                <c:pt idx="1420">
                  <c:v>37</c:v>
                </c:pt>
                <c:pt idx="1421">
                  <c:v>39</c:v>
                </c:pt>
                <c:pt idx="1422">
                  <c:v>46</c:v>
                </c:pt>
                <c:pt idx="1423">
                  <c:v>43</c:v>
                </c:pt>
                <c:pt idx="1424">
                  <c:v>38</c:v>
                </c:pt>
                <c:pt idx="1425">
                  <c:v>40</c:v>
                </c:pt>
                <c:pt idx="1426">
                  <c:v>33</c:v>
                </c:pt>
                <c:pt idx="1427">
                  <c:v>41</c:v>
                </c:pt>
                <c:pt idx="1428">
                  <c:v>43</c:v>
                </c:pt>
                <c:pt idx="1429">
                  <c:v>43</c:v>
                </c:pt>
                <c:pt idx="1430">
                  <c:v>44</c:v>
                </c:pt>
                <c:pt idx="1431">
                  <c:v>33</c:v>
                </c:pt>
                <c:pt idx="1432">
                  <c:v>33</c:v>
                </c:pt>
                <c:pt idx="1433">
                  <c:v>37</c:v>
                </c:pt>
                <c:pt idx="1434">
                  <c:v>43</c:v>
                </c:pt>
                <c:pt idx="1435">
                  <c:v>40</c:v>
                </c:pt>
                <c:pt idx="1436">
                  <c:v>23</c:v>
                </c:pt>
                <c:pt idx="1437">
                  <c:v>42</c:v>
                </c:pt>
                <c:pt idx="1438">
                  <c:v>43</c:v>
                </c:pt>
                <c:pt idx="1439">
                  <c:v>33</c:v>
                </c:pt>
                <c:pt idx="1440">
                  <c:v>26</c:v>
                </c:pt>
                <c:pt idx="1441">
                  <c:v>39</c:v>
                </c:pt>
                <c:pt idx="1442">
                  <c:v>52</c:v>
                </c:pt>
                <c:pt idx="1443">
                  <c:v>33</c:v>
                </c:pt>
                <c:pt idx="1444">
                  <c:v>34</c:v>
                </c:pt>
                <c:pt idx="1445">
                  <c:v>36</c:v>
                </c:pt>
                <c:pt idx="1446">
                  <c:v>31</c:v>
                </c:pt>
                <c:pt idx="1447">
                  <c:v>34</c:v>
                </c:pt>
                <c:pt idx="1448">
                  <c:v>41</c:v>
                </c:pt>
                <c:pt idx="1449">
                  <c:v>36</c:v>
                </c:pt>
                <c:pt idx="1450">
                  <c:v>35</c:v>
                </c:pt>
                <c:pt idx="1451">
                  <c:v>40</c:v>
                </c:pt>
                <c:pt idx="1452">
                  <c:v>46</c:v>
                </c:pt>
                <c:pt idx="1453">
                  <c:v>39</c:v>
                </c:pt>
                <c:pt idx="1454">
                  <c:v>31</c:v>
                </c:pt>
                <c:pt idx="1455">
                  <c:v>40</c:v>
                </c:pt>
                <c:pt idx="1456">
                  <c:v>38</c:v>
                </c:pt>
                <c:pt idx="1457">
                  <c:v>33</c:v>
                </c:pt>
                <c:pt idx="1458">
                  <c:v>36</c:v>
                </c:pt>
                <c:pt idx="1459">
                  <c:v>48</c:v>
                </c:pt>
                <c:pt idx="1460">
                  <c:v>41</c:v>
                </c:pt>
                <c:pt idx="1461">
                  <c:v>45</c:v>
                </c:pt>
                <c:pt idx="1462">
                  <c:v>24</c:v>
                </c:pt>
                <c:pt idx="1463">
                  <c:v>42</c:v>
                </c:pt>
                <c:pt idx="1464">
                  <c:v>31</c:v>
                </c:pt>
                <c:pt idx="1465">
                  <c:v>39</c:v>
                </c:pt>
                <c:pt idx="1466">
                  <c:v>31</c:v>
                </c:pt>
                <c:pt idx="1467">
                  <c:v>38</c:v>
                </c:pt>
                <c:pt idx="1468">
                  <c:v>32</c:v>
                </c:pt>
                <c:pt idx="1469">
                  <c:v>33</c:v>
                </c:pt>
                <c:pt idx="1470">
                  <c:v>43</c:v>
                </c:pt>
                <c:pt idx="1471">
                  <c:v>36</c:v>
                </c:pt>
                <c:pt idx="1472">
                  <c:v>41</c:v>
                </c:pt>
                <c:pt idx="1473">
                  <c:v>34</c:v>
                </c:pt>
                <c:pt idx="1474">
                  <c:v>36</c:v>
                </c:pt>
                <c:pt idx="1475">
                  <c:v>38</c:v>
                </c:pt>
                <c:pt idx="1476">
                  <c:v>21</c:v>
                </c:pt>
                <c:pt idx="1477">
                  <c:v>37</c:v>
                </c:pt>
                <c:pt idx="1478">
                  <c:v>41</c:v>
                </c:pt>
                <c:pt idx="1479">
                  <c:v>34</c:v>
                </c:pt>
                <c:pt idx="1480">
                  <c:v>29</c:v>
                </c:pt>
                <c:pt idx="1481">
                  <c:v>37</c:v>
                </c:pt>
                <c:pt idx="1482">
                  <c:v>43</c:v>
                </c:pt>
                <c:pt idx="1483">
                  <c:v>30</c:v>
                </c:pt>
                <c:pt idx="1484">
                  <c:v>31</c:v>
                </c:pt>
                <c:pt idx="1485">
                  <c:v>40</c:v>
                </c:pt>
                <c:pt idx="1486">
                  <c:v>38</c:v>
                </c:pt>
                <c:pt idx="1487">
                  <c:v>38</c:v>
                </c:pt>
                <c:pt idx="1488">
                  <c:v>37</c:v>
                </c:pt>
                <c:pt idx="1489">
                  <c:v>30</c:v>
                </c:pt>
                <c:pt idx="1490">
                  <c:v>46</c:v>
                </c:pt>
                <c:pt idx="1491">
                  <c:v>28</c:v>
                </c:pt>
                <c:pt idx="1492">
                  <c:v>27</c:v>
                </c:pt>
                <c:pt idx="1493">
                  <c:v>37</c:v>
                </c:pt>
                <c:pt idx="1494">
                  <c:v>27</c:v>
                </c:pt>
                <c:pt idx="1495">
                  <c:v>18</c:v>
                </c:pt>
                <c:pt idx="1496">
                  <c:v>31</c:v>
                </c:pt>
                <c:pt idx="1497">
                  <c:v>33</c:v>
                </c:pt>
                <c:pt idx="1498">
                  <c:v>44</c:v>
                </c:pt>
                <c:pt idx="1499">
                  <c:v>37</c:v>
                </c:pt>
                <c:pt idx="1500">
                  <c:v>39</c:v>
                </c:pt>
                <c:pt idx="1501">
                  <c:v>37</c:v>
                </c:pt>
                <c:pt idx="1502">
                  <c:v>27</c:v>
                </c:pt>
                <c:pt idx="1503">
                  <c:v>23</c:v>
                </c:pt>
                <c:pt idx="1504">
                  <c:v>38</c:v>
                </c:pt>
                <c:pt idx="1505">
                  <c:v>36</c:v>
                </c:pt>
                <c:pt idx="1506">
                  <c:v>33</c:v>
                </c:pt>
                <c:pt idx="1507">
                  <c:v>23</c:v>
                </c:pt>
                <c:pt idx="1508">
                  <c:v>27</c:v>
                </c:pt>
                <c:pt idx="1509">
                  <c:v>25</c:v>
                </c:pt>
                <c:pt idx="1510">
                  <c:v>27</c:v>
                </c:pt>
                <c:pt idx="1511">
                  <c:v>32</c:v>
                </c:pt>
                <c:pt idx="1512">
                  <c:v>39</c:v>
                </c:pt>
                <c:pt idx="1513">
                  <c:v>35</c:v>
                </c:pt>
                <c:pt idx="1514">
                  <c:v>39</c:v>
                </c:pt>
                <c:pt idx="1515">
                  <c:v>18</c:v>
                </c:pt>
                <c:pt idx="1516">
                  <c:v>34</c:v>
                </c:pt>
                <c:pt idx="1517">
                  <c:v>44</c:v>
                </c:pt>
                <c:pt idx="1518">
                  <c:v>32</c:v>
                </c:pt>
                <c:pt idx="1519">
                  <c:v>31</c:v>
                </c:pt>
                <c:pt idx="1520">
                  <c:v>44</c:v>
                </c:pt>
                <c:pt idx="1521">
                  <c:v>36</c:v>
                </c:pt>
                <c:pt idx="1522">
                  <c:v>36</c:v>
                </c:pt>
                <c:pt idx="1523">
                  <c:v>35</c:v>
                </c:pt>
                <c:pt idx="1524">
                  <c:v>30</c:v>
                </c:pt>
                <c:pt idx="1525">
                  <c:v>36</c:v>
                </c:pt>
                <c:pt idx="1526">
                  <c:v>36</c:v>
                </c:pt>
                <c:pt idx="1527">
                  <c:v>37</c:v>
                </c:pt>
                <c:pt idx="1528">
                  <c:v>28</c:v>
                </c:pt>
                <c:pt idx="1529">
                  <c:v>32</c:v>
                </c:pt>
                <c:pt idx="1530">
                  <c:v>41</c:v>
                </c:pt>
                <c:pt idx="1531">
                  <c:v>35</c:v>
                </c:pt>
                <c:pt idx="1532">
                  <c:v>30</c:v>
                </c:pt>
                <c:pt idx="1533">
                  <c:v>23</c:v>
                </c:pt>
                <c:pt idx="1534">
                  <c:v>31</c:v>
                </c:pt>
                <c:pt idx="1535">
                  <c:v>30</c:v>
                </c:pt>
                <c:pt idx="1536">
                  <c:v>28</c:v>
                </c:pt>
                <c:pt idx="1537">
                  <c:v>33</c:v>
                </c:pt>
                <c:pt idx="1538">
                  <c:v>22</c:v>
                </c:pt>
                <c:pt idx="1539">
                  <c:v>25</c:v>
                </c:pt>
                <c:pt idx="1540">
                  <c:v>43</c:v>
                </c:pt>
                <c:pt idx="1541">
                  <c:v>37</c:v>
                </c:pt>
                <c:pt idx="1542">
                  <c:v>39</c:v>
                </c:pt>
                <c:pt idx="1543">
                  <c:v>33</c:v>
                </c:pt>
                <c:pt idx="1544">
                  <c:v>30</c:v>
                </c:pt>
                <c:pt idx="1545">
                  <c:v>43</c:v>
                </c:pt>
                <c:pt idx="1546">
                  <c:v>30</c:v>
                </c:pt>
                <c:pt idx="1547">
                  <c:v>36</c:v>
                </c:pt>
                <c:pt idx="1548">
                  <c:v>24</c:v>
                </c:pt>
                <c:pt idx="1549">
                  <c:v>35</c:v>
                </c:pt>
                <c:pt idx="1550">
                  <c:v>23</c:v>
                </c:pt>
                <c:pt idx="1551">
                  <c:v>34</c:v>
                </c:pt>
                <c:pt idx="1552">
                  <c:v>22</c:v>
                </c:pt>
                <c:pt idx="1553">
                  <c:v>23</c:v>
                </c:pt>
                <c:pt idx="1554">
                  <c:v>26</c:v>
                </c:pt>
                <c:pt idx="1555">
                  <c:v>24</c:v>
                </c:pt>
                <c:pt idx="1556">
                  <c:v>24</c:v>
                </c:pt>
                <c:pt idx="1557">
                  <c:v>29</c:v>
                </c:pt>
                <c:pt idx="1558">
                  <c:v>40</c:v>
                </c:pt>
                <c:pt idx="1559">
                  <c:v>43</c:v>
                </c:pt>
                <c:pt idx="1560">
                  <c:v>34</c:v>
                </c:pt>
                <c:pt idx="1561">
                  <c:v>33</c:v>
                </c:pt>
                <c:pt idx="1562">
                  <c:v>32</c:v>
                </c:pt>
                <c:pt idx="1563">
                  <c:v>30</c:v>
                </c:pt>
                <c:pt idx="1564">
                  <c:v>39</c:v>
                </c:pt>
                <c:pt idx="1565">
                  <c:v>35</c:v>
                </c:pt>
                <c:pt idx="1566">
                  <c:v>40</c:v>
                </c:pt>
                <c:pt idx="1567">
                  <c:v>27</c:v>
                </c:pt>
                <c:pt idx="1568">
                  <c:v>37</c:v>
                </c:pt>
                <c:pt idx="1569">
                  <c:v>32</c:v>
                </c:pt>
                <c:pt idx="1570">
                  <c:v>39</c:v>
                </c:pt>
                <c:pt idx="1571">
                  <c:v>37</c:v>
                </c:pt>
                <c:pt idx="1572">
                  <c:v>17</c:v>
                </c:pt>
                <c:pt idx="1573">
                  <c:v>25</c:v>
                </c:pt>
                <c:pt idx="1574">
                  <c:v>30</c:v>
                </c:pt>
                <c:pt idx="1575">
                  <c:v>30</c:v>
                </c:pt>
                <c:pt idx="1576">
                  <c:v>38</c:v>
                </c:pt>
                <c:pt idx="1577">
                  <c:v>39</c:v>
                </c:pt>
                <c:pt idx="1578">
                  <c:v>21</c:v>
                </c:pt>
                <c:pt idx="1579">
                  <c:v>28</c:v>
                </c:pt>
                <c:pt idx="1580">
                  <c:v>28</c:v>
                </c:pt>
                <c:pt idx="1581">
                  <c:v>17</c:v>
                </c:pt>
                <c:pt idx="1582">
                  <c:v>23</c:v>
                </c:pt>
                <c:pt idx="1583">
                  <c:v>37</c:v>
                </c:pt>
                <c:pt idx="1584">
                  <c:v>26</c:v>
                </c:pt>
                <c:pt idx="1585">
                  <c:v>37</c:v>
                </c:pt>
                <c:pt idx="1586">
                  <c:v>29</c:v>
                </c:pt>
                <c:pt idx="1587">
                  <c:v>26</c:v>
                </c:pt>
                <c:pt idx="1588">
                  <c:v>30</c:v>
                </c:pt>
                <c:pt idx="1589">
                  <c:v>41</c:v>
                </c:pt>
                <c:pt idx="1590">
                  <c:v>38</c:v>
                </c:pt>
                <c:pt idx="1591">
                  <c:v>28</c:v>
                </c:pt>
                <c:pt idx="1592">
                  <c:v>35</c:v>
                </c:pt>
                <c:pt idx="1593">
                  <c:v>25</c:v>
                </c:pt>
                <c:pt idx="1594">
                  <c:v>30</c:v>
                </c:pt>
                <c:pt idx="1595">
                  <c:v>27</c:v>
                </c:pt>
                <c:pt idx="1596">
                  <c:v>27</c:v>
                </c:pt>
                <c:pt idx="1597">
                  <c:v>28</c:v>
                </c:pt>
                <c:pt idx="1598">
                  <c:v>29</c:v>
                </c:pt>
                <c:pt idx="1599">
                  <c:v>33</c:v>
                </c:pt>
                <c:pt idx="1600">
                  <c:v>30</c:v>
                </c:pt>
                <c:pt idx="1601">
                  <c:v>19</c:v>
                </c:pt>
                <c:pt idx="1602">
                  <c:v>30</c:v>
                </c:pt>
                <c:pt idx="1603">
                  <c:v>20</c:v>
                </c:pt>
                <c:pt idx="1604">
                  <c:v>21</c:v>
                </c:pt>
                <c:pt idx="1605">
                  <c:v>24</c:v>
                </c:pt>
                <c:pt idx="1606">
                  <c:v>28</c:v>
                </c:pt>
                <c:pt idx="1607">
                  <c:v>22</c:v>
                </c:pt>
                <c:pt idx="1608">
                  <c:v>34</c:v>
                </c:pt>
                <c:pt idx="1609">
                  <c:v>29</c:v>
                </c:pt>
                <c:pt idx="1610">
                  <c:v>23</c:v>
                </c:pt>
                <c:pt idx="1611">
                  <c:v>25</c:v>
                </c:pt>
                <c:pt idx="1612">
                  <c:v>30</c:v>
                </c:pt>
                <c:pt idx="1613">
                  <c:v>28</c:v>
                </c:pt>
                <c:pt idx="1614">
                  <c:v>30</c:v>
                </c:pt>
                <c:pt idx="1615">
                  <c:v>27</c:v>
                </c:pt>
                <c:pt idx="1616">
                  <c:v>24</c:v>
                </c:pt>
                <c:pt idx="1617">
                  <c:v>29</c:v>
                </c:pt>
                <c:pt idx="1618">
                  <c:v>26</c:v>
                </c:pt>
                <c:pt idx="1619">
                  <c:v>38</c:v>
                </c:pt>
                <c:pt idx="1620">
                  <c:v>22</c:v>
                </c:pt>
                <c:pt idx="1621">
                  <c:v>25</c:v>
                </c:pt>
                <c:pt idx="1622">
                  <c:v>32</c:v>
                </c:pt>
                <c:pt idx="1623">
                  <c:v>18</c:v>
                </c:pt>
                <c:pt idx="1624">
                  <c:v>26</c:v>
                </c:pt>
                <c:pt idx="1625">
                  <c:v>24</c:v>
                </c:pt>
                <c:pt idx="1626">
                  <c:v>32</c:v>
                </c:pt>
                <c:pt idx="1627">
                  <c:v>20</c:v>
                </c:pt>
                <c:pt idx="1628">
                  <c:v>26</c:v>
                </c:pt>
                <c:pt idx="1629">
                  <c:v>25</c:v>
                </c:pt>
                <c:pt idx="1630">
                  <c:v>28</c:v>
                </c:pt>
                <c:pt idx="1631">
                  <c:v>22</c:v>
                </c:pt>
                <c:pt idx="1632">
                  <c:v>31</c:v>
                </c:pt>
                <c:pt idx="1633">
                  <c:v>22</c:v>
                </c:pt>
                <c:pt idx="1634">
                  <c:v>31</c:v>
                </c:pt>
                <c:pt idx="1635">
                  <c:v>25</c:v>
                </c:pt>
                <c:pt idx="1636">
                  <c:v>23</c:v>
                </c:pt>
                <c:pt idx="1637">
                  <c:v>18</c:v>
                </c:pt>
                <c:pt idx="1638">
                  <c:v>29</c:v>
                </c:pt>
                <c:pt idx="1639">
                  <c:v>19</c:v>
                </c:pt>
                <c:pt idx="1640">
                  <c:v>23</c:v>
                </c:pt>
                <c:pt idx="1641">
                  <c:v>24</c:v>
                </c:pt>
                <c:pt idx="1642">
                  <c:v>29</c:v>
                </c:pt>
                <c:pt idx="1643">
                  <c:v>27</c:v>
                </c:pt>
                <c:pt idx="1644">
                  <c:v>27</c:v>
                </c:pt>
                <c:pt idx="1645">
                  <c:v>22</c:v>
                </c:pt>
                <c:pt idx="1646">
                  <c:v>30</c:v>
                </c:pt>
                <c:pt idx="1647">
                  <c:v>24</c:v>
                </c:pt>
                <c:pt idx="1648">
                  <c:v>28</c:v>
                </c:pt>
                <c:pt idx="1649">
                  <c:v>32</c:v>
                </c:pt>
                <c:pt idx="1650">
                  <c:v>24</c:v>
                </c:pt>
                <c:pt idx="1651">
                  <c:v>26</c:v>
                </c:pt>
                <c:pt idx="1652">
                  <c:v>34</c:v>
                </c:pt>
                <c:pt idx="1653">
                  <c:v>23</c:v>
                </c:pt>
                <c:pt idx="1654">
                  <c:v>23</c:v>
                </c:pt>
                <c:pt idx="1655">
                  <c:v>15</c:v>
                </c:pt>
                <c:pt idx="1656">
                  <c:v>20</c:v>
                </c:pt>
                <c:pt idx="1657">
                  <c:v>25</c:v>
                </c:pt>
                <c:pt idx="1658">
                  <c:v>27</c:v>
                </c:pt>
                <c:pt idx="1659">
                  <c:v>22</c:v>
                </c:pt>
                <c:pt idx="1660">
                  <c:v>26</c:v>
                </c:pt>
                <c:pt idx="1661">
                  <c:v>26</c:v>
                </c:pt>
                <c:pt idx="1662">
                  <c:v>29</c:v>
                </c:pt>
                <c:pt idx="1663">
                  <c:v>34</c:v>
                </c:pt>
                <c:pt idx="1664">
                  <c:v>24</c:v>
                </c:pt>
                <c:pt idx="1665">
                  <c:v>33</c:v>
                </c:pt>
                <c:pt idx="1666">
                  <c:v>27</c:v>
                </c:pt>
                <c:pt idx="1667">
                  <c:v>30</c:v>
                </c:pt>
                <c:pt idx="1668">
                  <c:v>13</c:v>
                </c:pt>
                <c:pt idx="1669">
                  <c:v>28</c:v>
                </c:pt>
                <c:pt idx="1670">
                  <c:v>21</c:v>
                </c:pt>
                <c:pt idx="1671">
                  <c:v>32</c:v>
                </c:pt>
                <c:pt idx="1672">
                  <c:v>24</c:v>
                </c:pt>
                <c:pt idx="1673">
                  <c:v>18</c:v>
                </c:pt>
                <c:pt idx="1674">
                  <c:v>31</c:v>
                </c:pt>
                <c:pt idx="1675">
                  <c:v>32</c:v>
                </c:pt>
                <c:pt idx="1676">
                  <c:v>24</c:v>
                </c:pt>
                <c:pt idx="1677">
                  <c:v>30</c:v>
                </c:pt>
                <c:pt idx="1678">
                  <c:v>25</c:v>
                </c:pt>
                <c:pt idx="1679">
                  <c:v>26</c:v>
                </c:pt>
                <c:pt idx="1680">
                  <c:v>27</c:v>
                </c:pt>
                <c:pt idx="1681">
                  <c:v>37</c:v>
                </c:pt>
                <c:pt idx="1682">
                  <c:v>27</c:v>
                </c:pt>
                <c:pt idx="1683">
                  <c:v>21</c:v>
                </c:pt>
                <c:pt idx="1684">
                  <c:v>24</c:v>
                </c:pt>
                <c:pt idx="1685">
                  <c:v>24</c:v>
                </c:pt>
                <c:pt idx="1686">
                  <c:v>22</c:v>
                </c:pt>
                <c:pt idx="1687">
                  <c:v>21</c:v>
                </c:pt>
                <c:pt idx="1688">
                  <c:v>30</c:v>
                </c:pt>
                <c:pt idx="1689">
                  <c:v>18</c:v>
                </c:pt>
                <c:pt idx="1690">
                  <c:v>22</c:v>
                </c:pt>
                <c:pt idx="1691">
                  <c:v>25</c:v>
                </c:pt>
                <c:pt idx="1692">
                  <c:v>30</c:v>
                </c:pt>
                <c:pt idx="1693">
                  <c:v>26</c:v>
                </c:pt>
                <c:pt idx="1694">
                  <c:v>25</c:v>
                </c:pt>
                <c:pt idx="1695">
                  <c:v>25</c:v>
                </c:pt>
                <c:pt idx="1696">
                  <c:v>20</c:v>
                </c:pt>
                <c:pt idx="1697">
                  <c:v>23</c:v>
                </c:pt>
                <c:pt idx="1698">
                  <c:v>21</c:v>
                </c:pt>
                <c:pt idx="1699">
                  <c:v>29</c:v>
                </c:pt>
                <c:pt idx="1700">
                  <c:v>28</c:v>
                </c:pt>
                <c:pt idx="1701">
                  <c:v>26</c:v>
                </c:pt>
                <c:pt idx="1702">
                  <c:v>16</c:v>
                </c:pt>
                <c:pt idx="1703">
                  <c:v>20</c:v>
                </c:pt>
                <c:pt idx="1704">
                  <c:v>28</c:v>
                </c:pt>
                <c:pt idx="1705">
                  <c:v>22</c:v>
                </c:pt>
                <c:pt idx="1706">
                  <c:v>31</c:v>
                </c:pt>
                <c:pt idx="1707">
                  <c:v>18</c:v>
                </c:pt>
                <c:pt idx="1708">
                  <c:v>28</c:v>
                </c:pt>
                <c:pt idx="1709">
                  <c:v>28</c:v>
                </c:pt>
                <c:pt idx="1710">
                  <c:v>27</c:v>
                </c:pt>
                <c:pt idx="1711">
                  <c:v>23</c:v>
                </c:pt>
                <c:pt idx="1712">
                  <c:v>32</c:v>
                </c:pt>
                <c:pt idx="1713">
                  <c:v>15</c:v>
                </c:pt>
                <c:pt idx="1714">
                  <c:v>26</c:v>
                </c:pt>
                <c:pt idx="1715">
                  <c:v>19</c:v>
                </c:pt>
                <c:pt idx="1716">
                  <c:v>18</c:v>
                </c:pt>
                <c:pt idx="1717">
                  <c:v>15</c:v>
                </c:pt>
                <c:pt idx="1718">
                  <c:v>17</c:v>
                </c:pt>
                <c:pt idx="1719">
                  <c:v>23</c:v>
                </c:pt>
                <c:pt idx="1720">
                  <c:v>22</c:v>
                </c:pt>
                <c:pt idx="1721">
                  <c:v>21</c:v>
                </c:pt>
                <c:pt idx="1722">
                  <c:v>28</c:v>
                </c:pt>
                <c:pt idx="1723">
                  <c:v>21</c:v>
                </c:pt>
                <c:pt idx="1724">
                  <c:v>15</c:v>
                </c:pt>
                <c:pt idx="1725">
                  <c:v>19</c:v>
                </c:pt>
                <c:pt idx="1726">
                  <c:v>19</c:v>
                </c:pt>
                <c:pt idx="1727">
                  <c:v>27</c:v>
                </c:pt>
                <c:pt idx="1728">
                  <c:v>23</c:v>
                </c:pt>
                <c:pt idx="1729">
                  <c:v>19</c:v>
                </c:pt>
                <c:pt idx="1730">
                  <c:v>19</c:v>
                </c:pt>
                <c:pt idx="1731">
                  <c:v>21</c:v>
                </c:pt>
                <c:pt idx="1732">
                  <c:v>21</c:v>
                </c:pt>
                <c:pt idx="1733">
                  <c:v>16</c:v>
                </c:pt>
                <c:pt idx="1734">
                  <c:v>24</c:v>
                </c:pt>
                <c:pt idx="1735">
                  <c:v>20</c:v>
                </c:pt>
                <c:pt idx="1736">
                  <c:v>16</c:v>
                </c:pt>
                <c:pt idx="1737">
                  <c:v>28</c:v>
                </c:pt>
                <c:pt idx="1738">
                  <c:v>29</c:v>
                </c:pt>
                <c:pt idx="1739">
                  <c:v>23</c:v>
                </c:pt>
                <c:pt idx="1740">
                  <c:v>16</c:v>
                </c:pt>
                <c:pt idx="1741">
                  <c:v>35</c:v>
                </c:pt>
                <c:pt idx="1742">
                  <c:v>22</c:v>
                </c:pt>
                <c:pt idx="1743">
                  <c:v>14</c:v>
                </c:pt>
                <c:pt idx="1744">
                  <c:v>11</c:v>
                </c:pt>
                <c:pt idx="1745">
                  <c:v>25</c:v>
                </c:pt>
                <c:pt idx="1746">
                  <c:v>21</c:v>
                </c:pt>
                <c:pt idx="1747">
                  <c:v>19</c:v>
                </c:pt>
                <c:pt idx="1748">
                  <c:v>22</c:v>
                </c:pt>
                <c:pt idx="1749">
                  <c:v>37</c:v>
                </c:pt>
                <c:pt idx="1750">
                  <c:v>22</c:v>
                </c:pt>
                <c:pt idx="1751">
                  <c:v>20</c:v>
                </c:pt>
                <c:pt idx="1752">
                  <c:v>19</c:v>
                </c:pt>
                <c:pt idx="1753">
                  <c:v>20</c:v>
                </c:pt>
                <c:pt idx="1754">
                  <c:v>16</c:v>
                </c:pt>
                <c:pt idx="1755">
                  <c:v>20</c:v>
                </c:pt>
                <c:pt idx="1756">
                  <c:v>21</c:v>
                </c:pt>
                <c:pt idx="1757">
                  <c:v>23</c:v>
                </c:pt>
                <c:pt idx="1758">
                  <c:v>10</c:v>
                </c:pt>
                <c:pt idx="1759">
                  <c:v>19</c:v>
                </c:pt>
                <c:pt idx="1760">
                  <c:v>22</c:v>
                </c:pt>
                <c:pt idx="1761">
                  <c:v>32</c:v>
                </c:pt>
                <c:pt idx="1762">
                  <c:v>16</c:v>
                </c:pt>
                <c:pt idx="1763">
                  <c:v>17</c:v>
                </c:pt>
                <c:pt idx="1764">
                  <c:v>21</c:v>
                </c:pt>
                <c:pt idx="1765">
                  <c:v>24</c:v>
                </c:pt>
                <c:pt idx="1766">
                  <c:v>27</c:v>
                </c:pt>
                <c:pt idx="1767">
                  <c:v>16</c:v>
                </c:pt>
                <c:pt idx="1768">
                  <c:v>22</c:v>
                </c:pt>
                <c:pt idx="1769">
                  <c:v>26</c:v>
                </c:pt>
                <c:pt idx="1770">
                  <c:v>15</c:v>
                </c:pt>
                <c:pt idx="1771">
                  <c:v>21</c:v>
                </c:pt>
                <c:pt idx="1772">
                  <c:v>18</c:v>
                </c:pt>
                <c:pt idx="1773">
                  <c:v>24</c:v>
                </c:pt>
                <c:pt idx="1774">
                  <c:v>21</c:v>
                </c:pt>
                <c:pt idx="1775">
                  <c:v>23</c:v>
                </c:pt>
                <c:pt idx="1776">
                  <c:v>20</c:v>
                </c:pt>
                <c:pt idx="1777">
                  <c:v>30</c:v>
                </c:pt>
                <c:pt idx="1778">
                  <c:v>26</c:v>
                </c:pt>
                <c:pt idx="1779">
                  <c:v>23</c:v>
                </c:pt>
                <c:pt idx="1780">
                  <c:v>24</c:v>
                </c:pt>
                <c:pt idx="1781">
                  <c:v>28</c:v>
                </c:pt>
                <c:pt idx="1782">
                  <c:v>25</c:v>
                </c:pt>
                <c:pt idx="1783">
                  <c:v>20</c:v>
                </c:pt>
                <c:pt idx="1784">
                  <c:v>11</c:v>
                </c:pt>
                <c:pt idx="1785">
                  <c:v>20</c:v>
                </c:pt>
                <c:pt idx="1786">
                  <c:v>22</c:v>
                </c:pt>
                <c:pt idx="1787">
                  <c:v>26</c:v>
                </c:pt>
                <c:pt idx="1788">
                  <c:v>17</c:v>
                </c:pt>
                <c:pt idx="1789">
                  <c:v>16</c:v>
                </c:pt>
                <c:pt idx="1790">
                  <c:v>22</c:v>
                </c:pt>
                <c:pt idx="1791">
                  <c:v>17</c:v>
                </c:pt>
                <c:pt idx="1792">
                  <c:v>22</c:v>
                </c:pt>
                <c:pt idx="1793">
                  <c:v>15</c:v>
                </c:pt>
                <c:pt idx="1794">
                  <c:v>25</c:v>
                </c:pt>
                <c:pt idx="1795">
                  <c:v>21</c:v>
                </c:pt>
                <c:pt idx="1796">
                  <c:v>16</c:v>
                </c:pt>
                <c:pt idx="1797">
                  <c:v>27</c:v>
                </c:pt>
                <c:pt idx="1798">
                  <c:v>17</c:v>
                </c:pt>
                <c:pt idx="1799">
                  <c:v>25</c:v>
                </c:pt>
                <c:pt idx="1800">
                  <c:v>20</c:v>
                </c:pt>
                <c:pt idx="1801">
                  <c:v>20</c:v>
                </c:pt>
                <c:pt idx="1802">
                  <c:v>24</c:v>
                </c:pt>
                <c:pt idx="1803">
                  <c:v>23</c:v>
                </c:pt>
                <c:pt idx="1804">
                  <c:v>11</c:v>
                </c:pt>
                <c:pt idx="1805">
                  <c:v>27</c:v>
                </c:pt>
                <c:pt idx="1806">
                  <c:v>28</c:v>
                </c:pt>
                <c:pt idx="1807">
                  <c:v>12</c:v>
                </c:pt>
                <c:pt idx="1808">
                  <c:v>17</c:v>
                </c:pt>
                <c:pt idx="1809">
                  <c:v>30</c:v>
                </c:pt>
                <c:pt idx="1810">
                  <c:v>21</c:v>
                </c:pt>
                <c:pt idx="1811">
                  <c:v>14</c:v>
                </c:pt>
                <c:pt idx="1812">
                  <c:v>27</c:v>
                </c:pt>
                <c:pt idx="1813">
                  <c:v>25</c:v>
                </c:pt>
                <c:pt idx="1814">
                  <c:v>13</c:v>
                </c:pt>
                <c:pt idx="1815">
                  <c:v>20</c:v>
                </c:pt>
                <c:pt idx="1816">
                  <c:v>23</c:v>
                </c:pt>
                <c:pt idx="1817">
                  <c:v>11</c:v>
                </c:pt>
                <c:pt idx="1818">
                  <c:v>13</c:v>
                </c:pt>
                <c:pt idx="1819">
                  <c:v>24</c:v>
                </c:pt>
                <c:pt idx="1820">
                  <c:v>18</c:v>
                </c:pt>
                <c:pt idx="1821">
                  <c:v>22</c:v>
                </c:pt>
                <c:pt idx="1822">
                  <c:v>20</c:v>
                </c:pt>
                <c:pt idx="1823">
                  <c:v>15</c:v>
                </c:pt>
                <c:pt idx="1824">
                  <c:v>16</c:v>
                </c:pt>
                <c:pt idx="1825">
                  <c:v>18</c:v>
                </c:pt>
                <c:pt idx="1826">
                  <c:v>30</c:v>
                </c:pt>
                <c:pt idx="1827">
                  <c:v>24</c:v>
                </c:pt>
                <c:pt idx="1828">
                  <c:v>10</c:v>
                </c:pt>
                <c:pt idx="1829">
                  <c:v>27</c:v>
                </c:pt>
                <c:pt idx="1830">
                  <c:v>18</c:v>
                </c:pt>
                <c:pt idx="1831">
                  <c:v>17</c:v>
                </c:pt>
                <c:pt idx="1832">
                  <c:v>19</c:v>
                </c:pt>
                <c:pt idx="1833">
                  <c:v>25</c:v>
                </c:pt>
                <c:pt idx="1834">
                  <c:v>15</c:v>
                </c:pt>
                <c:pt idx="1835">
                  <c:v>24</c:v>
                </c:pt>
                <c:pt idx="1836">
                  <c:v>22</c:v>
                </c:pt>
                <c:pt idx="1837">
                  <c:v>23</c:v>
                </c:pt>
                <c:pt idx="1838">
                  <c:v>16</c:v>
                </c:pt>
                <c:pt idx="1839">
                  <c:v>15</c:v>
                </c:pt>
                <c:pt idx="1840">
                  <c:v>21</c:v>
                </c:pt>
                <c:pt idx="1841">
                  <c:v>23</c:v>
                </c:pt>
                <c:pt idx="1842">
                  <c:v>19</c:v>
                </c:pt>
                <c:pt idx="1843">
                  <c:v>22</c:v>
                </c:pt>
                <c:pt idx="1844">
                  <c:v>15</c:v>
                </c:pt>
                <c:pt idx="1845">
                  <c:v>22</c:v>
                </c:pt>
                <c:pt idx="1846">
                  <c:v>19</c:v>
                </c:pt>
                <c:pt idx="1847">
                  <c:v>17</c:v>
                </c:pt>
                <c:pt idx="1848">
                  <c:v>17</c:v>
                </c:pt>
                <c:pt idx="1849">
                  <c:v>25</c:v>
                </c:pt>
                <c:pt idx="1850">
                  <c:v>26</c:v>
                </c:pt>
                <c:pt idx="1851">
                  <c:v>15</c:v>
                </c:pt>
                <c:pt idx="1852">
                  <c:v>20</c:v>
                </c:pt>
                <c:pt idx="1853">
                  <c:v>22</c:v>
                </c:pt>
                <c:pt idx="1854">
                  <c:v>13</c:v>
                </c:pt>
                <c:pt idx="1855">
                  <c:v>22</c:v>
                </c:pt>
                <c:pt idx="1856">
                  <c:v>18</c:v>
                </c:pt>
                <c:pt idx="1857">
                  <c:v>19</c:v>
                </c:pt>
                <c:pt idx="1858">
                  <c:v>26</c:v>
                </c:pt>
                <c:pt idx="1859">
                  <c:v>18</c:v>
                </c:pt>
                <c:pt idx="1860">
                  <c:v>19</c:v>
                </c:pt>
                <c:pt idx="1861">
                  <c:v>18</c:v>
                </c:pt>
                <c:pt idx="1862">
                  <c:v>22</c:v>
                </c:pt>
                <c:pt idx="1863">
                  <c:v>18</c:v>
                </c:pt>
                <c:pt idx="1864">
                  <c:v>14</c:v>
                </c:pt>
                <c:pt idx="1865">
                  <c:v>21</c:v>
                </c:pt>
                <c:pt idx="1866">
                  <c:v>20</c:v>
                </c:pt>
                <c:pt idx="1867">
                  <c:v>18</c:v>
                </c:pt>
                <c:pt idx="1868">
                  <c:v>12</c:v>
                </c:pt>
                <c:pt idx="1869">
                  <c:v>12</c:v>
                </c:pt>
                <c:pt idx="1870">
                  <c:v>25</c:v>
                </c:pt>
                <c:pt idx="1871">
                  <c:v>12</c:v>
                </c:pt>
                <c:pt idx="1872">
                  <c:v>16</c:v>
                </c:pt>
                <c:pt idx="1873">
                  <c:v>15</c:v>
                </c:pt>
                <c:pt idx="1874">
                  <c:v>21</c:v>
                </c:pt>
                <c:pt idx="1875">
                  <c:v>13</c:v>
                </c:pt>
                <c:pt idx="1876">
                  <c:v>13</c:v>
                </c:pt>
                <c:pt idx="1877">
                  <c:v>20</c:v>
                </c:pt>
                <c:pt idx="1878">
                  <c:v>20</c:v>
                </c:pt>
                <c:pt idx="1879">
                  <c:v>17</c:v>
                </c:pt>
                <c:pt idx="1880">
                  <c:v>12</c:v>
                </c:pt>
                <c:pt idx="1881">
                  <c:v>15</c:v>
                </c:pt>
                <c:pt idx="1882">
                  <c:v>16</c:v>
                </c:pt>
                <c:pt idx="1883">
                  <c:v>16</c:v>
                </c:pt>
                <c:pt idx="1884">
                  <c:v>22</c:v>
                </c:pt>
                <c:pt idx="1885">
                  <c:v>16</c:v>
                </c:pt>
                <c:pt idx="1886">
                  <c:v>22</c:v>
                </c:pt>
                <c:pt idx="1887">
                  <c:v>17</c:v>
                </c:pt>
                <c:pt idx="1888">
                  <c:v>14</c:v>
                </c:pt>
                <c:pt idx="1889">
                  <c:v>18</c:v>
                </c:pt>
                <c:pt idx="1890">
                  <c:v>13</c:v>
                </c:pt>
                <c:pt idx="1891">
                  <c:v>13</c:v>
                </c:pt>
                <c:pt idx="1892">
                  <c:v>12</c:v>
                </c:pt>
                <c:pt idx="1893">
                  <c:v>12</c:v>
                </c:pt>
                <c:pt idx="1894">
                  <c:v>22</c:v>
                </c:pt>
                <c:pt idx="1895">
                  <c:v>13</c:v>
                </c:pt>
                <c:pt idx="1896">
                  <c:v>25</c:v>
                </c:pt>
                <c:pt idx="1897">
                  <c:v>19</c:v>
                </c:pt>
                <c:pt idx="1898">
                  <c:v>20</c:v>
                </c:pt>
                <c:pt idx="1899">
                  <c:v>17</c:v>
                </c:pt>
                <c:pt idx="1900">
                  <c:v>14</c:v>
                </c:pt>
                <c:pt idx="1901">
                  <c:v>12</c:v>
                </c:pt>
                <c:pt idx="1902">
                  <c:v>21</c:v>
                </c:pt>
                <c:pt idx="1903">
                  <c:v>18</c:v>
                </c:pt>
                <c:pt idx="1904">
                  <c:v>21</c:v>
                </c:pt>
                <c:pt idx="1905">
                  <c:v>17</c:v>
                </c:pt>
                <c:pt idx="1906">
                  <c:v>18</c:v>
                </c:pt>
                <c:pt idx="1907">
                  <c:v>19</c:v>
                </c:pt>
                <c:pt idx="1908">
                  <c:v>26</c:v>
                </c:pt>
                <c:pt idx="1909">
                  <c:v>17</c:v>
                </c:pt>
                <c:pt idx="1910">
                  <c:v>16</c:v>
                </c:pt>
                <c:pt idx="1911">
                  <c:v>17</c:v>
                </c:pt>
                <c:pt idx="1912">
                  <c:v>15</c:v>
                </c:pt>
                <c:pt idx="1913">
                  <c:v>23</c:v>
                </c:pt>
                <c:pt idx="1914">
                  <c:v>17</c:v>
                </c:pt>
                <c:pt idx="1915">
                  <c:v>16</c:v>
                </c:pt>
                <c:pt idx="1916">
                  <c:v>18</c:v>
                </c:pt>
                <c:pt idx="1917">
                  <c:v>17</c:v>
                </c:pt>
                <c:pt idx="1918">
                  <c:v>13</c:v>
                </c:pt>
                <c:pt idx="1919">
                  <c:v>12</c:v>
                </c:pt>
                <c:pt idx="1920">
                  <c:v>11</c:v>
                </c:pt>
                <c:pt idx="1921">
                  <c:v>22</c:v>
                </c:pt>
                <c:pt idx="1922">
                  <c:v>15</c:v>
                </c:pt>
                <c:pt idx="1923">
                  <c:v>16</c:v>
                </c:pt>
                <c:pt idx="1924">
                  <c:v>22</c:v>
                </c:pt>
                <c:pt idx="1925">
                  <c:v>18</c:v>
                </c:pt>
                <c:pt idx="1926">
                  <c:v>22</c:v>
                </c:pt>
                <c:pt idx="1927">
                  <c:v>14</c:v>
                </c:pt>
                <c:pt idx="1928">
                  <c:v>17</c:v>
                </c:pt>
                <c:pt idx="1929">
                  <c:v>20</c:v>
                </c:pt>
                <c:pt idx="1930">
                  <c:v>15</c:v>
                </c:pt>
                <c:pt idx="1931">
                  <c:v>20</c:v>
                </c:pt>
                <c:pt idx="1932">
                  <c:v>14</c:v>
                </c:pt>
                <c:pt idx="1933">
                  <c:v>12</c:v>
                </c:pt>
                <c:pt idx="1934">
                  <c:v>24</c:v>
                </c:pt>
                <c:pt idx="1935">
                  <c:v>15</c:v>
                </c:pt>
                <c:pt idx="1936">
                  <c:v>18</c:v>
                </c:pt>
                <c:pt idx="1937">
                  <c:v>13</c:v>
                </c:pt>
                <c:pt idx="1938">
                  <c:v>17</c:v>
                </c:pt>
                <c:pt idx="1939">
                  <c:v>18</c:v>
                </c:pt>
                <c:pt idx="1940">
                  <c:v>21</c:v>
                </c:pt>
                <c:pt idx="1941">
                  <c:v>18</c:v>
                </c:pt>
                <c:pt idx="1942">
                  <c:v>16</c:v>
                </c:pt>
                <c:pt idx="1943">
                  <c:v>13</c:v>
                </c:pt>
                <c:pt idx="1944">
                  <c:v>15</c:v>
                </c:pt>
                <c:pt idx="1945">
                  <c:v>20</c:v>
                </c:pt>
                <c:pt idx="1946">
                  <c:v>14</c:v>
                </c:pt>
                <c:pt idx="1947">
                  <c:v>17</c:v>
                </c:pt>
                <c:pt idx="1948">
                  <c:v>12</c:v>
                </c:pt>
                <c:pt idx="1949">
                  <c:v>17</c:v>
                </c:pt>
                <c:pt idx="1950">
                  <c:v>11</c:v>
                </c:pt>
                <c:pt idx="1951">
                  <c:v>27</c:v>
                </c:pt>
                <c:pt idx="1952">
                  <c:v>23</c:v>
                </c:pt>
                <c:pt idx="1953">
                  <c:v>18</c:v>
                </c:pt>
                <c:pt idx="1954">
                  <c:v>23</c:v>
                </c:pt>
                <c:pt idx="1955">
                  <c:v>15</c:v>
                </c:pt>
                <c:pt idx="1956">
                  <c:v>21</c:v>
                </c:pt>
                <c:pt idx="1957">
                  <c:v>18</c:v>
                </c:pt>
                <c:pt idx="1958">
                  <c:v>19</c:v>
                </c:pt>
                <c:pt idx="1959">
                  <c:v>13</c:v>
                </c:pt>
                <c:pt idx="1960">
                  <c:v>16</c:v>
                </c:pt>
                <c:pt idx="1961">
                  <c:v>17</c:v>
                </c:pt>
                <c:pt idx="1962">
                  <c:v>10</c:v>
                </c:pt>
                <c:pt idx="1963">
                  <c:v>18</c:v>
                </c:pt>
                <c:pt idx="1964">
                  <c:v>22</c:v>
                </c:pt>
                <c:pt idx="1965">
                  <c:v>17</c:v>
                </c:pt>
                <c:pt idx="1966">
                  <c:v>10</c:v>
                </c:pt>
                <c:pt idx="1967">
                  <c:v>13</c:v>
                </c:pt>
                <c:pt idx="1968">
                  <c:v>14</c:v>
                </c:pt>
                <c:pt idx="1969">
                  <c:v>18</c:v>
                </c:pt>
                <c:pt idx="1970">
                  <c:v>10</c:v>
                </c:pt>
                <c:pt idx="1971">
                  <c:v>11</c:v>
                </c:pt>
                <c:pt idx="1972">
                  <c:v>22</c:v>
                </c:pt>
                <c:pt idx="1973">
                  <c:v>22</c:v>
                </c:pt>
                <c:pt idx="1974">
                  <c:v>17</c:v>
                </c:pt>
                <c:pt idx="1975">
                  <c:v>14</c:v>
                </c:pt>
                <c:pt idx="1976">
                  <c:v>9</c:v>
                </c:pt>
                <c:pt idx="1977">
                  <c:v>12</c:v>
                </c:pt>
                <c:pt idx="1978">
                  <c:v>21</c:v>
                </c:pt>
                <c:pt idx="1979">
                  <c:v>22</c:v>
                </c:pt>
                <c:pt idx="1980">
                  <c:v>14</c:v>
                </c:pt>
                <c:pt idx="1981">
                  <c:v>17</c:v>
                </c:pt>
                <c:pt idx="1982">
                  <c:v>15</c:v>
                </c:pt>
                <c:pt idx="1983">
                  <c:v>25</c:v>
                </c:pt>
                <c:pt idx="1984">
                  <c:v>16</c:v>
                </c:pt>
                <c:pt idx="1985">
                  <c:v>16</c:v>
                </c:pt>
                <c:pt idx="1986">
                  <c:v>14</c:v>
                </c:pt>
                <c:pt idx="1987">
                  <c:v>13</c:v>
                </c:pt>
                <c:pt idx="1988">
                  <c:v>17</c:v>
                </c:pt>
                <c:pt idx="1989">
                  <c:v>22</c:v>
                </c:pt>
                <c:pt idx="1990">
                  <c:v>14</c:v>
                </c:pt>
                <c:pt idx="1991">
                  <c:v>17</c:v>
                </c:pt>
                <c:pt idx="1992">
                  <c:v>12</c:v>
                </c:pt>
                <c:pt idx="1993">
                  <c:v>19</c:v>
                </c:pt>
                <c:pt idx="1994">
                  <c:v>8</c:v>
                </c:pt>
                <c:pt idx="1995">
                  <c:v>13</c:v>
                </c:pt>
                <c:pt idx="1996">
                  <c:v>18</c:v>
                </c:pt>
                <c:pt idx="1997">
                  <c:v>15</c:v>
                </c:pt>
                <c:pt idx="1998">
                  <c:v>16</c:v>
                </c:pt>
                <c:pt idx="1999">
                  <c:v>10</c:v>
                </c:pt>
                <c:pt idx="2000">
                  <c:v>14</c:v>
                </c:pt>
                <c:pt idx="2001">
                  <c:v>5</c:v>
                </c:pt>
                <c:pt idx="2002">
                  <c:v>10</c:v>
                </c:pt>
                <c:pt idx="2003">
                  <c:v>19</c:v>
                </c:pt>
                <c:pt idx="2004">
                  <c:v>24</c:v>
                </c:pt>
                <c:pt idx="2005">
                  <c:v>14</c:v>
                </c:pt>
                <c:pt idx="2006">
                  <c:v>9</c:v>
                </c:pt>
                <c:pt idx="2007">
                  <c:v>11</c:v>
                </c:pt>
                <c:pt idx="2008">
                  <c:v>16</c:v>
                </c:pt>
                <c:pt idx="2009">
                  <c:v>14</c:v>
                </c:pt>
                <c:pt idx="2010">
                  <c:v>14</c:v>
                </c:pt>
                <c:pt idx="2011">
                  <c:v>14</c:v>
                </c:pt>
                <c:pt idx="2012">
                  <c:v>21</c:v>
                </c:pt>
                <c:pt idx="2013">
                  <c:v>18</c:v>
                </c:pt>
                <c:pt idx="2014">
                  <c:v>23</c:v>
                </c:pt>
                <c:pt idx="2015">
                  <c:v>19</c:v>
                </c:pt>
                <c:pt idx="2016">
                  <c:v>18</c:v>
                </c:pt>
                <c:pt idx="2017">
                  <c:v>11</c:v>
                </c:pt>
                <c:pt idx="2018">
                  <c:v>15</c:v>
                </c:pt>
                <c:pt idx="2019">
                  <c:v>16</c:v>
                </c:pt>
                <c:pt idx="2020">
                  <c:v>13</c:v>
                </c:pt>
                <c:pt idx="2021">
                  <c:v>9</c:v>
                </c:pt>
                <c:pt idx="2022">
                  <c:v>15</c:v>
                </c:pt>
                <c:pt idx="2023">
                  <c:v>18</c:v>
                </c:pt>
                <c:pt idx="2024">
                  <c:v>13</c:v>
                </c:pt>
                <c:pt idx="2025">
                  <c:v>12</c:v>
                </c:pt>
                <c:pt idx="2026">
                  <c:v>11</c:v>
                </c:pt>
                <c:pt idx="2027">
                  <c:v>10</c:v>
                </c:pt>
                <c:pt idx="2028">
                  <c:v>12</c:v>
                </c:pt>
                <c:pt idx="2029">
                  <c:v>10</c:v>
                </c:pt>
                <c:pt idx="2030">
                  <c:v>16</c:v>
                </c:pt>
                <c:pt idx="2031">
                  <c:v>12</c:v>
                </c:pt>
                <c:pt idx="2032">
                  <c:v>10</c:v>
                </c:pt>
                <c:pt idx="2033">
                  <c:v>15</c:v>
                </c:pt>
                <c:pt idx="2034">
                  <c:v>22</c:v>
                </c:pt>
                <c:pt idx="2035">
                  <c:v>13</c:v>
                </c:pt>
                <c:pt idx="2036">
                  <c:v>14</c:v>
                </c:pt>
                <c:pt idx="2037">
                  <c:v>12</c:v>
                </c:pt>
                <c:pt idx="2038">
                  <c:v>17</c:v>
                </c:pt>
                <c:pt idx="2039">
                  <c:v>12</c:v>
                </c:pt>
                <c:pt idx="2040">
                  <c:v>13</c:v>
                </c:pt>
                <c:pt idx="2041">
                  <c:v>15</c:v>
                </c:pt>
                <c:pt idx="2042">
                  <c:v>11</c:v>
                </c:pt>
                <c:pt idx="2043">
                  <c:v>13</c:v>
                </c:pt>
                <c:pt idx="2044">
                  <c:v>14</c:v>
                </c:pt>
                <c:pt idx="2045">
                  <c:v>14</c:v>
                </c:pt>
                <c:pt idx="2046">
                  <c:v>17</c:v>
                </c:pt>
                <c:pt idx="2047">
                  <c:v>10</c:v>
                </c:pt>
                <c:pt idx="2048">
                  <c:v>14</c:v>
                </c:pt>
                <c:pt idx="2049">
                  <c:v>19</c:v>
                </c:pt>
                <c:pt idx="2050">
                  <c:v>15</c:v>
                </c:pt>
                <c:pt idx="2051">
                  <c:v>15</c:v>
                </c:pt>
                <c:pt idx="2052">
                  <c:v>12</c:v>
                </c:pt>
                <c:pt idx="2053">
                  <c:v>15</c:v>
                </c:pt>
                <c:pt idx="2054">
                  <c:v>13</c:v>
                </c:pt>
                <c:pt idx="2055">
                  <c:v>20</c:v>
                </c:pt>
                <c:pt idx="2056">
                  <c:v>15</c:v>
                </c:pt>
                <c:pt idx="2057">
                  <c:v>9</c:v>
                </c:pt>
                <c:pt idx="2058">
                  <c:v>8</c:v>
                </c:pt>
                <c:pt idx="2059">
                  <c:v>10</c:v>
                </c:pt>
                <c:pt idx="2060">
                  <c:v>15</c:v>
                </c:pt>
                <c:pt idx="2061">
                  <c:v>10</c:v>
                </c:pt>
                <c:pt idx="2062">
                  <c:v>16</c:v>
                </c:pt>
                <c:pt idx="2063">
                  <c:v>19</c:v>
                </c:pt>
                <c:pt idx="2064">
                  <c:v>22</c:v>
                </c:pt>
                <c:pt idx="2065">
                  <c:v>7</c:v>
                </c:pt>
                <c:pt idx="2066">
                  <c:v>25</c:v>
                </c:pt>
                <c:pt idx="2067">
                  <c:v>16</c:v>
                </c:pt>
                <c:pt idx="2068">
                  <c:v>11</c:v>
                </c:pt>
                <c:pt idx="2069">
                  <c:v>10</c:v>
                </c:pt>
                <c:pt idx="2070">
                  <c:v>8</c:v>
                </c:pt>
                <c:pt idx="2071">
                  <c:v>7</c:v>
                </c:pt>
                <c:pt idx="2072">
                  <c:v>17</c:v>
                </c:pt>
                <c:pt idx="2073">
                  <c:v>11</c:v>
                </c:pt>
                <c:pt idx="2074">
                  <c:v>15</c:v>
                </c:pt>
                <c:pt idx="2075">
                  <c:v>22</c:v>
                </c:pt>
                <c:pt idx="2076">
                  <c:v>11</c:v>
                </c:pt>
                <c:pt idx="2077">
                  <c:v>13</c:v>
                </c:pt>
                <c:pt idx="2078">
                  <c:v>19</c:v>
                </c:pt>
                <c:pt idx="2079">
                  <c:v>14</c:v>
                </c:pt>
                <c:pt idx="2080">
                  <c:v>15</c:v>
                </c:pt>
                <c:pt idx="2081">
                  <c:v>10</c:v>
                </c:pt>
                <c:pt idx="2082">
                  <c:v>11</c:v>
                </c:pt>
                <c:pt idx="2083">
                  <c:v>13</c:v>
                </c:pt>
                <c:pt idx="2084">
                  <c:v>13</c:v>
                </c:pt>
                <c:pt idx="2085">
                  <c:v>20</c:v>
                </c:pt>
                <c:pt idx="2086">
                  <c:v>15</c:v>
                </c:pt>
                <c:pt idx="2087">
                  <c:v>9</c:v>
                </c:pt>
                <c:pt idx="2088">
                  <c:v>15</c:v>
                </c:pt>
                <c:pt idx="2089">
                  <c:v>18</c:v>
                </c:pt>
                <c:pt idx="2090">
                  <c:v>11</c:v>
                </c:pt>
                <c:pt idx="2091">
                  <c:v>12</c:v>
                </c:pt>
                <c:pt idx="2092">
                  <c:v>11</c:v>
                </c:pt>
                <c:pt idx="2093">
                  <c:v>21</c:v>
                </c:pt>
                <c:pt idx="2094">
                  <c:v>18</c:v>
                </c:pt>
                <c:pt idx="2095">
                  <c:v>7</c:v>
                </c:pt>
                <c:pt idx="2096">
                  <c:v>6</c:v>
                </c:pt>
                <c:pt idx="2097">
                  <c:v>17</c:v>
                </c:pt>
                <c:pt idx="2098">
                  <c:v>10</c:v>
                </c:pt>
                <c:pt idx="2099">
                  <c:v>17</c:v>
                </c:pt>
                <c:pt idx="2100">
                  <c:v>15</c:v>
                </c:pt>
                <c:pt idx="2101">
                  <c:v>14</c:v>
                </c:pt>
                <c:pt idx="2102">
                  <c:v>12</c:v>
                </c:pt>
                <c:pt idx="2103">
                  <c:v>15</c:v>
                </c:pt>
                <c:pt idx="2104">
                  <c:v>9</c:v>
                </c:pt>
                <c:pt idx="2105">
                  <c:v>15</c:v>
                </c:pt>
                <c:pt idx="2106">
                  <c:v>10</c:v>
                </c:pt>
                <c:pt idx="2107">
                  <c:v>8</c:v>
                </c:pt>
                <c:pt idx="2108">
                  <c:v>21</c:v>
                </c:pt>
                <c:pt idx="2109">
                  <c:v>13</c:v>
                </c:pt>
                <c:pt idx="2110">
                  <c:v>14</c:v>
                </c:pt>
                <c:pt idx="2111">
                  <c:v>13</c:v>
                </c:pt>
                <c:pt idx="2112">
                  <c:v>9</c:v>
                </c:pt>
                <c:pt idx="2113">
                  <c:v>15</c:v>
                </c:pt>
                <c:pt idx="2114">
                  <c:v>12</c:v>
                </c:pt>
                <c:pt idx="2115">
                  <c:v>9</c:v>
                </c:pt>
                <c:pt idx="2116">
                  <c:v>23</c:v>
                </c:pt>
                <c:pt idx="2117">
                  <c:v>17</c:v>
                </c:pt>
                <c:pt idx="2118">
                  <c:v>16</c:v>
                </c:pt>
                <c:pt idx="2119">
                  <c:v>12</c:v>
                </c:pt>
                <c:pt idx="2120">
                  <c:v>16</c:v>
                </c:pt>
                <c:pt idx="2121">
                  <c:v>8</c:v>
                </c:pt>
                <c:pt idx="2122">
                  <c:v>12</c:v>
                </c:pt>
                <c:pt idx="2123">
                  <c:v>7</c:v>
                </c:pt>
                <c:pt idx="2124">
                  <c:v>15</c:v>
                </c:pt>
                <c:pt idx="2125">
                  <c:v>14</c:v>
                </c:pt>
                <c:pt idx="2126">
                  <c:v>7</c:v>
                </c:pt>
                <c:pt idx="2127">
                  <c:v>11</c:v>
                </c:pt>
                <c:pt idx="2128">
                  <c:v>10</c:v>
                </c:pt>
                <c:pt idx="2129">
                  <c:v>11</c:v>
                </c:pt>
                <c:pt idx="2130">
                  <c:v>10</c:v>
                </c:pt>
                <c:pt idx="2131">
                  <c:v>8</c:v>
                </c:pt>
                <c:pt idx="2132">
                  <c:v>4</c:v>
                </c:pt>
                <c:pt idx="2133">
                  <c:v>15</c:v>
                </c:pt>
                <c:pt idx="2134">
                  <c:v>13</c:v>
                </c:pt>
                <c:pt idx="2135">
                  <c:v>14</c:v>
                </c:pt>
                <c:pt idx="2136">
                  <c:v>8</c:v>
                </c:pt>
                <c:pt idx="2137">
                  <c:v>16</c:v>
                </c:pt>
                <c:pt idx="2138">
                  <c:v>17</c:v>
                </c:pt>
                <c:pt idx="2139">
                  <c:v>11</c:v>
                </c:pt>
                <c:pt idx="2140">
                  <c:v>15</c:v>
                </c:pt>
                <c:pt idx="2141">
                  <c:v>15</c:v>
                </c:pt>
                <c:pt idx="2142">
                  <c:v>12</c:v>
                </c:pt>
                <c:pt idx="2143">
                  <c:v>9</c:v>
                </c:pt>
                <c:pt idx="2144">
                  <c:v>8</c:v>
                </c:pt>
                <c:pt idx="2145">
                  <c:v>7</c:v>
                </c:pt>
                <c:pt idx="2146">
                  <c:v>10</c:v>
                </c:pt>
                <c:pt idx="2147">
                  <c:v>10</c:v>
                </c:pt>
                <c:pt idx="2148">
                  <c:v>15</c:v>
                </c:pt>
                <c:pt idx="2149">
                  <c:v>13</c:v>
                </c:pt>
                <c:pt idx="2150">
                  <c:v>9</c:v>
                </c:pt>
                <c:pt idx="2151">
                  <c:v>7</c:v>
                </c:pt>
                <c:pt idx="2152">
                  <c:v>14</c:v>
                </c:pt>
                <c:pt idx="2153">
                  <c:v>11</c:v>
                </c:pt>
                <c:pt idx="2154">
                  <c:v>8</c:v>
                </c:pt>
                <c:pt idx="2155">
                  <c:v>8</c:v>
                </c:pt>
                <c:pt idx="2156">
                  <c:v>8</c:v>
                </c:pt>
                <c:pt idx="2157">
                  <c:v>15</c:v>
                </c:pt>
                <c:pt idx="2158">
                  <c:v>9</c:v>
                </c:pt>
                <c:pt idx="2159">
                  <c:v>13</c:v>
                </c:pt>
                <c:pt idx="2160">
                  <c:v>6</c:v>
                </c:pt>
                <c:pt idx="2161">
                  <c:v>14</c:v>
                </c:pt>
                <c:pt idx="2162">
                  <c:v>5</c:v>
                </c:pt>
                <c:pt idx="2163">
                  <c:v>18</c:v>
                </c:pt>
                <c:pt idx="2164">
                  <c:v>13</c:v>
                </c:pt>
                <c:pt idx="2165">
                  <c:v>6</c:v>
                </c:pt>
                <c:pt idx="2166">
                  <c:v>16</c:v>
                </c:pt>
                <c:pt idx="2167">
                  <c:v>11</c:v>
                </c:pt>
                <c:pt idx="2168">
                  <c:v>9</c:v>
                </c:pt>
                <c:pt idx="2169">
                  <c:v>19</c:v>
                </c:pt>
                <c:pt idx="2170">
                  <c:v>9</c:v>
                </c:pt>
                <c:pt idx="2171">
                  <c:v>13</c:v>
                </c:pt>
                <c:pt idx="2172">
                  <c:v>14</c:v>
                </c:pt>
                <c:pt idx="2173">
                  <c:v>7</c:v>
                </c:pt>
                <c:pt idx="2174">
                  <c:v>7</c:v>
                </c:pt>
                <c:pt idx="2175">
                  <c:v>8</c:v>
                </c:pt>
                <c:pt idx="2176">
                  <c:v>12</c:v>
                </c:pt>
                <c:pt idx="2177">
                  <c:v>8</c:v>
                </c:pt>
                <c:pt idx="2178">
                  <c:v>11</c:v>
                </c:pt>
                <c:pt idx="2179">
                  <c:v>14</c:v>
                </c:pt>
                <c:pt idx="2180">
                  <c:v>9</c:v>
                </c:pt>
                <c:pt idx="2181">
                  <c:v>9</c:v>
                </c:pt>
                <c:pt idx="2182">
                  <c:v>11</c:v>
                </c:pt>
                <c:pt idx="2183">
                  <c:v>7</c:v>
                </c:pt>
                <c:pt idx="2184">
                  <c:v>9</c:v>
                </c:pt>
                <c:pt idx="2185">
                  <c:v>11</c:v>
                </c:pt>
                <c:pt idx="2186">
                  <c:v>12</c:v>
                </c:pt>
                <c:pt idx="2187">
                  <c:v>13</c:v>
                </c:pt>
                <c:pt idx="2188">
                  <c:v>11</c:v>
                </c:pt>
                <c:pt idx="2189">
                  <c:v>13</c:v>
                </c:pt>
                <c:pt idx="2190">
                  <c:v>10</c:v>
                </c:pt>
                <c:pt idx="2191">
                  <c:v>4</c:v>
                </c:pt>
                <c:pt idx="2192">
                  <c:v>11</c:v>
                </c:pt>
                <c:pt idx="2193">
                  <c:v>13</c:v>
                </c:pt>
                <c:pt idx="2194">
                  <c:v>21</c:v>
                </c:pt>
                <c:pt idx="2195">
                  <c:v>11</c:v>
                </c:pt>
                <c:pt idx="2196">
                  <c:v>13</c:v>
                </c:pt>
                <c:pt idx="2197">
                  <c:v>6</c:v>
                </c:pt>
                <c:pt idx="2198">
                  <c:v>11</c:v>
                </c:pt>
                <c:pt idx="2199">
                  <c:v>11</c:v>
                </c:pt>
                <c:pt idx="2200">
                  <c:v>7</c:v>
                </c:pt>
                <c:pt idx="2201">
                  <c:v>15</c:v>
                </c:pt>
                <c:pt idx="2202">
                  <c:v>12</c:v>
                </c:pt>
                <c:pt idx="2203">
                  <c:v>12</c:v>
                </c:pt>
                <c:pt idx="2204">
                  <c:v>10</c:v>
                </c:pt>
                <c:pt idx="2205">
                  <c:v>10</c:v>
                </c:pt>
                <c:pt idx="2206">
                  <c:v>5</c:v>
                </c:pt>
                <c:pt idx="2207">
                  <c:v>4</c:v>
                </c:pt>
                <c:pt idx="2208">
                  <c:v>6</c:v>
                </c:pt>
                <c:pt idx="2209">
                  <c:v>10</c:v>
                </c:pt>
                <c:pt idx="2210">
                  <c:v>9</c:v>
                </c:pt>
                <c:pt idx="2211">
                  <c:v>9</c:v>
                </c:pt>
                <c:pt idx="2212">
                  <c:v>11</c:v>
                </c:pt>
                <c:pt idx="2213">
                  <c:v>7</c:v>
                </c:pt>
                <c:pt idx="2214">
                  <c:v>11</c:v>
                </c:pt>
                <c:pt idx="2215">
                  <c:v>16</c:v>
                </c:pt>
                <c:pt idx="2216">
                  <c:v>12</c:v>
                </c:pt>
                <c:pt idx="2217">
                  <c:v>2</c:v>
                </c:pt>
                <c:pt idx="2218">
                  <c:v>10</c:v>
                </c:pt>
                <c:pt idx="2219">
                  <c:v>10</c:v>
                </c:pt>
                <c:pt idx="2220">
                  <c:v>5</c:v>
                </c:pt>
                <c:pt idx="2221">
                  <c:v>9</c:v>
                </c:pt>
                <c:pt idx="2222">
                  <c:v>17</c:v>
                </c:pt>
                <c:pt idx="2223">
                  <c:v>18</c:v>
                </c:pt>
                <c:pt idx="2224">
                  <c:v>13</c:v>
                </c:pt>
                <c:pt idx="2225">
                  <c:v>16</c:v>
                </c:pt>
                <c:pt idx="2226">
                  <c:v>11</c:v>
                </c:pt>
                <c:pt idx="2227">
                  <c:v>10</c:v>
                </c:pt>
                <c:pt idx="2228">
                  <c:v>12</c:v>
                </c:pt>
                <c:pt idx="2229">
                  <c:v>10</c:v>
                </c:pt>
                <c:pt idx="2230">
                  <c:v>3</c:v>
                </c:pt>
                <c:pt idx="2231">
                  <c:v>10</c:v>
                </c:pt>
                <c:pt idx="2232">
                  <c:v>13</c:v>
                </c:pt>
                <c:pt idx="2233">
                  <c:v>8</c:v>
                </c:pt>
                <c:pt idx="2234">
                  <c:v>12</c:v>
                </c:pt>
                <c:pt idx="2235">
                  <c:v>14</c:v>
                </c:pt>
                <c:pt idx="2236">
                  <c:v>11</c:v>
                </c:pt>
                <c:pt idx="2237">
                  <c:v>8</c:v>
                </c:pt>
                <c:pt idx="2238">
                  <c:v>6</c:v>
                </c:pt>
                <c:pt idx="2239">
                  <c:v>6</c:v>
                </c:pt>
                <c:pt idx="2240">
                  <c:v>11</c:v>
                </c:pt>
                <c:pt idx="2241">
                  <c:v>6</c:v>
                </c:pt>
                <c:pt idx="2242">
                  <c:v>9</c:v>
                </c:pt>
                <c:pt idx="2243">
                  <c:v>12</c:v>
                </c:pt>
                <c:pt idx="2244">
                  <c:v>7</c:v>
                </c:pt>
                <c:pt idx="2245">
                  <c:v>11</c:v>
                </c:pt>
                <c:pt idx="2246">
                  <c:v>19</c:v>
                </c:pt>
                <c:pt idx="2247">
                  <c:v>14</c:v>
                </c:pt>
                <c:pt idx="2248">
                  <c:v>7</c:v>
                </c:pt>
                <c:pt idx="2249">
                  <c:v>11</c:v>
                </c:pt>
                <c:pt idx="2250">
                  <c:v>10</c:v>
                </c:pt>
                <c:pt idx="2251">
                  <c:v>10</c:v>
                </c:pt>
                <c:pt idx="2252">
                  <c:v>9</c:v>
                </c:pt>
                <c:pt idx="2253">
                  <c:v>14</c:v>
                </c:pt>
                <c:pt idx="2254">
                  <c:v>12</c:v>
                </c:pt>
                <c:pt idx="2255">
                  <c:v>7</c:v>
                </c:pt>
                <c:pt idx="2256">
                  <c:v>13</c:v>
                </c:pt>
                <c:pt idx="2257">
                  <c:v>9</c:v>
                </c:pt>
                <c:pt idx="2258">
                  <c:v>9</c:v>
                </c:pt>
                <c:pt idx="2259">
                  <c:v>9</c:v>
                </c:pt>
                <c:pt idx="2260">
                  <c:v>8</c:v>
                </c:pt>
                <c:pt idx="2261">
                  <c:v>8</c:v>
                </c:pt>
                <c:pt idx="2262">
                  <c:v>13</c:v>
                </c:pt>
                <c:pt idx="2263">
                  <c:v>6</c:v>
                </c:pt>
                <c:pt idx="2264">
                  <c:v>11</c:v>
                </c:pt>
                <c:pt idx="2265">
                  <c:v>7</c:v>
                </c:pt>
                <c:pt idx="2266">
                  <c:v>9</c:v>
                </c:pt>
                <c:pt idx="2267">
                  <c:v>8</c:v>
                </c:pt>
                <c:pt idx="2268">
                  <c:v>16</c:v>
                </c:pt>
                <c:pt idx="2269">
                  <c:v>9</c:v>
                </c:pt>
                <c:pt idx="2270">
                  <c:v>10</c:v>
                </c:pt>
                <c:pt idx="2271">
                  <c:v>3</c:v>
                </c:pt>
                <c:pt idx="2272">
                  <c:v>13</c:v>
                </c:pt>
                <c:pt idx="2273">
                  <c:v>10</c:v>
                </c:pt>
                <c:pt idx="2274">
                  <c:v>12</c:v>
                </c:pt>
                <c:pt idx="2275">
                  <c:v>9</c:v>
                </c:pt>
                <c:pt idx="2276">
                  <c:v>8</c:v>
                </c:pt>
                <c:pt idx="2277">
                  <c:v>7</c:v>
                </c:pt>
                <c:pt idx="2278">
                  <c:v>9</c:v>
                </c:pt>
                <c:pt idx="2279">
                  <c:v>10</c:v>
                </c:pt>
                <c:pt idx="2280">
                  <c:v>7</c:v>
                </c:pt>
                <c:pt idx="2281">
                  <c:v>11</c:v>
                </c:pt>
                <c:pt idx="2282">
                  <c:v>16</c:v>
                </c:pt>
                <c:pt idx="2283">
                  <c:v>9</c:v>
                </c:pt>
                <c:pt idx="2284">
                  <c:v>15</c:v>
                </c:pt>
                <c:pt idx="2285">
                  <c:v>11</c:v>
                </c:pt>
                <c:pt idx="2286">
                  <c:v>9</c:v>
                </c:pt>
                <c:pt idx="2287">
                  <c:v>6</c:v>
                </c:pt>
                <c:pt idx="2288">
                  <c:v>8</c:v>
                </c:pt>
                <c:pt idx="2289">
                  <c:v>9</c:v>
                </c:pt>
                <c:pt idx="2290">
                  <c:v>7</c:v>
                </c:pt>
                <c:pt idx="2291">
                  <c:v>9</c:v>
                </c:pt>
                <c:pt idx="2292">
                  <c:v>6</c:v>
                </c:pt>
                <c:pt idx="2293">
                  <c:v>8</c:v>
                </c:pt>
                <c:pt idx="2294">
                  <c:v>6</c:v>
                </c:pt>
                <c:pt idx="2295">
                  <c:v>11</c:v>
                </c:pt>
                <c:pt idx="2296">
                  <c:v>9</c:v>
                </c:pt>
                <c:pt idx="2297">
                  <c:v>9</c:v>
                </c:pt>
                <c:pt idx="2298">
                  <c:v>8</c:v>
                </c:pt>
                <c:pt idx="2299">
                  <c:v>11</c:v>
                </c:pt>
                <c:pt idx="2300">
                  <c:v>7</c:v>
                </c:pt>
                <c:pt idx="2301">
                  <c:v>8</c:v>
                </c:pt>
                <c:pt idx="2302">
                  <c:v>6</c:v>
                </c:pt>
                <c:pt idx="2303">
                  <c:v>8</c:v>
                </c:pt>
                <c:pt idx="2304">
                  <c:v>11</c:v>
                </c:pt>
                <c:pt idx="2305">
                  <c:v>6</c:v>
                </c:pt>
                <c:pt idx="2306">
                  <c:v>10</c:v>
                </c:pt>
                <c:pt idx="2307">
                  <c:v>5</c:v>
                </c:pt>
                <c:pt idx="2308">
                  <c:v>11</c:v>
                </c:pt>
                <c:pt idx="2309">
                  <c:v>8</c:v>
                </c:pt>
                <c:pt idx="2310">
                  <c:v>8</c:v>
                </c:pt>
                <c:pt idx="2311">
                  <c:v>13</c:v>
                </c:pt>
                <c:pt idx="2312">
                  <c:v>6</c:v>
                </c:pt>
                <c:pt idx="2313">
                  <c:v>7</c:v>
                </c:pt>
                <c:pt idx="2314">
                  <c:v>7</c:v>
                </c:pt>
                <c:pt idx="2315">
                  <c:v>14</c:v>
                </c:pt>
                <c:pt idx="2316">
                  <c:v>5</c:v>
                </c:pt>
                <c:pt idx="2317">
                  <c:v>8</c:v>
                </c:pt>
                <c:pt idx="2318">
                  <c:v>8</c:v>
                </c:pt>
                <c:pt idx="2319">
                  <c:v>8</c:v>
                </c:pt>
                <c:pt idx="2320">
                  <c:v>10</c:v>
                </c:pt>
                <c:pt idx="2321">
                  <c:v>7</c:v>
                </c:pt>
                <c:pt idx="2322">
                  <c:v>13</c:v>
                </c:pt>
                <c:pt idx="2323">
                  <c:v>10</c:v>
                </c:pt>
                <c:pt idx="2324">
                  <c:v>10</c:v>
                </c:pt>
                <c:pt idx="2325">
                  <c:v>11</c:v>
                </c:pt>
                <c:pt idx="2326">
                  <c:v>8</c:v>
                </c:pt>
                <c:pt idx="2327">
                  <c:v>7</c:v>
                </c:pt>
                <c:pt idx="2328">
                  <c:v>5</c:v>
                </c:pt>
                <c:pt idx="2329">
                  <c:v>7</c:v>
                </c:pt>
                <c:pt idx="2330">
                  <c:v>6</c:v>
                </c:pt>
                <c:pt idx="2331">
                  <c:v>6</c:v>
                </c:pt>
                <c:pt idx="2332">
                  <c:v>5</c:v>
                </c:pt>
                <c:pt idx="2333">
                  <c:v>7</c:v>
                </c:pt>
                <c:pt idx="2334">
                  <c:v>1</c:v>
                </c:pt>
                <c:pt idx="2335">
                  <c:v>8</c:v>
                </c:pt>
                <c:pt idx="2336">
                  <c:v>6</c:v>
                </c:pt>
                <c:pt idx="2337">
                  <c:v>6</c:v>
                </c:pt>
                <c:pt idx="2338">
                  <c:v>5</c:v>
                </c:pt>
                <c:pt idx="2339">
                  <c:v>12</c:v>
                </c:pt>
                <c:pt idx="2340">
                  <c:v>8</c:v>
                </c:pt>
                <c:pt idx="2341">
                  <c:v>9</c:v>
                </c:pt>
                <c:pt idx="2342">
                  <c:v>10</c:v>
                </c:pt>
                <c:pt idx="2343">
                  <c:v>12</c:v>
                </c:pt>
                <c:pt idx="2344">
                  <c:v>9</c:v>
                </c:pt>
                <c:pt idx="2345">
                  <c:v>9</c:v>
                </c:pt>
                <c:pt idx="2346">
                  <c:v>13</c:v>
                </c:pt>
                <c:pt idx="2347">
                  <c:v>8</c:v>
                </c:pt>
                <c:pt idx="2348">
                  <c:v>1</c:v>
                </c:pt>
                <c:pt idx="2349">
                  <c:v>4</c:v>
                </c:pt>
                <c:pt idx="2350">
                  <c:v>12</c:v>
                </c:pt>
                <c:pt idx="2351">
                  <c:v>6</c:v>
                </c:pt>
                <c:pt idx="2352">
                  <c:v>5</c:v>
                </c:pt>
                <c:pt idx="2353">
                  <c:v>12</c:v>
                </c:pt>
                <c:pt idx="2354">
                  <c:v>15</c:v>
                </c:pt>
                <c:pt idx="2355">
                  <c:v>9</c:v>
                </c:pt>
                <c:pt idx="2356">
                  <c:v>16</c:v>
                </c:pt>
                <c:pt idx="2357">
                  <c:v>6</c:v>
                </c:pt>
                <c:pt idx="2358">
                  <c:v>10</c:v>
                </c:pt>
                <c:pt idx="2359">
                  <c:v>5</c:v>
                </c:pt>
                <c:pt idx="2360">
                  <c:v>5</c:v>
                </c:pt>
                <c:pt idx="2361">
                  <c:v>2</c:v>
                </c:pt>
                <c:pt idx="2362">
                  <c:v>4</c:v>
                </c:pt>
                <c:pt idx="2363">
                  <c:v>6</c:v>
                </c:pt>
                <c:pt idx="2364">
                  <c:v>8</c:v>
                </c:pt>
                <c:pt idx="2365">
                  <c:v>13</c:v>
                </c:pt>
                <c:pt idx="2366">
                  <c:v>5</c:v>
                </c:pt>
                <c:pt idx="2367">
                  <c:v>7</c:v>
                </c:pt>
                <c:pt idx="2368">
                  <c:v>8</c:v>
                </c:pt>
                <c:pt idx="2369">
                  <c:v>10</c:v>
                </c:pt>
                <c:pt idx="2370">
                  <c:v>6</c:v>
                </c:pt>
                <c:pt idx="2371">
                  <c:v>14</c:v>
                </c:pt>
                <c:pt idx="2372">
                  <c:v>9</c:v>
                </c:pt>
                <c:pt idx="2373">
                  <c:v>9</c:v>
                </c:pt>
                <c:pt idx="2375">
                  <c:v>10</c:v>
                </c:pt>
                <c:pt idx="2376">
                  <c:v>7</c:v>
                </c:pt>
                <c:pt idx="2377">
                  <c:v>12</c:v>
                </c:pt>
                <c:pt idx="2378">
                  <c:v>8</c:v>
                </c:pt>
                <c:pt idx="2379">
                  <c:v>8</c:v>
                </c:pt>
                <c:pt idx="2380">
                  <c:v>7</c:v>
                </c:pt>
                <c:pt idx="2381">
                  <c:v>5</c:v>
                </c:pt>
                <c:pt idx="2382">
                  <c:v>9</c:v>
                </c:pt>
                <c:pt idx="2383">
                  <c:v>9</c:v>
                </c:pt>
                <c:pt idx="2384">
                  <c:v>4</c:v>
                </c:pt>
                <c:pt idx="2385">
                  <c:v>6</c:v>
                </c:pt>
                <c:pt idx="2386">
                  <c:v>7</c:v>
                </c:pt>
                <c:pt idx="2387">
                  <c:v>5</c:v>
                </c:pt>
                <c:pt idx="2388">
                  <c:v>10</c:v>
                </c:pt>
                <c:pt idx="2389">
                  <c:v>8</c:v>
                </c:pt>
                <c:pt idx="2390">
                  <c:v>9</c:v>
                </c:pt>
                <c:pt idx="2391">
                  <c:v>6</c:v>
                </c:pt>
                <c:pt idx="2392">
                  <c:v>8</c:v>
                </c:pt>
                <c:pt idx="2393">
                  <c:v>3</c:v>
                </c:pt>
                <c:pt idx="2394">
                  <c:v>8</c:v>
                </c:pt>
                <c:pt idx="2395">
                  <c:v>5</c:v>
                </c:pt>
                <c:pt idx="2396">
                  <c:v>10</c:v>
                </c:pt>
                <c:pt idx="2397">
                  <c:v>5</c:v>
                </c:pt>
                <c:pt idx="2398">
                  <c:v>10</c:v>
                </c:pt>
                <c:pt idx="2399">
                  <c:v>5</c:v>
                </c:pt>
                <c:pt idx="2400">
                  <c:v>8</c:v>
                </c:pt>
                <c:pt idx="2401">
                  <c:v>4</c:v>
                </c:pt>
                <c:pt idx="2402">
                  <c:v>10</c:v>
                </c:pt>
                <c:pt idx="2403">
                  <c:v>7</c:v>
                </c:pt>
                <c:pt idx="2404">
                  <c:v>7</c:v>
                </c:pt>
                <c:pt idx="2405">
                  <c:v>5</c:v>
                </c:pt>
                <c:pt idx="2406">
                  <c:v>5</c:v>
                </c:pt>
                <c:pt idx="2407">
                  <c:v>6</c:v>
                </c:pt>
                <c:pt idx="2408">
                  <c:v>6</c:v>
                </c:pt>
                <c:pt idx="2409">
                  <c:v>8</c:v>
                </c:pt>
                <c:pt idx="2410">
                  <c:v>5</c:v>
                </c:pt>
                <c:pt idx="2411">
                  <c:v>5</c:v>
                </c:pt>
                <c:pt idx="2412">
                  <c:v>6</c:v>
                </c:pt>
                <c:pt idx="2413">
                  <c:v>9</c:v>
                </c:pt>
                <c:pt idx="2414">
                  <c:v>5</c:v>
                </c:pt>
                <c:pt idx="2415">
                  <c:v>13</c:v>
                </c:pt>
                <c:pt idx="2416">
                  <c:v>6</c:v>
                </c:pt>
                <c:pt idx="2417">
                  <c:v>11</c:v>
                </c:pt>
                <c:pt idx="2418">
                  <c:v>6</c:v>
                </c:pt>
                <c:pt idx="2419">
                  <c:v>8</c:v>
                </c:pt>
                <c:pt idx="2420">
                  <c:v>7</c:v>
                </c:pt>
                <c:pt idx="2421">
                  <c:v>6</c:v>
                </c:pt>
                <c:pt idx="2422">
                  <c:v>5</c:v>
                </c:pt>
                <c:pt idx="2423">
                  <c:v>7</c:v>
                </c:pt>
                <c:pt idx="2424">
                  <c:v>5</c:v>
                </c:pt>
                <c:pt idx="2425">
                  <c:v>5</c:v>
                </c:pt>
                <c:pt idx="2426">
                  <c:v>4</c:v>
                </c:pt>
                <c:pt idx="2427">
                  <c:v>3</c:v>
                </c:pt>
                <c:pt idx="2428">
                  <c:v>8</c:v>
                </c:pt>
                <c:pt idx="2429">
                  <c:v>10</c:v>
                </c:pt>
                <c:pt idx="2430">
                  <c:v>8</c:v>
                </c:pt>
                <c:pt idx="2431">
                  <c:v>8</c:v>
                </c:pt>
                <c:pt idx="2432">
                  <c:v>6</c:v>
                </c:pt>
                <c:pt idx="2433">
                  <c:v>9</c:v>
                </c:pt>
                <c:pt idx="2434">
                  <c:v>4</c:v>
                </c:pt>
                <c:pt idx="2435">
                  <c:v>8</c:v>
                </c:pt>
                <c:pt idx="2436">
                  <c:v>4</c:v>
                </c:pt>
                <c:pt idx="2437">
                  <c:v>5</c:v>
                </c:pt>
                <c:pt idx="2438">
                  <c:v>5</c:v>
                </c:pt>
                <c:pt idx="2439">
                  <c:v>13</c:v>
                </c:pt>
                <c:pt idx="2440">
                  <c:v>6</c:v>
                </c:pt>
                <c:pt idx="2441">
                  <c:v>7</c:v>
                </c:pt>
                <c:pt idx="2442">
                  <c:v>6</c:v>
                </c:pt>
                <c:pt idx="2443">
                  <c:v>4</c:v>
                </c:pt>
                <c:pt idx="2444">
                  <c:v>11</c:v>
                </c:pt>
                <c:pt idx="2445">
                  <c:v>8</c:v>
                </c:pt>
                <c:pt idx="2446">
                  <c:v>6</c:v>
                </c:pt>
                <c:pt idx="2447">
                  <c:v>4</c:v>
                </c:pt>
                <c:pt idx="2448">
                  <c:v>13</c:v>
                </c:pt>
                <c:pt idx="2449">
                  <c:v>10</c:v>
                </c:pt>
                <c:pt idx="2450">
                  <c:v>6</c:v>
                </c:pt>
                <c:pt idx="2451">
                  <c:v>2</c:v>
                </c:pt>
                <c:pt idx="2452">
                  <c:v>7</c:v>
                </c:pt>
                <c:pt idx="2453">
                  <c:v>8</c:v>
                </c:pt>
                <c:pt idx="2454">
                  <c:v>3</c:v>
                </c:pt>
                <c:pt idx="2455">
                  <c:v>6</c:v>
                </c:pt>
                <c:pt idx="2456">
                  <c:v>4</c:v>
                </c:pt>
                <c:pt idx="2457">
                  <c:v>9</c:v>
                </c:pt>
                <c:pt idx="2458">
                  <c:v>9</c:v>
                </c:pt>
                <c:pt idx="2459">
                  <c:v>9</c:v>
                </c:pt>
                <c:pt idx="2460">
                  <c:v>6</c:v>
                </c:pt>
                <c:pt idx="2461">
                  <c:v>8</c:v>
                </c:pt>
                <c:pt idx="2462">
                  <c:v>4</c:v>
                </c:pt>
                <c:pt idx="2463">
                  <c:v>7</c:v>
                </c:pt>
                <c:pt idx="2464">
                  <c:v>3</c:v>
                </c:pt>
                <c:pt idx="2465">
                  <c:v>2</c:v>
                </c:pt>
                <c:pt idx="2466">
                  <c:v>6</c:v>
                </c:pt>
                <c:pt idx="2467">
                  <c:v>6</c:v>
                </c:pt>
                <c:pt idx="2468">
                  <c:v>6</c:v>
                </c:pt>
                <c:pt idx="2469">
                  <c:v>5</c:v>
                </c:pt>
                <c:pt idx="2470">
                  <c:v>3</c:v>
                </c:pt>
                <c:pt idx="2471">
                  <c:v>3</c:v>
                </c:pt>
                <c:pt idx="2472">
                  <c:v>3</c:v>
                </c:pt>
                <c:pt idx="2473">
                  <c:v>8</c:v>
                </c:pt>
                <c:pt idx="2474">
                  <c:v>4</c:v>
                </c:pt>
                <c:pt idx="2475">
                  <c:v>4</c:v>
                </c:pt>
                <c:pt idx="2476">
                  <c:v>7</c:v>
                </c:pt>
                <c:pt idx="2477">
                  <c:v>10</c:v>
                </c:pt>
                <c:pt idx="2478">
                  <c:v>3</c:v>
                </c:pt>
                <c:pt idx="2479">
                  <c:v>7</c:v>
                </c:pt>
                <c:pt idx="2480">
                  <c:v>5</c:v>
                </c:pt>
                <c:pt idx="2481">
                  <c:v>6</c:v>
                </c:pt>
                <c:pt idx="2482">
                  <c:v>7</c:v>
                </c:pt>
                <c:pt idx="2483">
                  <c:v>8</c:v>
                </c:pt>
                <c:pt idx="2484">
                  <c:v>6</c:v>
                </c:pt>
                <c:pt idx="2485">
                  <c:v>6</c:v>
                </c:pt>
                <c:pt idx="2486">
                  <c:v>5</c:v>
                </c:pt>
                <c:pt idx="2487">
                  <c:v>5</c:v>
                </c:pt>
                <c:pt idx="2488">
                  <c:v>3</c:v>
                </c:pt>
                <c:pt idx="2489">
                  <c:v>3</c:v>
                </c:pt>
                <c:pt idx="2490">
                  <c:v>6</c:v>
                </c:pt>
                <c:pt idx="2491">
                  <c:v>6</c:v>
                </c:pt>
                <c:pt idx="2492">
                  <c:v>2</c:v>
                </c:pt>
                <c:pt idx="2493">
                  <c:v>7</c:v>
                </c:pt>
                <c:pt idx="2494">
                  <c:v>8</c:v>
                </c:pt>
                <c:pt idx="2495">
                  <c:v>7</c:v>
                </c:pt>
                <c:pt idx="2496">
                  <c:v>8</c:v>
                </c:pt>
                <c:pt idx="2497">
                  <c:v>12</c:v>
                </c:pt>
                <c:pt idx="2498">
                  <c:v>8</c:v>
                </c:pt>
                <c:pt idx="2499">
                  <c:v>6</c:v>
                </c:pt>
                <c:pt idx="2500">
                  <c:v>9</c:v>
                </c:pt>
                <c:pt idx="2501">
                  <c:v>4</c:v>
                </c:pt>
                <c:pt idx="2502">
                  <c:v>4</c:v>
                </c:pt>
                <c:pt idx="2503">
                  <c:v>4</c:v>
                </c:pt>
                <c:pt idx="2504">
                  <c:v>3</c:v>
                </c:pt>
                <c:pt idx="2505">
                  <c:v>7</c:v>
                </c:pt>
                <c:pt idx="2506">
                  <c:v>10</c:v>
                </c:pt>
                <c:pt idx="2507">
                  <c:v>11</c:v>
                </c:pt>
                <c:pt idx="2508">
                  <c:v>2</c:v>
                </c:pt>
                <c:pt idx="2509">
                  <c:v>3</c:v>
                </c:pt>
                <c:pt idx="2510">
                  <c:v>10</c:v>
                </c:pt>
                <c:pt idx="2511">
                  <c:v>7</c:v>
                </c:pt>
                <c:pt idx="2512">
                  <c:v>9</c:v>
                </c:pt>
                <c:pt idx="2513">
                  <c:v>6</c:v>
                </c:pt>
                <c:pt idx="2514">
                  <c:v>3</c:v>
                </c:pt>
                <c:pt idx="2515">
                  <c:v>6</c:v>
                </c:pt>
                <c:pt idx="2516">
                  <c:v>9</c:v>
                </c:pt>
                <c:pt idx="2517">
                  <c:v>4</c:v>
                </c:pt>
                <c:pt idx="2518">
                  <c:v>5</c:v>
                </c:pt>
                <c:pt idx="2519">
                  <c:v>4</c:v>
                </c:pt>
                <c:pt idx="2520">
                  <c:v>3</c:v>
                </c:pt>
                <c:pt idx="2521">
                  <c:v>7</c:v>
                </c:pt>
                <c:pt idx="2522">
                  <c:v>2</c:v>
                </c:pt>
                <c:pt idx="2523">
                  <c:v>5</c:v>
                </c:pt>
                <c:pt idx="2524">
                  <c:v>3</c:v>
                </c:pt>
                <c:pt idx="2525">
                  <c:v>6</c:v>
                </c:pt>
                <c:pt idx="2526">
                  <c:v>6</c:v>
                </c:pt>
                <c:pt idx="2527">
                  <c:v>5</c:v>
                </c:pt>
                <c:pt idx="2528">
                  <c:v>7</c:v>
                </c:pt>
                <c:pt idx="2529">
                  <c:v>2</c:v>
                </c:pt>
                <c:pt idx="2530">
                  <c:v>5</c:v>
                </c:pt>
                <c:pt idx="2531">
                  <c:v>6</c:v>
                </c:pt>
                <c:pt idx="2532">
                  <c:v>7</c:v>
                </c:pt>
                <c:pt idx="2533">
                  <c:v>7</c:v>
                </c:pt>
                <c:pt idx="2534">
                  <c:v>7</c:v>
                </c:pt>
                <c:pt idx="2535">
                  <c:v>8</c:v>
                </c:pt>
                <c:pt idx="2536">
                  <c:v>2</c:v>
                </c:pt>
                <c:pt idx="2537">
                  <c:v>4</c:v>
                </c:pt>
                <c:pt idx="2538">
                  <c:v>3</c:v>
                </c:pt>
                <c:pt idx="2539">
                  <c:v>5</c:v>
                </c:pt>
                <c:pt idx="2540">
                  <c:v>10</c:v>
                </c:pt>
                <c:pt idx="2541">
                  <c:v>5</c:v>
                </c:pt>
                <c:pt idx="2542">
                  <c:v>7</c:v>
                </c:pt>
                <c:pt idx="2543">
                  <c:v>2</c:v>
                </c:pt>
                <c:pt idx="2544">
                  <c:v>5</c:v>
                </c:pt>
                <c:pt idx="2545">
                  <c:v>4</c:v>
                </c:pt>
                <c:pt idx="2546">
                  <c:v>4</c:v>
                </c:pt>
                <c:pt idx="2547">
                  <c:v>5</c:v>
                </c:pt>
                <c:pt idx="2548">
                  <c:v>4</c:v>
                </c:pt>
                <c:pt idx="2549">
                  <c:v>9</c:v>
                </c:pt>
                <c:pt idx="2550">
                  <c:v>7</c:v>
                </c:pt>
                <c:pt idx="2551">
                  <c:v>5</c:v>
                </c:pt>
                <c:pt idx="2552">
                  <c:v>5</c:v>
                </c:pt>
                <c:pt idx="2553">
                  <c:v>6</c:v>
                </c:pt>
                <c:pt idx="2554">
                  <c:v>4</c:v>
                </c:pt>
                <c:pt idx="2555">
                  <c:v>2</c:v>
                </c:pt>
                <c:pt idx="2556">
                  <c:v>6</c:v>
                </c:pt>
                <c:pt idx="2557">
                  <c:v>5</c:v>
                </c:pt>
                <c:pt idx="2558">
                  <c:v>4</c:v>
                </c:pt>
                <c:pt idx="2559">
                  <c:v>2</c:v>
                </c:pt>
                <c:pt idx="2560">
                  <c:v>10</c:v>
                </c:pt>
                <c:pt idx="2561">
                  <c:v>4</c:v>
                </c:pt>
                <c:pt idx="2562">
                  <c:v>6</c:v>
                </c:pt>
                <c:pt idx="2563">
                  <c:v>8</c:v>
                </c:pt>
                <c:pt idx="2564">
                  <c:v>4</c:v>
                </c:pt>
                <c:pt idx="2565">
                  <c:v>5</c:v>
                </c:pt>
                <c:pt idx="2566">
                  <c:v>2</c:v>
                </c:pt>
                <c:pt idx="2567">
                  <c:v>5</c:v>
                </c:pt>
                <c:pt idx="2568">
                  <c:v>7</c:v>
                </c:pt>
                <c:pt idx="2569">
                  <c:v>7</c:v>
                </c:pt>
                <c:pt idx="2570">
                  <c:v>5</c:v>
                </c:pt>
                <c:pt idx="2571">
                  <c:v>10</c:v>
                </c:pt>
                <c:pt idx="2572">
                  <c:v>6</c:v>
                </c:pt>
                <c:pt idx="2573">
                  <c:v>5</c:v>
                </c:pt>
                <c:pt idx="2574">
                  <c:v>6</c:v>
                </c:pt>
                <c:pt idx="2575">
                  <c:v>6</c:v>
                </c:pt>
                <c:pt idx="2576">
                  <c:v>3</c:v>
                </c:pt>
                <c:pt idx="2577">
                  <c:v>4</c:v>
                </c:pt>
                <c:pt idx="2578">
                  <c:v>1</c:v>
                </c:pt>
                <c:pt idx="2579">
                  <c:v>4</c:v>
                </c:pt>
                <c:pt idx="2580">
                  <c:v>4</c:v>
                </c:pt>
                <c:pt idx="2581">
                  <c:v>2</c:v>
                </c:pt>
                <c:pt idx="2582">
                  <c:v>4</c:v>
                </c:pt>
                <c:pt idx="2583">
                  <c:v>6</c:v>
                </c:pt>
                <c:pt idx="2584">
                  <c:v>6</c:v>
                </c:pt>
                <c:pt idx="2585">
                  <c:v>5</c:v>
                </c:pt>
                <c:pt idx="2586">
                  <c:v>5</c:v>
                </c:pt>
                <c:pt idx="2587">
                  <c:v>13</c:v>
                </c:pt>
                <c:pt idx="2588">
                  <c:v>2</c:v>
                </c:pt>
                <c:pt idx="2589">
                  <c:v>8</c:v>
                </c:pt>
                <c:pt idx="2590">
                  <c:v>8</c:v>
                </c:pt>
                <c:pt idx="2591">
                  <c:v>6</c:v>
                </c:pt>
                <c:pt idx="2592">
                  <c:v>4</c:v>
                </c:pt>
                <c:pt idx="2593">
                  <c:v>9</c:v>
                </c:pt>
                <c:pt idx="2594">
                  <c:v>11</c:v>
                </c:pt>
                <c:pt idx="2595">
                  <c:v>4</c:v>
                </c:pt>
                <c:pt idx="2596">
                  <c:v>6</c:v>
                </c:pt>
                <c:pt idx="2597">
                  <c:v>5</c:v>
                </c:pt>
                <c:pt idx="2598">
                  <c:v>7</c:v>
                </c:pt>
                <c:pt idx="2599">
                  <c:v>6</c:v>
                </c:pt>
                <c:pt idx="2600">
                  <c:v>9</c:v>
                </c:pt>
                <c:pt idx="2601">
                  <c:v>6</c:v>
                </c:pt>
                <c:pt idx="2602">
                  <c:v>7</c:v>
                </c:pt>
                <c:pt idx="2603">
                  <c:v>3</c:v>
                </c:pt>
                <c:pt idx="2604">
                  <c:v>3</c:v>
                </c:pt>
                <c:pt idx="2605">
                  <c:v>4</c:v>
                </c:pt>
                <c:pt idx="2606">
                  <c:v>4</c:v>
                </c:pt>
                <c:pt idx="2607">
                  <c:v>10</c:v>
                </c:pt>
                <c:pt idx="2608">
                  <c:v>5</c:v>
                </c:pt>
                <c:pt idx="2609">
                  <c:v>4</c:v>
                </c:pt>
                <c:pt idx="2610">
                  <c:v>3</c:v>
                </c:pt>
                <c:pt idx="2611">
                  <c:v>7</c:v>
                </c:pt>
                <c:pt idx="2612">
                  <c:v>9</c:v>
                </c:pt>
                <c:pt idx="2613">
                  <c:v>8</c:v>
                </c:pt>
                <c:pt idx="2614">
                  <c:v>1</c:v>
                </c:pt>
                <c:pt idx="2615">
                  <c:v>3</c:v>
                </c:pt>
                <c:pt idx="2616">
                  <c:v>1</c:v>
                </c:pt>
                <c:pt idx="2617">
                  <c:v>5</c:v>
                </c:pt>
                <c:pt idx="2618">
                  <c:v>4</c:v>
                </c:pt>
                <c:pt idx="2619">
                  <c:v>4</c:v>
                </c:pt>
                <c:pt idx="2620">
                  <c:v>5</c:v>
                </c:pt>
                <c:pt idx="2621">
                  <c:v>4</c:v>
                </c:pt>
                <c:pt idx="2622">
                  <c:v>3</c:v>
                </c:pt>
                <c:pt idx="2623">
                  <c:v>11</c:v>
                </c:pt>
                <c:pt idx="2624">
                  <c:v>3</c:v>
                </c:pt>
                <c:pt idx="2625">
                  <c:v>3</c:v>
                </c:pt>
                <c:pt idx="2626">
                  <c:v>5</c:v>
                </c:pt>
                <c:pt idx="2627">
                  <c:v>2</c:v>
                </c:pt>
                <c:pt idx="2628">
                  <c:v>6</c:v>
                </c:pt>
                <c:pt idx="2629">
                  <c:v>2</c:v>
                </c:pt>
                <c:pt idx="2630">
                  <c:v>3</c:v>
                </c:pt>
                <c:pt idx="2631">
                  <c:v>3</c:v>
                </c:pt>
                <c:pt idx="2632">
                  <c:v>2</c:v>
                </c:pt>
                <c:pt idx="2633">
                  <c:v>5</c:v>
                </c:pt>
                <c:pt idx="2634">
                  <c:v>10</c:v>
                </c:pt>
                <c:pt idx="2635">
                  <c:v>7</c:v>
                </c:pt>
                <c:pt idx="2636">
                  <c:v>3</c:v>
                </c:pt>
                <c:pt idx="2637">
                  <c:v>5</c:v>
                </c:pt>
                <c:pt idx="2638">
                  <c:v>4</c:v>
                </c:pt>
                <c:pt idx="2639">
                  <c:v>5</c:v>
                </c:pt>
                <c:pt idx="2640">
                  <c:v>5</c:v>
                </c:pt>
                <c:pt idx="2641">
                  <c:v>2</c:v>
                </c:pt>
                <c:pt idx="2642">
                  <c:v>4</c:v>
                </c:pt>
                <c:pt idx="2643">
                  <c:v>4</c:v>
                </c:pt>
                <c:pt idx="2644">
                  <c:v>6</c:v>
                </c:pt>
                <c:pt idx="2645">
                  <c:v>4</c:v>
                </c:pt>
                <c:pt idx="2646">
                  <c:v>4</c:v>
                </c:pt>
                <c:pt idx="2647">
                  <c:v>2</c:v>
                </c:pt>
                <c:pt idx="2648">
                  <c:v>4</c:v>
                </c:pt>
                <c:pt idx="2649">
                  <c:v>5</c:v>
                </c:pt>
                <c:pt idx="2650">
                  <c:v>7</c:v>
                </c:pt>
                <c:pt idx="2651">
                  <c:v>4</c:v>
                </c:pt>
                <c:pt idx="2652">
                  <c:v>5</c:v>
                </c:pt>
                <c:pt idx="2653">
                  <c:v>6</c:v>
                </c:pt>
                <c:pt idx="2654">
                  <c:v>5</c:v>
                </c:pt>
                <c:pt idx="2655">
                  <c:v>3</c:v>
                </c:pt>
                <c:pt idx="2656">
                  <c:v>6</c:v>
                </c:pt>
                <c:pt idx="2657">
                  <c:v>5</c:v>
                </c:pt>
                <c:pt idx="2658">
                  <c:v>4</c:v>
                </c:pt>
                <c:pt idx="2659">
                  <c:v>3</c:v>
                </c:pt>
                <c:pt idx="2660">
                  <c:v>6</c:v>
                </c:pt>
                <c:pt idx="2661">
                  <c:v>2</c:v>
                </c:pt>
                <c:pt idx="2662">
                  <c:v>2</c:v>
                </c:pt>
                <c:pt idx="2663">
                  <c:v>3</c:v>
                </c:pt>
                <c:pt idx="2664">
                  <c:v>6</c:v>
                </c:pt>
                <c:pt idx="2665">
                  <c:v>2</c:v>
                </c:pt>
                <c:pt idx="2666">
                  <c:v>2</c:v>
                </c:pt>
                <c:pt idx="2667">
                  <c:v>3</c:v>
                </c:pt>
                <c:pt idx="2668">
                  <c:v>2</c:v>
                </c:pt>
                <c:pt idx="2669">
                  <c:v>7</c:v>
                </c:pt>
                <c:pt idx="2670">
                  <c:v>7</c:v>
                </c:pt>
                <c:pt idx="2671">
                  <c:v>4</c:v>
                </c:pt>
                <c:pt idx="2672">
                  <c:v>4</c:v>
                </c:pt>
                <c:pt idx="2673">
                  <c:v>2</c:v>
                </c:pt>
                <c:pt idx="2674">
                  <c:v>2</c:v>
                </c:pt>
                <c:pt idx="2675">
                  <c:v>2</c:v>
                </c:pt>
                <c:pt idx="2676">
                  <c:v>5</c:v>
                </c:pt>
                <c:pt idx="2677">
                  <c:v>2</c:v>
                </c:pt>
                <c:pt idx="2678">
                  <c:v>1</c:v>
                </c:pt>
                <c:pt idx="2679">
                  <c:v>2</c:v>
                </c:pt>
                <c:pt idx="2680">
                  <c:v>6</c:v>
                </c:pt>
                <c:pt idx="2681">
                  <c:v>2</c:v>
                </c:pt>
                <c:pt idx="2682">
                  <c:v>8</c:v>
                </c:pt>
                <c:pt idx="2683">
                  <c:v>3</c:v>
                </c:pt>
                <c:pt idx="2684">
                  <c:v>4</c:v>
                </c:pt>
                <c:pt idx="2685">
                  <c:v>2</c:v>
                </c:pt>
                <c:pt idx="2686">
                  <c:v>3</c:v>
                </c:pt>
                <c:pt idx="2687">
                  <c:v>2</c:v>
                </c:pt>
                <c:pt idx="2688">
                  <c:v>1</c:v>
                </c:pt>
                <c:pt idx="2689">
                  <c:v>6</c:v>
                </c:pt>
                <c:pt idx="2690">
                  <c:v>7</c:v>
                </c:pt>
                <c:pt idx="2691">
                  <c:v>5</c:v>
                </c:pt>
                <c:pt idx="2692">
                  <c:v>3</c:v>
                </c:pt>
                <c:pt idx="2693">
                  <c:v>6</c:v>
                </c:pt>
                <c:pt idx="2694">
                  <c:v>3</c:v>
                </c:pt>
                <c:pt idx="2695">
                  <c:v>6</c:v>
                </c:pt>
                <c:pt idx="2696">
                  <c:v>9</c:v>
                </c:pt>
                <c:pt idx="2697">
                  <c:v>3</c:v>
                </c:pt>
                <c:pt idx="2698">
                  <c:v>1</c:v>
                </c:pt>
                <c:pt idx="2699">
                  <c:v>3</c:v>
                </c:pt>
                <c:pt idx="2700">
                  <c:v>1</c:v>
                </c:pt>
                <c:pt idx="2702">
                  <c:v>4</c:v>
                </c:pt>
                <c:pt idx="2703">
                  <c:v>8</c:v>
                </c:pt>
                <c:pt idx="2705">
                  <c:v>5</c:v>
                </c:pt>
                <c:pt idx="2706">
                  <c:v>4</c:v>
                </c:pt>
                <c:pt idx="2707">
                  <c:v>5</c:v>
                </c:pt>
                <c:pt idx="2708">
                  <c:v>5</c:v>
                </c:pt>
                <c:pt idx="2709">
                  <c:v>4</c:v>
                </c:pt>
                <c:pt idx="2710">
                  <c:v>5</c:v>
                </c:pt>
                <c:pt idx="2711">
                  <c:v>3</c:v>
                </c:pt>
                <c:pt idx="2712">
                  <c:v>1</c:v>
                </c:pt>
                <c:pt idx="2713">
                  <c:v>5</c:v>
                </c:pt>
                <c:pt idx="2714">
                  <c:v>8</c:v>
                </c:pt>
                <c:pt idx="2715">
                  <c:v>4</c:v>
                </c:pt>
                <c:pt idx="2716">
                  <c:v>6</c:v>
                </c:pt>
                <c:pt idx="2717">
                  <c:v>4</c:v>
                </c:pt>
                <c:pt idx="2718">
                  <c:v>2</c:v>
                </c:pt>
                <c:pt idx="2719">
                  <c:v>6</c:v>
                </c:pt>
                <c:pt idx="2720">
                  <c:v>4</c:v>
                </c:pt>
                <c:pt idx="2721">
                  <c:v>2</c:v>
                </c:pt>
                <c:pt idx="2722">
                  <c:v>7</c:v>
                </c:pt>
                <c:pt idx="2723">
                  <c:v>5</c:v>
                </c:pt>
                <c:pt idx="2724">
                  <c:v>3</c:v>
                </c:pt>
                <c:pt idx="2725">
                  <c:v>3</c:v>
                </c:pt>
                <c:pt idx="2726">
                  <c:v>5</c:v>
                </c:pt>
                <c:pt idx="2727">
                  <c:v>5</c:v>
                </c:pt>
                <c:pt idx="2728">
                  <c:v>6</c:v>
                </c:pt>
                <c:pt idx="2729">
                  <c:v>4</c:v>
                </c:pt>
                <c:pt idx="2730">
                  <c:v>2</c:v>
                </c:pt>
                <c:pt idx="2731">
                  <c:v>1</c:v>
                </c:pt>
                <c:pt idx="2732">
                  <c:v>4</c:v>
                </c:pt>
                <c:pt idx="2733">
                  <c:v>3</c:v>
                </c:pt>
                <c:pt idx="2734">
                  <c:v>4</c:v>
                </c:pt>
                <c:pt idx="2735">
                  <c:v>2</c:v>
                </c:pt>
                <c:pt idx="2737">
                  <c:v>2</c:v>
                </c:pt>
                <c:pt idx="2738">
                  <c:v>7</c:v>
                </c:pt>
                <c:pt idx="2739">
                  <c:v>4</c:v>
                </c:pt>
                <c:pt idx="2740">
                  <c:v>2</c:v>
                </c:pt>
                <c:pt idx="2741">
                  <c:v>1</c:v>
                </c:pt>
                <c:pt idx="2742">
                  <c:v>3</c:v>
                </c:pt>
                <c:pt idx="2743">
                  <c:v>3</c:v>
                </c:pt>
                <c:pt idx="2744">
                  <c:v>1</c:v>
                </c:pt>
                <c:pt idx="2745">
                  <c:v>4</c:v>
                </c:pt>
                <c:pt idx="2746">
                  <c:v>4</c:v>
                </c:pt>
                <c:pt idx="2747">
                  <c:v>3</c:v>
                </c:pt>
                <c:pt idx="2748">
                  <c:v>5</c:v>
                </c:pt>
                <c:pt idx="2749">
                  <c:v>2</c:v>
                </c:pt>
                <c:pt idx="2750">
                  <c:v>2</c:v>
                </c:pt>
                <c:pt idx="2751">
                  <c:v>1</c:v>
                </c:pt>
                <c:pt idx="2752">
                  <c:v>2</c:v>
                </c:pt>
                <c:pt idx="2753">
                  <c:v>2</c:v>
                </c:pt>
                <c:pt idx="2754">
                  <c:v>4</c:v>
                </c:pt>
                <c:pt idx="2755">
                  <c:v>4</c:v>
                </c:pt>
                <c:pt idx="2756">
                  <c:v>2</c:v>
                </c:pt>
                <c:pt idx="2757">
                  <c:v>5</c:v>
                </c:pt>
                <c:pt idx="2758">
                  <c:v>5</c:v>
                </c:pt>
                <c:pt idx="2759">
                  <c:v>3</c:v>
                </c:pt>
                <c:pt idx="2760">
                  <c:v>7</c:v>
                </c:pt>
                <c:pt idx="2761">
                  <c:v>3</c:v>
                </c:pt>
                <c:pt idx="2763">
                  <c:v>2</c:v>
                </c:pt>
                <c:pt idx="2764">
                  <c:v>6</c:v>
                </c:pt>
                <c:pt idx="2765">
                  <c:v>4</c:v>
                </c:pt>
                <c:pt idx="2766">
                  <c:v>4</c:v>
                </c:pt>
                <c:pt idx="2767">
                  <c:v>4</c:v>
                </c:pt>
                <c:pt idx="2768">
                  <c:v>5</c:v>
                </c:pt>
                <c:pt idx="2769">
                  <c:v>1</c:v>
                </c:pt>
                <c:pt idx="2770">
                  <c:v>5</c:v>
                </c:pt>
                <c:pt idx="2771">
                  <c:v>3</c:v>
                </c:pt>
                <c:pt idx="2772">
                  <c:v>5</c:v>
                </c:pt>
                <c:pt idx="2773">
                  <c:v>3</c:v>
                </c:pt>
                <c:pt idx="2774">
                  <c:v>1</c:v>
                </c:pt>
                <c:pt idx="2775">
                  <c:v>1</c:v>
                </c:pt>
                <c:pt idx="2776">
                  <c:v>3</c:v>
                </c:pt>
                <c:pt idx="2777">
                  <c:v>2</c:v>
                </c:pt>
                <c:pt idx="2778">
                  <c:v>5</c:v>
                </c:pt>
                <c:pt idx="2779">
                  <c:v>6</c:v>
                </c:pt>
                <c:pt idx="2781">
                  <c:v>2</c:v>
                </c:pt>
                <c:pt idx="2782">
                  <c:v>3</c:v>
                </c:pt>
                <c:pt idx="2783">
                  <c:v>3</c:v>
                </c:pt>
                <c:pt idx="2784">
                  <c:v>2</c:v>
                </c:pt>
                <c:pt idx="2785">
                  <c:v>6</c:v>
                </c:pt>
                <c:pt idx="2786">
                  <c:v>4</c:v>
                </c:pt>
                <c:pt idx="2787">
                  <c:v>1</c:v>
                </c:pt>
                <c:pt idx="2788">
                  <c:v>4</c:v>
                </c:pt>
                <c:pt idx="2789">
                  <c:v>2</c:v>
                </c:pt>
                <c:pt idx="2790">
                  <c:v>3</c:v>
                </c:pt>
                <c:pt idx="2791">
                  <c:v>2</c:v>
                </c:pt>
                <c:pt idx="2792">
                  <c:v>1</c:v>
                </c:pt>
                <c:pt idx="2793">
                  <c:v>3</c:v>
                </c:pt>
                <c:pt idx="2794">
                  <c:v>5</c:v>
                </c:pt>
                <c:pt idx="2795">
                  <c:v>2</c:v>
                </c:pt>
                <c:pt idx="2796">
                  <c:v>1</c:v>
                </c:pt>
                <c:pt idx="2797">
                  <c:v>4</c:v>
                </c:pt>
                <c:pt idx="2798">
                  <c:v>2</c:v>
                </c:pt>
                <c:pt idx="2799">
                  <c:v>4</c:v>
                </c:pt>
                <c:pt idx="2800">
                  <c:v>2</c:v>
                </c:pt>
                <c:pt idx="2801">
                  <c:v>4</c:v>
                </c:pt>
                <c:pt idx="2802">
                  <c:v>4</c:v>
                </c:pt>
                <c:pt idx="2803">
                  <c:v>2</c:v>
                </c:pt>
                <c:pt idx="2804">
                  <c:v>2</c:v>
                </c:pt>
                <c:pt idx="2805">
                  <c:v>8</c:v>
                </c:pt>
                <c:pt idx="2806">
                  <c:v>4</c:v>
                </c:pt>
                <c:pt idx="2807">
                  <c:v>6</c:v>
                </c:pt>
                <c:pt idx="2808">
                  <c:v>3</c:v>
                </c:pt>
                <c:pt idx="2809">
                  <c:v>1</c:v>
                </c:pt>
                <c:pt idx="2811">
                  <c:v>2</c:v>
                </c:pt>
                <c:pt idx="2812">
                  <c:v>2</c:v>
                </c:pt>
                <c:pt idx="2813">
                  <c:v>4</c:v>
                </c:pt>
                <c:pt idx="2814">
                  <c:v>2</c:v>
                </c:pt>
                <c:pt idx="2815">
                  <c:v>2</c:v>
                </c:pt>
                <c:pt idx="2816">
                  <c:v>3</c:v>
                </c:pt>
                <c:pt idx="2817">
                  <c:v>3</c:v>
                </c:pt>
                <c:pt idx="2818">
                  <c:v>3</c:v>
                </c:pt>
                <c:pt idx="2819">
                  <c:v>6</c:v>
                </c:pt>
                <c:pt idx="2821">
                  <c:v>5</c:v>
                </c:pt>
                <c:pt idx="2822">
                  <c:v>1</c:v>
                </c:pt>
                <c:pt idx="2823">
                  <c:v>2</c:v>
                </c:pt>
                <c:pt idx="2824">
                  <c:v>2</c:v>
                </c:pt>
                <c:pt idx="2825">
                  <c:v>6</c:v>
                </c:pt>
                <c:pt idx="2826">
                  <c:v>2</c:v>
                </c:pt>
                <c:pt idx="2827">
                  <c:v>1</c:v>
                </c:pt>
                <c:pt idx="2828">
                  <c:v>5</c:v>
                </c:pt>
                <c:pt idx="2829">
                  <c:v>4</c:v>
                </c:pt>
                <c:pt idx="2830">
                  <c:v>4</c:v>
                </c:pt>
                <c:pt idx="2831">
                  <c:v>2</c:v>
                </c:pt>
                <c:pt idx="2832">
                  <c:v>3</c:v>
                </c:pt>
                <c:pt idx="2833">
                  <c:v>2</c:v>
                </c:pt>
                <c:pt idx="2834">
                  <c:v>5</c:v>
                </c:pt>
                <c:pt idx="2835">
                  <c:v>1</c:v>
                </c:pt>
                <c:pt idx="2836">
                  <c:v>2</c:v>
                </c:pt>
                <c:pt idx="2837">
                  <c:v>2</c:v>
                </c:pt>
                <c:pt idx="2838">
                  <c:v>1</c:v>
                </c:pt>
                <c:pt idx="2839">
                  <c:v>2</c:v>
                </c:pt>
                <c:pt idx="2840">
                  <c:v>4</c:v>
                </c:pt>
                <c:pt idx="2841">
                  <c:v>2</c:v>
                </c:pt>
                <c:pt idx="2842">
                  <c:v>2</c:v>
                </c:pt>
                <c:pt idx="2843">
                  <c:v>1</c:v>
                </c:pt>
                <c:pt idx="2844">
                  <c:v>2</c:v>
                </c:pt>
                <c:pt idx="2845">
                  <c:v>4</c:v>
                </c:pt>
                <c:pt idx="2846">
                  <c:v>3</c:v>
                </c:pt>
                <c:pt idx="2847">
                  <c:v>2</c:v>
                </c:pt>
                <c:pt idx="2848">
                  <c:v>4</c:v>
                </c:pt>
                <c:pt idx="2849">
                  <c:v>6</c:v>
                </c:pt>
                <c:pt idx="2850">
                  <c:v>3</c:v>
                </c:pt>
                <c:pt idx="2851">
                  <c:v>3</c:v>
                </c:pt>
                <c:pt idx="2852">
                  <c:v>1</c:v>
                </c:pt>
                <c:pt idx="2853">
                  <c:v>4</c:v>
                </c:pt>
                <c:pt idx="2854">
                  <c:v>1</c:v>
                </c:pt>
                <c:pt idx="2855">
                  <c:v>2</c:v>
                </c:pt>
                <c:pt idx="2856">
                  <c:v>5</c:v>
                </c:pt>
                <c:pt idx="2857">
                  <c:v>2</c:v>
                </c:pt>
                <c:pt idx="2858">
                  <c:v>3</c:v>
                </c:pt>
                <c:pt idx="2859">
                  <c:v>3</c:v>
                </c:pt>
                <c:pt idx="2860">
                  <c:v>3</c:v>
                </c:pt>
                <c:pt idx="2861">
                  <c:v>5</c:v>
                </c:pt>
                <c:pt idx="2862">
                  <c:v>1</c:v>
                </c:pt>
                <c:pt idx="2863">
                  <c:v>3</c:v>
                </c:pt>
                <c:pt idx="2864">
                  <c:v>4</c:v>
                </c:pt>
                <c:pt idx="2865">
                  <c:v>2</c:v>
                </c:pt>
                <c:pt idx="2866">
                  <c:v>5</c:v>
                </c:pt>
                <c:pt idx="2867">
                  <c:v>1</c:v>
                </c:pt>
                <c:pt idx="2868">
                  <c:v>4</c:v>
                </c:pt>
                <c:pt idx="2869">
                  <c:v>3</c:v>
                </c:pt>
                <c:pt idx="2870">
                  <c:v>1</c:v>
                </c:pt>
                <c:pt idx="2871">
                  <c:v>2</c:v>
                </c:pt>
                <c:pt idx="2873">
                  <c:v>1</c:v>
                </c:pt>
                <c:pt idx="2874">
                  <c:v>2</c:v>
                </c:pt>
                <c:pt idx="2875">
                  <c:v>1</c:v>
                </c:pt>
                <c:pt idx="2876">
                  <c:v>2</c:v>
                </c:pt>
                <c:pt idx="2877">
                  <c:v>4</c:v>
                </c:pt>
                <c:pt idx="2878">
                  <c:v>2</c:v>
                </c:pt>
                <c:pt idx="2879">
                  <c:v>1</c:v>
                </c:pt>
                <c:pt idx="2880">
                  <c:v>3</c:v>
                </c:pt>
                <c:pt idx="2881">
                  <c:v>3</c:v>
                </c:pt>
                <c:pt idx="2882">
                  <c:v>4</c:v>
                </c:pt>
                <c:pt idx="2883">
                  <c:v>3</c:v>
                </c:pt>
                <c:pt idx="2884">
                  <c:v>1</c:v>
                </c:pt>
                <c:pt idx="2885">
                  <c:v>3</c:v>
                </c:pt>
                <c:pt idx="2886">
                  <c:v>1</c:v>
                </c:pt>
                <c:pt idx="2887">
                  <c:v>2</c:v>
                </c:pt>
                <c:pt idx="2888">
                  <c:v>5</c:v>
                </c:pt>
                <c:pt idx="2889">
                  <c:v>2</c:v>
                </c:pt>
                <c:pt idx="2890">
                  <c:v>3</c:v>
                </c:pt>
                <c:pt idx="2891">
                  <c:v>2</c:v>
                </c:pt>
                <c:pt idx="2892">
                  <c:v>3</c:v>
                </c:pt>
                <c:pt idx="2893">
                  <c:v>6</c:v>
                </c:pt>
                <c:pt idx="2894">
                  <c:v>1</c:v>
                </c:pt>
                <c:pt idx="2895">
                  <c:v>2</c:v>
                </c:pt>
                <c:pt idx="2896">
                  <c:v>1</c:v>
                </c:pt>
                <c:pt idx="2898">
                  <c:v>3</c:v>
                </c:pt>
                <c:pt idx="2899">
                  <c:v>1</c:v>
                </c:pt>
                <c:pt idx="2900">
                  <c:v>3</c:v>
                </c:pt>
                <c:pt idx="2901">
                  <c:v>4</c:v>
                </c:pt>
                <c:pt idx="2902">
                  <c:v>4</c:v>
                </c:pt>
                <c:pt idx="2903">
                  <c:v>2</c:v>
                </c:pt>
                <c:pt idx="2904">
                  <c:v>3</c:v>
                </c:pt>
                <c:pt idx="2905">
                  <c:v>1</c:v>
                </c:pt>
                <c:pt idx="2907">
                  <c:v>4</c:v>
                </c:pt>
                <c:pt idx="2908">
                  <c:v>3</c:v>
                </c:pt>
                <c:pt idx="2909">
                  <c:v>1</c:v>
                </c:pt>
                <c:pt idx="2910">
                  <c:v>1</c:v>
                </c:pt>
                <c:pt idx="2911">
                  <c:v>6</c:v>
                </c:pt>
                <c:pt idx="2913">
                  <c:v>1</c:v>
                </c:pt>
                <c:pt idx="2914">
                  <c:v>1</c:v>
                </c:pt>
                <c:pt idx="2915">
                  <c:v>2</c:v>
                </c:pt>
                <c:pt idx="2916">
                  <c:v>3</c:v>
                </c:pt>
                <c:pt idx="2917">
                  <c:v>3</c:v>
                </c:pt>
                <c:pt idx="2918">
                  <c:v>3</c:v>
                </c:pt>
                <c:pt idx="2919">
                  <c:v>2</c:v>
                </c:pt>
                <c:pt idx="2920">
                  <c:v>4</c:v>
                </c:pt>
                <c:pt idx="2921">
                  <c:v>2</c:v>
                </c:pt>
                <c:pt idx="2922">
                  <c:v>2</c:v>
                </c:pt>
                <c:pt idx="2923">
                  <c:v>3</c:v>
                </c:pt>
                <c:pt idx="2924">
                  <c:v>2</c:v>
                </c:pt>
                <c:pt idx="2925">
                  <c:v>5</c:v>
                </c:pt>
                <c:pt idx="2926">
                  <c:v>1</c:v>
                </c:pt>
                <c:pt idx="2928">
                  <c:v>2</c:v>
                </c:pt>
                <c:pt idx="2929">
                  <c:v>3</c:v>
                </c:pt>
                <c:pt idx="2930">
                  <c:v>1</c:v>
                </c:pt>
                <c:pt idx="2931">
                  <c:v>2</c:v>
                </c:pt>
                <c:pt idx="2932">
                  <c:v>3</c:v>
                </c:pt>
                <c:pt idx="2933">
                  <c:v>4</c:v>
                </c:pt>
                <c:pt idx="2934">
                  <c:v>2</c:v>
                </c:pt>
                <c:pt idx="2935">
                  <c:v>3</c:v>
                </c:pt>
                <c:pt idx="2936">
                  <c:v>2</c:v>
                </c:pt>
                <c:pt idx="2937">
                  <c:v>2</c:v>
                </c:pt>
                <c:pt idx="2938">
                  <c:v>1</c:v>
                </c:pt>
                <c:pt idx="2939">
                  <c:v>3</c:v>
                </c:pt>
                <c:pt idx="2940">
                  <c:v>3</c:v>
                </c:pt>
                <c:pt idx="2941">
                  <c:v>1</c:v>
                </c:pt>
                <c:pt idx="2942">
                  <c:v>2</c:v>
                </c:pt>
                <c:pt idx="2943">
                  <c:v>1</c:v>
                </c:pt>
                <c:pt idx="2944">
                  <c:v>2</c:v>
                </c:pt>
                <c:pt idx="2945">
                  <c:v>3</c:v>
                </c:pt>
                <c:pt idx="2946">
                  <c:v>2</c:v>
                </c:pt>
                <c:pt idx="2947">
                  <c:v>3</c:v>
                </c:pt>
                <c:pt idx="2948">
                  <c:v>4</c:v>
                </c:pt>
                <c:pt idx="2949">
                  <c:v>4</c:v>
                </c:pt>
                <c:pt idx="2950">
                  <c:v>3</c:v>
                </c:pt>
                <c:pt idx="2951">
                  <c:v>3</c:v>
                </c:pt>
                <c:pt idx="2952">
                  <c:v>4</c:v>
                </c:pt>
                <c:pt idx="2953">
                  <c:v>1</c:v>
                </c:pt>
                <c:pt idx="2954">
                  <c:v>3</c:v>
                </c:pt>
                <c:pt idx="2955">
                  <c:v>1</c:v>
                </c:pt>
                <c:pt idx="2956">
                  <c:v>2</c:v>
                </c:pt>
                <c:pt idx="2957">
                  <c:v>1</c:v>
                </c:pt>
                <c:pt idx="2958">
                  <c:v>2</c:v>
                </c:pt>
                <c:pt idx="2959">
                  <c:v>1</c:v>
                </c:pt>
                <c:pt idx="2960">
                  <c:v>1</c:v>
                </c:pt>
                <c:pt idx="2961">
                  <c:v>4</c:v>
                </c:pt>
                <c:pt idx="2962">
                  <c:v>4</c:v>
                </c:pt>
                <c:pt idx="2963">
                  <c:v>5</c:v>
                </c:pt>
                <c:pt idx="2964">
                  <c:v>5</c:v>
                </c:pt>
                <c:pt idx="2965">
                  <c:v>3</c:v>
                </c:pt>
                <c:pt idx="2966">
                  <c:v>5</c:v>
                </c:pt>
                <c:pt idx="2967">
                  <c:v>1</c:v>
                </c:pt>
                <c:pt idx="2968">
                  <c:v>2</c:v>
                </c:pt>
                <c:pt idx="2969">
                  <c:v>4</c:v>
                </c:pt>
                <c:pt idx="2970">
                  <c:v>3</c:v>
                </c:pt>
                <c:pt idx="2971">
                  <c:v>5</c:v>
                </c:pt>
                <c:pt idx="2972">
                  <c:v>1</c:v>
                </c:pt>
                <c:pt idx="2973">
                  <c:v>8</c:v>
                </c:pt>
                <c:pt idx="2974">
                  <c:v>5</c:v>
                </c:pt>
                <c:pt idx="2975">
                  <c:v>3</c:v>
                </c:pt>
                <c:pt idx="2976">
                  <c:v>4</c:v>
                </c:pt>
                <c:pt idx="2977">
                  <c:v>2</c:v>
                </c:pt>
                <c:pt idx="2978">
                  <c:v>3</c:v>
                </c:pt>
                <c:pt idx="2980">
                  <c:v>3</c:v>
                </c:pt>
                <c:pt idx="2981">
                  <c:v>3</c:v>
                </c:pt>
                <c:pt idx="2982">
                  <c:v>2</c:v>
                </c:pt>
                <c:pt idx="2983">
                  <c:v>8</c:v>
                </c:pt>
                <c:pt idx="2984">
                  <c:v>4</c:v>
                </c:pt>
                <c:pt idx="2985">
                  <c:v>4</c:v>
                </c:pt>
                <c:pt idx="2986">
                  <c:v>1</c:v>
                </c:pt>
                <c:pt idx="2987">
                  <c:v>1</c:v>
                </c:pt>
                <c:pt idx="2988">
                  <c:v>3</c:v>
                </c:pt>
                <c:pt idx="2989">
                  <c:v>6</c:v>
                </c:pt>
                <c:pt idx="2990">
                  <c:v>1</c:v>
                </c:pt>
                <c:pt idx="2992">
                  <c:v>3</c:v>
                </c:pt>
                <c:pt idx="2993">
                  <c:v>2</c:v>
                </c:pt>
                <c:pt idx="2994">
                  <c:v>4</c:v>
                </c:pt>
                <c:pt idx="2995">
                  <c:v>3</c:v>
                </c:pt>
                <c:pt idx="2997">
                  <c:v>1</c:v>
                </c:pt>
                <c:pt idx="2998">
                  <c:v>2</c:v>
                </c:pt>
                <c:pt idx="2999">
                  <c:v>3</c:v>
                </c:pt>
                <c:pt idx="3000">
                  <c:v>5</c:v>
                </c:pt>
                <c:pt idx="3001">
                  <c:v>3</c:v>
                </c:pt>
                <c:pt idx="3002">
                  <c:v>3</c:v>
                </c:pt>
                <c:pt idx="3003">
                  <c:v>2</c:v>
                </c:pt>
                <c:pt idx="3004">
                  <c:v>1</c:v>
                </c:pt>
                <c:pt idx="3005">
                  <c:v>3</c:v>
                </c:pt>
                <c:pt idx="3006">
                  <c:v>2</c:v>
                </c:pt>
                <c:pt idx="3007">
                  <c:v>5</c:v>
                </c:pt>
                <c:pt idx="3008">
                  <c:v>3</c:v>
                </c:pt>
                <c:pt idx="3009">
                  <c:v>6</c:v>
                </c:pt>
                <c:pt idx="3010">
                  <c:v>4</c:v>
                </c:pt>
                <c:pt idx="3011">
                  <c:v>4</c:v>
                </c:pt>
                <c:pt idx="3012">
                  <c:v>2</c:v>
                </c:pt>
                <c:pt idx="3013">
                  <c:v>2</c:v>
                </c:pt>
                <c:pt idx="3014">
                  <c:v>6</c:v>
                </c:pt>
                <c:pt idx="3015">
                  <c:v>4</c:v>
                </c:pt>
                <c:pt idx="3016">
                  <c:v>1</c:v>
                </c:pt>
                <c:pt idx="3017">
                  <c:v>2</c:v>
                </c:pt>
                <c:pt idx="3018">
                  <c:v>1</c:v>
                </c:pt>
                <c:pt idx="3019">
                  <c:v>2</c:v>
                </c:pt>
                <c:pt idx="3020">
                  <c:v>1</c:v>
                </c:pt>
                <c:pt idx="3021">
                  <c:v>3</c:v>
                </c:pt>
                <c:pt idx="3022">
                  <c:v>1</c:v>
                </c:pt>
                <c:pt idx="3023">
                  <c:v>1</c:v>
                </c:pt>
                <c:pt idx="3024">
                  <c:v>2</c:v>
                </c:pt>
                <c:pt idx="3025">
                  <c:v>5</c:v>
                </c:pt>
                <c:pt idx="3026">
                  <c:v>4</c:v>
                </c:pt>
                <c:pt idx="3027">
                  <c:v>5</c:v>
                </c:pt>
                <c:pt idx="3028">
                  <c:v>2</c:v>
                </c:pt>
                <c:pt idx="3029">
                  <c:v>1</c:v>
                </c:pt>
                <c:pt idx="3030">
                  <c:v>3</c:v>
                </c:pt>
                <c:pt idx="3031">
                  <c:v>2</c:v>
                </c:pt>
                <c:pt idx="3032">
                  <c:v>2</c:v>
                </c:pt>
                <c:pt idx="3033">
                  <c:v>2</c:v>
                </c:pt>
                <c:pt idx="3034">
                  <c:v>2</c:v>
                </c:pt>
                <c:pt idx="3035">
                  <c:v>5</c:v>
                </c:pt>
                <c:pt idx="3037">
                  <c:v>2</c:v>
                </c:pt>
                <c:pt idx="3038">
                  <c:v>3</c:v>
                </c:pt>
                <c:pt idx="3039">
                  <c:v>3</c:v>
                </c:pt>
                <c:pt idx="3040">
                  <c:v>4</c:v>
                </c:pt>
                <c:pt idx="3041">
                  <c:v>1</c:v>
                </c:pt>
                <c:pt idx="3042">
                  <c:v>4</c:v>
                </c:pt>
                <c:pt idx="3043">
                  <c:v>2</c:v>
                </c:pt>
                <c:pt idx="3044">
                  <c:v>3</c:v>
                </c:pt>
                <c:pt idx="3046">
                  <c:v>4</c:v>
                </c:pt>
                <c:pt idx="3048">
                  <c:v>2</c:v>
                </c:pt>
                <c:pt idx="3049">
                  <c:v>4</c:v>
                </c:pt>
                <c:pt idx="3050">
                  <c:v>1</c:v>
                </c:pt>
                <c:pt idx="3051">
                  <c:v>5</c:v>
                </c:pt>
                <c:pt idx="3054">
                  <c:v>3</c:v>
                </c:pt>
                <c:pt idx="3055">
                  <c:v>7</c:v>
                </c:pt>
                <c:pt idx="3057">
                  <c:v>3</c:v>
                </c:pt>
                <c:pt idx="3058">
                  <c:v>2</c:v>
                </c:pt>
                <c:pt idx="3059">
                  <c:v>2</c:v>
                </c:pt>
                <c:pt idx="3061">
                  <c:v>1</c:v>
                </c:pt>
                <c:pt idx="3062">
                  <c:v>1</c:v>
                </c:pt>
                <c:pt idx="3064">
                  <c:v>4</c:v>
                </c:pt>
                <c:pt idx="3065">
                  <c:v>1</c:v>
                </c:pt>
                <c:pt idx="3066">
                  <c:v>2</c:v>
                </c:pt>
                <c:pt idx="3067">
                  <c:v>3</c:v>
                </c:pt>
                <c:pt idx="3068">
                  <c:v>3</c:v>
                </c:pt>
                <c:pt idx="3069">
                  <c:v>1</c:v>
                </c:pt>
                <c:pt idx="3070">
                  <c:v>3</c:v>
                </c:pt>
                <c:pt idx="3071">
                  <c:v>2</c:v>
                </c:pt>
                <c:pt idx="3072">
                  <c:v>4</c:v>
                </c:pt>
                <c:pt idx="3073">
                  <c:v>1</c:v>
                </c:pt>
                <c:pt idx="3074">
                  <c:v>3</c:v>
                </c:pt>
                <c:pt idx="3075">
                  <c:v>1</c:v>
                </c:pt>
                <c:pt idx="3076">
                  <c:v>3</c:v>
                </c:pt>
                <c:pt idx="3077">
                  <c:v>3</c:v>
                </c:pt>
                <c:pt idx="3079">
                  <c:v>4</c:v>
                </c:pt>
                <c:pt idx="3080">
                  <c:v>1</c:v>
                </c:pt>
                <c:pt idx="3081">
                  <c:v>1</c:v>
                </c:pt>
                <c:pt idx="3082">
                  <c:v>4</c:v>
                </c:pt>
                <c:pt idx="3083">
                  <c:v>2</c:v>
                </c:pt>
                <c:pt idx="3084">
                  <c:v>2</c:v>
                </c:pt>
                <c:pt idx="3085">
                  <c:v>1</c:v>
                </c:pt>
                <c:pt idx="3086">
                  <c:v>3</c:v>
                </c:pt>
                <c:pt idx="3087">
                  <c:v>1</c:v>
                </c:pt>
                <c:pt idx="3088">
                  <c:v>3</c:v>
                </c:pt>
                <c:pt idx="3089">
                  <c:v>5</c:v>
                </c:pt>
                <c:pt idx="3090">
                  <c:v>1</c:v>
                </c:pt>
                <c:pt idx="3091">
                  <c:v>1</c:v>
                </c:pt>
                <c:pt idx="3092">
                  <c:v>3</c:v>
                </c:pt>
                <c:pt idx="3093">
                  <c:v>5</c:v>
                </c:pt>
                <c:pt idx="3094">
                  <c:v>1</c:v>
                </c:pt>
                <c:pt idx="3095">
                  <c:v>1</c:v>
                </c:pt>
                <c:pt idx="3096">
                  <c:v>2</c:v>
                </c:pt>
                <c:pt idx="3098">
                  <c:v>1</c:v>
                </c:pt>
                <c:pt idx="3099">
                  <c:v>2</c:v>
                </c:pt>
                <c:pt idx="3102">
                  <c:v>3</c:v>
                </c:pt>
                <c:pt idx="3103">
                  <c:v>3</c:v>
                </c:pt>
                <c:pt idx="3104">
                  <c:v>3</c:v>
                </c:pt>
                <c:pt idx="3105">
                  <c:v>2</c:v>
                </c:pt>
                <c:pt idx="3106">
                  <c:v>2</c:v>
                </c:pt>
                <c:pt idx="3107">
                  <c:v>2</c:v>
                </c:pt>
                <c:pt idx="3108">
                  <c:v>2</c:v>
                </c:pt>
                <c:pt idx="3109">
                  <c:v>1</c:v>
                </c:pt>
                <c:pt idx="3110">
                  <c:v>3</c:v>
                </c:pt>
                <c:pt idx="3111">
                  <c:v>1</c:v>
                </c:pt>
                <c:pt idx="3112">
                  <c:v>2</c:v>
                </c:pt>
                <c:pt idx="3113">
                  <c:v>1</c:v>
                </c:pt>
                <c:pt idx="3114">
                  <c:v>4</c:v>
                </c:pt>
                <c:pt idx="3115">
                  <c:v>1</c:v>
                </c:pt>
                <c:pt idx="3116">
                  <c:v>2</c:v>
                </c:pt>
                <c:pt idx="3117">
                  <c:v>2</c:v>
                </c:pt>
                <c:pt idx="3119">
                  <c:v>1</c:v>
                </c:pt>
                <c:pt idx="3120">
                  <c:v>2</c:v>
                </c:pt>
                <c:pt idx="3121">
                  <c:v>1</c:v>
                </c:pt>
                <c:pt idx="3123">
                  <c:v>1</c:v>
                </c:pt>
                <c:pt idx="3124">
                  <c:v>3</c:v>
                </c:pt>
                <c:pt idx="3125">
                  <c:v>1</c:v>
                </c:pt>
                <c:pt idx="3126">
                  <c:v>2</c:v>
                </c:pt>
                <c:pt idx="3127">
                  <c:v>3</c:v>
                </c:pt>
                <c:pt idx="3128">
                  <c:v>2</c:v>
                </c:pt>
                <c:pt idx="3131">
                  <c:v>3</c:v>
                </c:pt>
                <c:pt idx="3132">
                  <c:v>2</c:v>
                </c:pt>
                <c:pt idx="3133">
                  <c:v>3</c:v>
                </c:pt>
                <c:pt idx="3134">
                  <c:v>2</c:v>
                </c:pt>
                <c:pt idx="3135">
                  <c:v>3</c:v>
                </c:pt>
                <c:pt idx="3136">
                  <c:v>1</c:v>
                </c:pt>
                <c:pt idx="3137">
                  <c:v>3</c:v>
                </c:pt>
                <c:pt idx="3138">
                  <c:v>1</c:v>
                </c:pt>
                <c:pt idx="3139">
                  <c:v>1</c:v>
                </c:pt>
                <c:pt idx="3140">
                  <c:v>2</c:v>
                </c:pt>
                <c:pt idx="3141">
                  <c:v>2</c:v>
                </c:pt>
                <c:pt idx="3142">
                  <c:v>3</c:v>
                </c:pt>
                <c:pt idx="3143">
                  <c:v>2</c:v>
                </c:pt>
                <c:pt idx="3144">
                  <c:v>2</c:v>
                </c:pt>
                <c:pt idx="3146">
                  <c:v>2</c:v>
                </c:pt>
                <c:pt idx="3147">
                  <c:v>1</c:v>
                </c:pt>
                <c:pt idx="3148">
                  <c:v>2</c:v>
                </c:pt>
                <c:pt idx="3149">
                  <c:v>2</c:v>
                </c:pt>
                <c:pt idx="3150">
                  <c:v>1</c:v>
                </c:pt>
                <c:pt idx="3151">
                  <c:v>3</c:v>
                </c:pt>
                <c:pt idx="3152">
                  <c:v>2</c:v>
                </c:pt>
                <c:pt idx="3153">
                  <c:v>2</c:v>
                </c:pt>
                <c:pt idx="3154">
                  <c:v>3</c:v>
                </c:pt>
                <c:pt idx="3155">
                  <c:v>1</c:v>
                </c:pt>
                <c:pt idx="3156">
                  <c:v>2</c:v>
                </c:pt>
                <c:pt idx="3157">
                  <c:v>2</c:v>
                </c:pt>
                <c:pt idx="3158">
                  <c:v>1</c:v>
                </c:pt>
                <c:pt idx="3159">
                  <c:v>6</c:v>
                </c:pt>
                <c:pt idx="3160">
                  <c:v>4</c:v>
                </c:pt>
                <c:pt idx="3161">
                  <c:v>1</c:v>
                </c:pt>
                <c:pt idx="3162">
                  <c:v>1</c:v>
                </c:pt>
                <c:pt idx="3163">
                  <c:v>2</c:v>
                </c:pt>
                <c:pt idx="3164">
                  <c:v>1</c:v>
                </c:pt>
                <c:pt idx="3166">
                  <c:v>1</c:v>
                </c:pt>
                <c:pt idx="3167">
                  <c:v>1</c:v>
                </c:pt>
                <c:pt idx="3168">
                  <c:v>1</c:v>
                </c:pt>
                <c:pt idx="3169">
                  <c:v>3</c:v>
                </c:pt>
                <c:pt idx="3170">
                  <c:v>1</c:v>
                </c:pt>
                <c:pt idx="3171">
                  <c:v>1</c:v>
                </c:pt>
                <c:pt idx="3172">
                  <c:v>1</c:v>
                </c:pt>
                <c:pt idx="3173">
                  <c:v>2</c:v>
                </c:pt>
                <c:pt idx="3174">
                  <c:v>1</c:v>
                </c:pt>
                <c:pt idx="3175">
                  <c:v>1</c:v>
                </c:pt>
                <c:pt idx="3176">
                  <c:v>2</c:v>
                </c:pt>
                <c:pt idx="3177">
                  <c:v>1</c:v>
                </c:pt>
                <c:pt idx="3178">
                  <c:v>3</c:v>
                </c:pt>
                <c:pt idx="3180">
                  <c:v>1</c:v>
                </c:pt>
                <c:pt idx="3181">
                  <c:v>1</c:v>
                </c:pt>
                <c:pt idx="3182">
                  <c:v>1</c:v>
                </c:pt>
                <c:pt idx="3183">
                  <c:v>3</c:v>
                </c:pt>
                <c:pt idx="3184">
                  <c:v>4</c:v>
                </c:pt>
                <c:pt idx="3185">
                  <c:v>1</c:v>
                </c:pt>
                <c:pt idx="3186">
                  <c:v>3</c:v>
                </c:pt>
                <c:pt idx="3187">
                  <c:v>3</c:v>
                </c:pt>
                <c:pt idx="3188">
                  <c:v>4</c:v>
                </c:pt>
                <c:pt idx="3189">
                  <c:v>1</c:v>
                </c:pt>
                <c:pt idx="3190">
                  <c:v>2</c:v>
                </c:pt>
                <c:pt idx="3191">
                  <c:v>2</c:v>
                </c:pt>
                <c:pt idx="3192">
                  <c:v>3</c:v>
                </c:pt>
                <c:pt idx="3193">
                  <c:v>1</c:v>
                </c:pt>
                <c:pt idx="3194">
                  <c:v>2</c:v>
                </c:pt>
                <c:pt idx="3195">
                  <c:v>2</c:v>
                </c:pt>
                <c:pt idx="3196">
                  <c:v>1</c:v>
                </c:pt>
                <c:pt idx="3197">
                  <c:v>1</c:v>
                </c:pt>
                <c:pt idx="3198">
                  <c:v>3</c:v>
                </c:pt>
                <c:pt idx="3199">
                  <c:v>5</c:v>
                </c:pt>
                <c:pt idx="3200">
                  <c:v>3</c:v>
                </c:pt>
                <c:pt idx="3201">
                  <c:v>2</c:v>
                </c:pt>
                <c:pt idx="3202">
                  <c:v>1</c:v>
                </c:pt>
                <c:pt idx="3204">
                  <c:v>2</c:v>
                </c:pt>
                <c:pt idx="3206">
                  <c:v>2</c:v>
                </c:pt>
                <c:pt idx="3207">
                  <c:v>1</c:v>
                </c:pt>
                <c:pt idx="3208">
                  <c:v>3</c:v>
                </c:pt>
                <c:pt idx="3209">
                  <c:v>4</c:v>
                </c:pt>
                <c:pt idx="3210">
                  <c:v>1</c:v>
                </c:pt>
                <c:pt idx="3211">
                  <c:v>3</c:v>
                </c:pt>
                <c:pt idx="3212">
                  <c:v>1</c:v>
                </c:pt>
                <c:pt idx="3213">
                  <c:v>1</c:v>
                </c:pt>
                <c:pt idx="3214">
                  <c:v>1</c:v>
                </c:pt>
                <c:pt idx="3215">
                  <c:v>1</c:v>
                </c:pt>
                <c:pt idx="3216">
                  <c:v>1</c:v>
                </c:pt>
                <c:pt idx="3218">
                  <c:v>2</c:v>
                </c:pt>
                <c:pt idx="3219">
                  <c:v>2</c:v>
                </c:pt>
                <c:pt idx="3220">
                  <c:v>3</c:v>
                </c:pt>
                <c:pt idx="3221">
                  <c:v>1</c:v>
                </c:pt>
                <c:pt idx="3222">
                  <c:v>1</c:v>
                </c:pt>
                <c:pt idx="3223">
                  <c:v>1</c:v>
                </c:pt>
                <c:pt idx="3224">
                  <c:v>1</c:v>
                </c:pt>
                <c:pt idx="3225">
                  <c:v>2</c:v>
                </c:pt>
                <c:pt idx="3226">
                  <c:v>4</c:v>
                </c:pt>
                <c:pt idx="3227">
                  <c:v>1</c:v>
                </c:pt>
                <c:pt idx="3228">
                  <c:v>4</c:v>
                </c:pt>
                <c:pt idx="3229">
                  <c:v>1</c:v>
                </c:pt>
                <c:pt idx="3230">
                  <c:v>1</c:v>
                </c:pt>
                <c:pt idx="3231">
                  <c:v>2</c:v>
                </c:pt>
                <c:pt idx="3232">
                  <c:v>4</c:v>
                </c:pt>
                <c:pt idx="3233">
                  <c:v>1</c:v>
                </c:pt>
                <c:pt idx="3234">
                  <c:v>4</c:v>
                </c:pt>
                <c:pt idx="3235">
                  <c:v>3</c:v>
                </c:pt>
                <c:pt idx="3236">
                  <c:v>3</c:v>
                </c:pt>
                <c:pt idx="3237">
                  <c:v>6</c:v>
                </c:pt>
                <c:pt idx="3238">
                  <c:v>2</c:v>
                </c:pt>
                <c:pt idx="3239">
                  <c:v>2</c:v>
                </c:pt>
                <c:pt idx="3240">
                  <c:v>3</c:v>
                </c:pt>
                <c:pt idx="3241">
                  <c:v>1</c:v>
                </c:pt>
                <c:pt idx="3243">
                  <c:v>1</c:v>
                </c:pt>
                <c:pt idx="3244">
                  <c:v>1</c:v>
                </c:pt>
                <c:pt idx="3245">
                  <c:v>3</c:v>
                </c:pt>
                <c:pt idx="3246">
                  <c:v>3</c:v>
                </c:pt>
                <c:pt idx="3247">
                  <c:v>1</c:v>
                </c:pt>
                <c:pt idx="3248">
                  <c:v>2</c:v>
                </c:pt>
                <c:pt idx="3249">
                  <c:v>4</c:v>
                </c:pt>
                <c:pt idx="3250">
                  <c:v>2</c:v>
                </c:pt>
                <c:pt idx="3251">
                  <c:v>3</c:v>
                </c:pt>
                <c:pt idx="3252">
                  <c:v>2</c:v>
                </c:pt>
                <c:pt idx="3254">
                  <c:v>3</c:v>
                </c:pt>
                <c:pt idx="3255">
                  <c:v>1</c:v>
                </c:pt>
                <c:pt idx="3256">
                  <c:v>1</c:v>
                </c:pt>
                <c:pt idx="3257">
                  <c:v>3</c:v>
                </c:pt>
                <c:pt idx="3258">
                  <c:v>3</c:v>
                </c:pt>
                <c:pt idx="3259">
                  <c:v>1</c:v>
                </c:pt>
                <c:pt idx="3260">
                  <c:v>2</c:v>
                </c:pt>
                <c:pt idx="3261">
                  <c:v>2</c:v>
                </c:pt>
                <c:pt idx="3262">
                  <c:v>1</c:v>
                </c:pt>
                <c:pt idx="3263">
                  <c:v>1</c:v>
                </c:pt>
                <c:pt idx="3264">
                  <c:v>1</c:v>
                </c:pt>
                <c:pt idx="3265">
                  <c:v>4</c:v>
                </c:pt>
                <c:pt idx="3266">
                  <c:v>3</c:v>
                </c:pt>
                <c:pt idx="3267">
                  <c:v>1</c:v>
                </c:pt>
                <c:pt idx="3268">
                  <c:v>3</c:v>
                </c:pt>
                <c:pt idx="3269">
                  <c:v>6</c:v>
                </c:pt>
                <c:pt idx="3270">
                  <c:v>1</c:v>
                </c:pt>
                <c:pt idx="3271">
                  <c:v>2</c:v>
                </c:pt>
                <c:pt idx="3272">
                  <c:v>3</c:v>
                </c:pt>
                <c:pt idx="3273">
                  <c:v>1</c:v>
                </c:pt>
                <c:pt idx="3274">
                  <c:v>1</c:v>
                </c:pt>
                <c:pt idx="3275">
                  <c:v>1</c:v>
                </c:pt>
                <c:pt idx="3276">
                  <c:v>2</c:v>
                </c:pt>
                <c:pt idx="3277">
                  <c:v>5</c:v>
                </c:pt>
                <c:pt idx="3278">
                  <c:v>3</c:v>
                </c:pt>
                <c:pt idx="3279">
                  <c:v>1</c:v>
                </c:pt>
                <c:pt idx="3281">
                  <c:v>2</c:v>
                </c:pt>
                <c:pt idx="3282">
                  <c:v>2</c:v>
                </c:pt>
                <c:pt idx="3283">
                  <c:v>2</c:v>
                </c:pt>
                <c:pt idx="3284">
                  <c:v>1</c:v>
                </c:pt>
                <c:pt idx="3285">
                  <c:v>3</c:v>
                </c:pt>
                <c:pt idx="3286">
                  <c:v>3</c:v>
                </c:pt>
                <c:pt idx="3287">
                  <c:v>3</c:v>
                </c:pt>
                <c:pt idx="3288">
                  <c:v>2</c:v>
                </c:pt>
                <c:pt idx="3290">
                  <c:v>6</c:v>
                </c:pt>
                <c:pt idx="3291">
                  <c:v>1</c:v>
                </c:pt>
                <c:pt idx="3292">
                  <c:v>2</c:v>
                </c:pt>
                <c:pt idx="3293">
                  <c:v>2</c:v>
                </c:pt>
                <c:pt idx="3294">
                  <c:v>3</c:v>
                </c:pt>
                <c:pt idx="3295">
                  <c:v>1</c:v>
                </c:pt>
                <c:pt idx="3296">
                  <c:v>2</c:v>
                </c:pt>
                <c:pt idx="3297">
                  <c:v>2</c:v>
                </c:pt>
                <c:pt idx="3298">
                  <c:v>5</c:v>
                </c:pt>
                <c:pt idx="3299">
                  <c:v>2</c:v>
                </c:pt>
                <c:pt idx="3300">
                  <c:v>3</c:v>
                </c:pt>
                <c:pt idx="3301">
                  <c:v>2</c:v>
                </c:pt>
                <c:pt idx="3302">
                  <c:v>1</c:v>
                </c:pt>
                <c:pt idx="3303">
                  <c:v>5</c:v>
                </c:pt>
                <c:pt idx="3304">
                  <c:v>2</c:v>
                </c:pt>
                <c:pt idx="3305">
                  <c:v>3</c:v>
                </c:pt>
                <c:pt idx="3306">
                  <c:v>4</c:v>
                </c:pt>
                <c:pt idx="3307">
                  <c:v>1</c:v>
                </c:pt>
                <c:pt idx="3308">
                  <c:v>3</c:v>
                </c:pt>
                <c:pt idx="3310">
                  <c:v>2</c:v>
                </c:pt>
                <c:pt idx="3311">
                  <c:v>2</c:v>
                </c:pt>
                <c:pt idx="3312">
                  <c:v>3</c:v>
                </c:pt>
                <c:pt idx="3313">
                  <c:v>3</c:v>
                </c:pt>
                <c:pt idx="3314">
                  <c:v>2</c:v>
                </c:pt>
                <c:pt idx="3315">
                  <c:v>2</c:v>
                </c:pt>
                <c:pt idx="3316">
                  <c:v>1</c:v>
                </c:pt>
                <c:pt idx="3317">
                  <c:v>1</c:v>
                </c:pt>
                <c:pt idx="3318">
                  <c:v>6</c:v>
                </c:pt>
                <c:pt idx="3319">
                  <c:v>2</c:v>
                </c:pt>
                <c:pt idx="3320">
                  <c:v>3</c:v>
                </c:pt>
                <c:pt idx="3321">
                  <c:v>1</c:v>
                </c:pt>
                <c:pt idx="3322">
                  <c:v>1</c:v>
                </c:pt>
                <c:pt idx="3323">
                  <c:v>1</c:v>
                </c:pt>
                <c:pt idx="3324">
                  <c:v>1</c:v>
                </c:pt>
                <c:pt idx="3325">
                  <c:v>3</c:v>
                </c:pt>
                <c:pt idx="3326">
                  <c:v>2</c:v>
                </c:pt>
                <c:pt idx="3327">
                  <c:v>2</c:v>
                </c:pt>
                <c:pt idx="3328">
                  <c:v>2</c:v>
                </c:pt>
                <c:pt idx="3330">
                  <c:v>1</c:v>
                </c:pt>
                <c:pt idx="3331">
                  <c:v>4</c:v>
                </c:pt>
                <c:pt idx="3332">
                  <c:v>2</c:v>
                </c:pt>
                <c:pt idx="3333">
                  <c:v>1</c:v>
                </c:pt>
                <c:pt idx="3334">
                  <c:v>1</c:v>
                </c:pt>
                <c:pt idx="3336">
                  <c:v>2</c:v>
                </c:pt>
                <c:pt idx="3337">
                  <c:v>2</c:v>
                </c:pt>
                <c:pt idx="3338">
                  <c:v>1</c:v>
                </c:pt>
                <c:pt idx="3339">
                  <c:v>3</c:v>
                </c:pt>
                <c:pt idx="3341">
                  <c:v>3</c:v>
                </c:pt>
                <c:pt idx="3342">
                  <c:v>3</c:v>
                </c:pt>
                <c:pt idx="3343">
                  <c:v>1</c:v>
                </c:pt>
                <c:pt idx="3344">
                  <c:v>1</c:v>
                </c:pt>
                <c:pt idx="3345">
                  <c:v>2</c:v>
                </c:pt>
                <c:pt idx="3347">
                  <c:v>2</c:v>
                </c:pt>
                <c:pt idx="3348">
                  <c:v>1</c:v>
                </c:pt>
                <c:pt idx="3349">
                  <c:v>2</c:v>
                </c:pt>
                <c:pt idx="3350">
                  <c:v>1</c:v>
                </c:pt>
                <c:pt idx="3351">
                  <c:v>2</c:v>
                </c:pt>
                <c:pt idx="3352">
                  <c:v>2</c:v>
                </c:pt>
                <c:pt idx="3353">
                  <c:v>2</c:v>
                </c:pt>
                <c:pt idx="3354">
                  <c:v>1</c:v>
                </c:pt>
                <c:pt idx="3355">
                  <c:v>1</c:v>
                </c:pt>
                <c:pt idx="3356">
                  <c:v>1</c:v>
                </c:pt>
                <c:pt idx="3357">
                  <c:v>3</c:v>
                </c:pt>
                <c:pt idx="3358">
                  <c:v>2</c:v>
                </c:pt>
                <c:pt idx="3359">
                  <c:v>2</c:v>
                </c:pt>
                <c:pt idx="3360">
                  <c:v>3</c:v>
                </c:pt>
                <c:pt idx="3361">
                  <c:v>1</c:v>
                </c:pt>
                <c:pt idx="3362">
                  <c:v>1</c:v>
                </c:pt>
                <c:pt idx="3363">
                  <c:v>1</c:v>
                </c:pt>
                <c:pt idx="3364">
                  <c:v>1</c:v>
                </c:pt>
                <c:pt idx="3365">
                  <c:v>2</c:v>
                </c:pt>
                <c:pt idx="3366">
                  <c:v>1</c:v>
                </c:pt>
                <c:pt idx="3367">
                  <c:v>3</c:v>
                </c:pt>
                <c:pt idx="3368">
                  <c:v>3</c:v>
                </c:pt>
                <c:pt idx="3369">
                  <c:v>1</c:v>
                </c:pt>
                <c:pt idx="3370">
                  <c:v>2</c:v>
                </c:pt>
                <c:pt idx="3371">
                  <c:v>3</c:v>
                </c:pt>
                <c:pt idx="3372">
                  <c:v>3</c:v>
                </c:pt>
                <c:pt idx="3373">
                  <c:v>3</c:v>
                </c:pt>
                <c:pt idx="3375">
                  <c:v>5</c:v>
                </c:pt>
                <c:pt idx="3379">
                  <c:v>1</c:v>
                </c:pt>
                <c:pt idx="3380">
                  <c:v>2</c:v>
                </c:pt>
                <c:pt idx="3382">
                  <c:v>2</c:v>
                </c:pt>
                <c:pt idx="3384">
                  <c:v>3</c:v>
                </c:pt>
                <c:pt idx="3385">
                  <c:v>2</c:v>
                </c:pt>
                <c:pt idx="3386">
                  <c:v>3</c:v>
                </c:pt>
                <c:pt idx="3387">
                  <c:v>1</c:v>
                </c:pt>
                <c:pt idx="3388">
                  <c:v>3</c:v>
                </c:pt>
                <c:pt idx="3389">
                  <c:v>2</c:v>
                </c:pt>
                <c:pt idx="3390">
                  <c:v>2</c:v>
                </c:pt>
                <c:pt idx="3391">
                  <c:v>1</c:v>
                </c:pt>
                <c:pt idx="3392">
                  <c:v>2</c:v>
                </c:pt>
                <c:pt idx="3393">
                  <c:v>1</c:v>
                </c:pt>
                <c:pt idx="3394">
                  <c:v>4</c:v>
                </c:pt>
                <c:pt idx="3395">
                  <c:v>1</c:v>
                </c:pt>
                <c:pt idx="3396">
                  <c:v>1</c:v>
                </c:pt>
                <c:pt idx="3399">
                  <c:v>1</c:v>
                </c:pt>
                <c:pt idx="3400">
                  <c:v>3</c:v>
                </c:pt>
                <c:pt idx="3401">
                  <c:v>3</c:v>
                </c:pt>
                <c:pt idx="3402">
                  <c:v>2</c:v>
                </c:pt>
                <c:pt idx="3403">
                  <c:v>1</c:v>
                </c:pt>
                <c:pt idx="3404">
                  <c:v>1</c:v>
                </c:pt>
                <c:pt idx="3405">
                  <c:v>2</c:v>
                </c:pt>
                <c:pt idx="3407">
                  <c:v>1</c:v>
                </c:pt>
                <c:pt idx="3408">
                  <c:v>1</c:v>
                </c:pt>
                <c:pt idx="3409">
                  <c:v>2</c:v>
                </c:pt>
                <c:pt idx="3410">
                  <c:v>2</c:v>
                </c:pt>
                <c:pt idx="3411">
                  <c:v>3</c:v>
                </c:pt>
                <c:pt idx="3412">
                  <c:v>1</c:v>
                </c:pt>
                <c:pt idx="3413">
                  <c:v>3</c:v>
                </c:pt>
                <c:pt idx="3414">
                  <c:v>2</c:v>
                </c:pt>
                <c:pt idx="3415">
                  <c:v>2</c:v>
                </c:pt>
                <c:pt idx="3417">
                  <c:v>2</c:v>
                </c:pt>
                <c:pt idx="3418">
                  <c:v>2</c:v>
                </c:pt>
                <c:pt idx="3419">
                  <c:v>3</c:v>
                </c:pt>
                <c:pt idx="3420">
                  <c:v>5</c:v>
                </c:pt>
                <c:pt idx="3421">
                  <c:v>2</c:v>
                </c:pt>
                <c:pt idx="3423">
                  <c:v>1</c:v>
                </c:pt>
                <c:pt idx="3424">
                  <c:v>2</c:v>
                </c:pt>
                <c:pt idx="3425">
                  <c:v>4</c:v>
                </c:pt>
                <c:pt idx="3426">
                  <c:v>3</c:v>
                </c:pt>
                <c:pt idx="3427">
                  <c:v>1</c:v>
                </c:pt>
                <c:pt idx="3428">
                  <c:v>1</c:v>
                </c:pt>
                <c:pt idx="3429">
                  <c:v>3</c:v>
                </c:pt>
                <c:pt idx="3431">
                  <c:v>1</c:v>
                </c:pt>
                <c:pt idx="3432">
                  <c:v>1</c:v>
                </c:pt>
                <c:pt idx="3433">
                  <c:v>1</c:v>
                </c:pt>
                <c:pt idx="3434">
                  <c:v>2</c:v>
                </c:pt>
                <c:pt idx="3435">
                  <c:v>2</c:v>
                </c:pt>
                <c:pt idx="3436">
                  <c:v>1</c:v>
                </c:pt>
                <c:pt idx="3437">
                  <c:v>1</c:v>
                </c:pt>
                <c:pt idx="3438">
                  <c:v>1</c:v>
                </c:pt>
                <c:pt idx="3439">
                  <c:v>2</c:v>
                </c:pt>
                <c:pt idx="3440">
                  <c:v>1</c:v>
                </c:pt>
                <c:pt idx="3441">
                  <c:v>3</c:v>
                </c:pt>
                <c:pt idx="3442">
                  <c:v>2</c:v>
                </c:pt>
                <c:pt idx="3443">
                  <c:v>2</c:v>
                </c:pt>
                <c:pt idx="3445">
                  <c:v>1</c:v>
                </c:pt>
                <c:pt idx="3446">
                  <c:v>1</c:v>
                </c:pt>
                <c:pt idx="3448">
                  <c:v>2</c:v>
                </c:pt>
                <c:pt idx="3449">
                  <c:v>1</c:v>
                </c:pt>
                <c:pt idx="3450">
                  <c:v>1</c:v>
                </c:pt>
                <c:pt idx="3451">
                  <c:v>2</c:v>
                </c:pt>
                <c:pt idx="3453">
                  <c:v>1</c:v>
                </c:pt>
                <c:pt idx="3454">
                  <c:v>2</c:v>
                </c:pt>
                <c:pt idx="3455">
                  <c:v>1</c:v>
                </c:pt>
                <c:pt idx="3456">
                  <c:v>2</c:v>
                </c:pt>
                <c:pt idx="3458">
                  <c:v>3</c:v>
                </c:pt>
                <c:pt idx="3459">
                  <c:v>1</c:v>
                </c:pt>
                <c:pt idx="3460">
                  <c:v>3</c:v>
                </c:pt>
                <c:pt idx="3461">
                  <c:v>3</c:v>
                </c:pt>
                <c:pt idx="3463">
                  <c:v>1</c:v>
                </c:pt>
                <c:pt idx="3465">
                  <c:v>1</c:v>
                </c:pt>
                <c:pt idx="3466">
                  <c:v>3</c:v>
                </c:pt>
                <c:pt idx="3467">
                  <c:v>3</c:v>
                </c:pt>
                <c:pt idx="3468">
                  <c:v>3</c:v>
                </c:pt>
                <c:pt idx="3469">
                  <c:v>3</c:v>
                </c:pt>
                <c:pt idx="3470">
                  <c:v>1</c:v>
                </c:pt>
                <c:pt idx="3471">
                  <c:v>1</c:v>
                </c:pt>
                <c:pt idx="3473">
                  <c:v>2</c:v>
                </c:pt>
                <c:pt idx="3474">
                  <c:v>1</c:v>
                </c:pt>
                <c:pt idx="3475">
                  <c:v>2</c:v>
                </c:pt>
                <c:pt idx="3476">
                  <c:v>3</c:v>
                </c:pt>
                <c:pt idx="3477">
                  <c:v>2</c:v>
                </c:pt>
                <c:pt idx="3478">
                  <c:v>4</c:v>
                </c:pt>
                <c:pt idx="3480">
                  <c:v>4</c:v>
                </c:pt>
                <c:pt idx="3481">
                  <c:v>3</c:v>
                </c:pt>
                <c:pt idx="3482">
                  <c:v>3</c:v>
                </c:pt>
                <c:pt idx="3483">
                  <c:v>1</c:v>
                </c:pt>
                <c:pt idx="3484">
                  <c:v>1</c:v>
                </c:pt>
                <c:pt idx="3485">
                  <c:v>3</c:v>
                </c:pt>
                <c:pt idx="3486">
                  <c:v>3</c:v>
                </c:pt>
                <c:pt idx="3487">
                  <c:v>2</c:v>
                </c:pt>
                <c:pt idx="3488">
                  <c:v>1</c:v>
                </c:pt>
                <c:pt idx="3490">
                  <c:v>1</c:v>
                </c:pt>
                <c:pt idx="3491">
                  <c:v>1</c:v>
                </c:pt>
                <c:pt idx="3492">
                  <c:v>1</c:v>
                </c:pt>
                <c:pt idx="3493">
                  <c:v>2</c:v>
                </c:pt>
                <c:pt idx="3494">
                  <c:v>2</c:v>
                </c:pt>
                <c:pt idx="3495">
                  <c:v>1</c:v>
                </c:pt>
                <c:pt idx="3496">
                  <c:v>2</c:v>
                </c:pt>
                <c:pt idx="3497">
                  <c:v>2</c:v>
                </c:pt>
                <c:pt idx="3498">
                  <c:v>2</c:v>
                </c:pt>
                <c:pt idx="3499">
                  <c:v>1</c:v>
                </c:pt>
                <c:pt idx="3500">
                  <c:v>2</c:v>
                </c:pt>
                <c:pt idx="3502">
                  <c:v>2</c:v>
                </c:pt>
                <c:pt idx="3503">
                  <c:v>4</c:v>
                </c:pt>
                <c:pt idx="3504">
                  <c:v>2</c:v>
                </c:pt>
                <c:pt idx="3505">
                  <c:v>2</c:v>
                </c:pt>
                <c:pt idx="3506">
                  <c:v>3</c:v>
                </c:pt>
                <c:pt idx="3507">
                  <c:v>2</c:v>
                </c:pt>
                <c:pt idx="3508">
                  <c:v>1</c:v>
                </c:pt>
                <c:pt idx="3509">
                  <c:v>1</c:v>
                </c:pt>
                <c:pt idx="3510">
                  <c:v>1</c:v>
                </c:pt>
                <c:pt idx="3511">
                  <c:v>4</c:v>
                </c:pt>
                <c:pt idx="3512">
                  <c:v>1</c:v>
                </c:pt>
                <c:pt idx="3513">
                  <c:v>2</c:v>
                </c:pt>
                <c:pt idx="3514">
                  <c:v>2</c:v>
                </c:pt>
                <c:pt idx="3515">
                  <c:v>1</c:v>
                </c:pt>
                <c:pt idx="3517">
                  <c:v>4</c:v>
                </c:pt>
                <c:pt idx="3518">
                  <c:v>3</c:v>
                </c:pt>
                <c:pt idx="3519">
                  <c:v>1</c:v>
                </c:pt>
                <c:pt idx="3520">
                  <c:v>2</c:v>
                </c:pt>
                <c:pt idx="3521">
                  <c:v>1</c:v>
                </c:pt>
                <c:pt idx="3524">
                  <c:v>1</c:v>
                </c:pt>
                <c:pt idx="3525">
                  <c:v>2</c:v>
                </c:pt>
                <c:pt idx="3526">
                  <c:v>4</c:v>
                </c:pt>
                <c:pt idx="3527">
                  <c:v>1</c:v>
                </c:pt>
                <c:pt idx="3528">
                  <c:v>2</c:v>
                </c:pt>
                <c:pt idx="3529">
                  <c:v>1</c:v>
                </c:pt>
                <c:pt idx="3530">
                  <c:v>2</c:v>
                </c:pt>
                <c:pt idx="3532">
                  <c:v>2</c:v>
                </c:pt>
                <c:pt idx="3533">
                  <c:v>2</c:v>
                </c:pt>
                <c:pt idx="3534">
                  <c:v>1</c:v>
                </c:pt>
                <c:pt idx="3535">
                  <c:v>2</c:v>
                </c:pt>
                <c:pt idx="3536">
                  <c:v>1</c:v>
                </c:pt>
                <c:pt idx="3537">
                  <c:v>1</c:v>
                </c:pt>
                <c:pt idx="3538">
                  <c:v>3</c:v>
                </c:pt>
                <c:pt idx="3539">
                  <c:v>1</c:v>
                </c:pt>
                <c:pt idx="3540">
                  <c:v>1</c:v>
                </c:pt>
                <c:pt idx="3541">
                  <c:v>3</c:v>
                </c:pt>
                <c:pt idx="3542">
                  <c:v>1</c:v>
                </c:pt>
                <c:pt idx="3543">
                  <c:v>2</c:v>
                </c:pt>
                <c:pt idx="3544">
                  <c:v>3</c:v>
                </c:pt>
                <c:pt idx="3545">
                  <c:v>1</c:v>
                </c:pt>
                <c:pt idx="3546">
                  <c:v>1</c:v>
                </c:pt>
                <c:pt idx="3547">
                  <c:v>2</c:v>
                </c:pt>
                <c:pt idx="3549">
                  <c:v>2</c:v>
                </c:pt>
                <c:pt idx="3550">
                  <c:v>1</c:v>
                </c:pt>
                <c:pt idx="3551">
                  <c:v>1</c:v>
                </c:pt>
                <c:pt idx="3552">
                  <c:v>1</c:v>
                </c:pt>
                <c:pt idx="3553">
                  <c:v>1</c:v>
                </c:pt>
                <c:pt idx="3554">
                  <c:v>1</c:v>
                </c:pt>
                <c:pt idx="3555">
                  <c:v>1</c:v>
                </c:pt>
                <c:pt idx="3556">
                  <c:v>3</c:v>
                </c:pt>
                <c:pt idx="3559">
                  <c:v>3</c:v>
                </c:pt>
                <c:pt idx="3560">
                  <c:v>1</c:v>
                </c:pt>
                <c:pt idx="3561">
                  <c:v>1</c:v>
                </c:pt>
                <c:pt idx="3562">
                  <c:v>1</c:v>
                </c:pt>
                <c:pt idx="3563">
                  <c:v>1</c:v>
                </c:pt>
                <c:pt idx="3564">
                  <c:v>2</c:v>
                </c:pt>
                <c:pt idx="3565">
                  <c:v>1</c:v>
                </c:pt>
                <c:pt idx="3566">
                  <c:v>3</c:v>
                </c:pt>
                <c:pt idx="3567">
                  <c:v>4</c:v>
                </c:pt>
                <c:pt idx="3568">
                  <c:v>3</c:v>
                </c:pt>
                <c:pt idx="3569">
                  <c:v>3</c:v>
                </c:pt>
                <c:pt idx="3571">
                  <c:v>1</c:v>
                </c:pt>
                <c:pt idx="3572">
                  <c:v>2</c:v>
                </c:pt>
                <c:pt idx="3573">
                  <c:v>1</c:v>
                </c:pt>
                <c:pt idx="3574">
                  <c:v>1</c:v>
                </c:pt>
                <c:pt idx="3575">
                  <c:v>2</c:v>
                </c:pt>
                <c:pt idx="3576">
                  <c:v>1</c:v>
                </c:pt>
                <c:pt idx="3577">
                  <c:v>1</c:v>
                </c:pt>
                <c:pt idx="3578">
                  <c:v>4</c:v>
                </c:pt>
                <c:pt idx="3579">
                  <c:v>1</c:v>
                </c:pt>
                <c:pt idx="3580">
                  <c:v>2</c:v>
                </c:pt>
                <c:pt idx="3581">
                  <c:v>3</c:v>
                </c:pt>
                <c:pt idx="3582">
                  <c:v>1</c:v>
                </c:pt>
                <c:pt idx="3583">
                  <c:v>2</c:v>
                </c:pt>
                <c:pt idx="3584">
                  <c:v>2</c:v>
                </c:pt>
                <c:pt idx="3586">
                  <c:v>1</c:v>
                </c:pt>
                <c:pt idx="3587">
                  <c:v>1</c:v>
                </c:pt>
                <c:pt idx="3588">
                  <c:v>4</c:v>
                </c:pt>
                <c:pt idx="3589">
                  <c:v>1</c:v>
                </c:pt>
                <c:pt idx="3590">
                  <c:v>3</c:v>
                </c:pt>
                <c:pt idx="3591">
                  <c:v>2</c:v>
                </c:pt>
                <c:pt idx="3592">
                  <c:v>2</c:v>
                </c:pt>
                <c:pt idx="3593">
                  <c:v>2</c:v>
                </c:pt>
                <c:pt idx="3594">
                  <c:v>3</c:v>
                </c:pt>
                <c:pt idx="3595">
                  <c:v>2</c:v>
                </c:pt>
                <c:pt idx="3596">
                  <c:v>2</c:v>
                </c:pt>
                <c:pt idx="3597">
                  <c:v>1</c:v>
                </c:pt>
                <c:pt idx="3598">
                  <c:v>3</c:v>
                </c:pt>
                <c:pt idx="3599">
                  <c:v>5</c:v>
                </c:pt>
                <c:pt idx="3600">
                  <c:v>3</c:v>
                </c:pt>
                <c:pt idx="3601">
                  <c:v>1</c:v>
                </c:pt>
                <c:pt idx="3602">
                  <c:v>1</c:v>
                </c:pt>
                <c:pt idx="3603">
                  <c:v>1</c:v>
                </c:pt>
                <c:pt idx="3604">
                  <c:v>2</c:v>
                </c:pt>
                <c:pt idx="3605">
                  <c:v>1</c:v>
                </c:pt>
                <c:pt idx="3607">
                  <c:v>2</c:v>
                </c:pt>
                <c:pt idx="3608">
                  <c:v>2</c:v>
                </c:pt>
                <c:pt idx="3609">
                  <c:v>4</c:v>
                </c:pt>
                <c:pt idx="3610">
                  <c:v>1</c:v>
                </c:pt>
                <c:pt idx="3611">
                  <c:v>1</c:v>
                </c:pt>
                <c:pt idx="3612">
                  <c:v>4</c:v>
                </c:pt>
                <c:pt idx="3613">
                  <c:v>1</c:v>
                </c:pt>
                <c:pt idx="3614">
                  <c:v>1</c:v>
                </c:pt>
                <c:pt idx="3615">
                  <c:v>2</c:v>
                </c:pt>
                <c:pt idx="3616">
                  <c:v>1</c:v>
                </c:pt>
                <c:pt idx="3617">
                  <c:v>2</c:v>
                </c:pt>
                <c:pt idx="3618">
                  <c:v>2</c:v>
                </c:pt>
                <c:pt idx="3619">
                  <c:v>1</c:v>
                </c:pt>
                <c:pt idx="3620">
                  <c:v>2</c:v>
                </c:pt>
                <c:pt idx="3621">
                  <c:v>1</c:v>
                </c:pt>
                <c:pt idx="3622">
                  <c:v>2</c:v>
                </c:pt>
                <c:pt idx="3624">
                  <c:v>1</c:v>
                </c:pt>
                <c:pt idx="3625">
                  <c:v>2</c:v>
                </c:pt>
                <c:pt idx="3626">
                  <c:v>3</c:v>
                </c:pt>
                <c:pt idx="3628">
                  <c:v>3</c:v>
                </c:pt>
                <c:pt idx="3629">
                  <c:v>1</c:v>
                </c:pt>
                <c:pt idx="3630">
                  <c:v>2</c:v>
                </c:pt>
                <c:pt idx="3631">
                  <c:v>5</c:v>
                </c:pt>
                <c:pt idx="3632">
                  <c:v>2</c:v>
                </c:pt>
                <c:pt idx="3633">
                  <c:v>1</c:v>
                </c:pt>
                <c:pt idx="3634">
                  <c:v>1</c:v>
                </c:pt>
                <c:pt idx="3635">
                  <c:v>1</c:v>
                </c:pt>
                <c:pt idx="3636">
                  <c:v>4</c:v>
                </c:pt>
                <c:pt idx="3637">
                  <c:v>2</c:v>
                </c:pt>
                <c:pt idx="3638">
                  <c:v>2</c:v>
                </c:pt>
                <c:pt idx="3639">
                  <c:v>2</c:v>
                </c:pt>
                <c:pt idx="3640">
                  <c:v>2</c:v>
                </c:pt>
                <c:pt idx="3641">
                  <c:v>1</c:v>
                </c:pt>
                <c:pt idx="3643">
                  <c:v>3</c:v>
                </c:pt>
                <c:pt idx="3644">
                  <c:v>1</c:v>
                </c:pt>
                <c:pt idx="3645">
                  <c:v>3</c:v>
                </c:pt>
                <c:pt idx="3646">
                  <c:v>1</c:v>
                </c:pt>
                <c:pt idx="3647">
                  <c:v>1</c:v>
                </c:pt>
                <c:pt idx="3648">
                  <c:v>1</c:v>
                </c:pt>
                <c:pt idx="3649">
                  <c:v>1</c:v>
                </c:pt>
                <c:pt idx="3650">
                  <c:v>1</c:v>
                </c:pt>
                <c:pt idx="3652">
                  <c:v>3</c:v>
                </c:pt>
                <c:pt idx="3653">
                  <c:v>1</c:v>
                </c:pt>
                <c:pt idx="3654">
                  <c:v>2</c:v>
                </c:pt>
                <c:pt idx="3655">
                  <c:v>1</c:v>
                </c:pt>
                <c:pt idx="3656">
                  <c:v>1</c:v>
                </c:pt>
                <c:pt idx="3657">
                  <c:v>1</c:v>
                </c:pt>
                <c:pt idx="3658">
                  <c:v>1</c:v>
                </c:pt>
                <c:pt idx="3659">
                  <c:v>1</c:v>
                </c:pt>
                <c:pt idx="3661">
                  <c:v>1</c:v>
                </c:pt>
                <c:pt idx="3662">
                  <c:v>1</c:v>
                </c:pt>
                <c:pt idx="3663">
                  <c:v>2</c:v>
                </c:pt>
                <c:pt idx="3664">
                  <c:v>1</c:v>
                </c:pt>
                <c:pt idx="3665">
                  <c:v>1</c:v>
                </c:pt>
                <c:pt idx="3666">
                  <c:v>2</c:v>
                </c:pt>
                <c:pt idx="3667">
                  <c:v>1</c:v>
                </c:pt>
                <c:pt idx="3668">
                  <c:v>1</c:v>
                </c:pt>
                <c:pt idx="3670">
                  <c:v>2</c:v>
                </c:pt>
                <c:pt idx="3671">
                  <c:v>3</c:v>
                </c:pt>
                <c:pt idx="3672">
                  <c:v>2</c:v>
                </c:pt>
                <c:pt idx="3673">
                  <c:v>2</c:v>
                </c:pt>
                <c:pt idx="3674">
                  <c:v>3</c:v>
                </c:pt>
                <c:pt idx="3675">
                  <c:v>2</c:v>
                </c:pt>
                <c:pt idx="3676">
                  <c:v>1</c:v>
                </c:pt>
                <c:pt idx="3677">
                  <c:v>5</c:v>
                </c:pt>
                <c:pt idx="3679">
                  <c:v>1</c:v>
                </c:pt>
                <c:pt idx="3681">
                  <c:v>3</c:v>
                </c:pt>
                <c:pt idx="3682">
                  <c:v>2</c:v>
                </c:pt>
                <c:pt idx="3683">
                  <c:v>1</c:v>
                </c:pt>
                <c:pt idx="3684">
                  <c:v>1</c:v>
                </c:pt>
                <c:pt idx="3685">
                  <c:v>1</c:v>
                </c:pt>
                <c:pt idx="3687">
                  <c:v>4</c:v>
                </c:pt>
                <c:pt idx="3688">
                  <c:v>2</c:v>
                </c:pt>
                <c:pt idx="3689">
                  <c:v>1</c:v>
                </c:pt>
                <c:pt idx="3690">
                  <c:v>2</c:v>
                </c:pt>
                <c:pt idx="3691">
                  <c:v>1</c:v>
                </c:pt>
                <c:pt idx="3692">
                  <c:v>4</c:v>
                </c:pt>
                <c:pt idx="3693">
                  <c:v>4</c:v>
                </c:pt>
                <c:pt idx="3694">
                  <c:v>3</c:v>
                </c:pt>
                <c:pt idx="3695">
                  <c:v>2</c:v>
                </c:pt>
                <c:pt idx="3698">
                  <c:v>1</c:v>
                </c:pt>
                <c:pt idx="3699">
                  <c:v>4</c:v>
                </c:pt>
                <c:pt idx="3700">
                  <c:v>1</c:v>
                </c:pt>
                <c:pt idx="3701">
                  <c:v>1</c:v>
                </c:pt>
                <c:pt idx="3702">
                  <c:v>1</c:v>
                </c:pt>
                <c:pt idx="3703">
                  <c:v>2</c:v>
                </c:pt>
                <c:pt idx="3704">
                  <c:v>3</c:v>
                </c:pt>
                <c:pt idx="3706">
                  <c:v>1</c:v>
                </c:pt>
                <c:pt idx="3707">
                  <c:v>2</c:v>
                </c:pt>
                <c:pt idx="3708">
                  <c:v>1</c:v>
                </c:pt>
                <c:pt idx="3709">
                  <c:v>1</c:v>
                </c:pt>
                <c:pt idx="3710">
                  <c:v>3</c:v>
                </c:pt>
                <c:pt idx="3712">
                  <c:v>1</c:v>
                </c:pt>
                <c:pt idx="3714">
                  <c:v>2</c:v>
                </c:pt>
                <c:pt idx="3715">
                  <c:v>4</c:v>
                </c:pt>
                <c:pt idx="3716">
                  <c:v>1</c:v>
                </c:pt>
                <c:pt idx="3717">
                  <c:v>2</c:v>
                </c:pt>
                <c:pt idx="3718">
                  <c:v>1</c:v>
                </c:pt>
                <c:pt idx="3719">
                  <c:v>1</c:v>
                </c:pt>
                <c:pt idx="3721">
                  <c:v>2</c:v>
                </c:pt>
                <c:pt idx="3722">
                  <c:v>1</c:v>
                </c:pt>
                <c:pt idx="3723">
                  <c:v>2</c:v>
                </c:pt>
                <c:pt idx="3724">
                  <c:v>3</c:v>
                </c:pt>
                <c:pt idx="3725">
                  <c:v>2</c:v>
                </c:pt>
                <c:pt idx="3727">
                  <c:v>2</c:v>
                </c:pt>
                <c:pt idx="3728">
                  <c:v>2</c:v>
                </c:pt>
                <c:pt idx="3729">
                  <c:v>2</c:v>
                </c:pt>
                <c:pt idx="3731">
                  <c:v>3</c:v>
                </c:pt>
                <c:pt idx="3732">
                  <c:v>1</c:v>
                </c:pt>
                <c:pt idx="3734">
                  <c:v>3</c:v>
                </c:pt>
                <c:pt idx="3735">
                  <c:v>3</c:v>
                </c:pt>
                <c:pt idx="3736">
                  <c:v>1</c:v>
                </c:pt>
                <c:pt idx="3737">
                  <c:v>3</c:v>
                </c:pt>
                <c:pt idx="3739">
                  <c:v>3</c:v>
                </c:pt>
                <c:pt idx="3741">
                  <c:v>1</c:v>
                </c:pt>
                <c:pt idx="3742">
                  <c:v>1</c:v>
                </c:pt>
                <c:pt idx="3743">
                  <c:v>2</c:v>
                </c:pt>
                <c:pt idx="3744">
                  <c:v>2</c:v>
                </c:pt>
                <c:pt idx="3745">
                  <c:v>1</c:v>
                </c:pt>
                <c:pt idx="3746">
                  <c:v>1</c:v>
                </c:pt>
                <c:pt idx="3747">
                  <c:v>1</c:v>
                </c:pt>
                <c:pt idx="3748">
                  <c:v>3</c:v>
                </c:pt>
                <c:pt idx="3749">
                  <c:v>3</c:v>
                </c:pt>
                <c:pt idx="3751">
                  <c:v>2</c:v>
                </c:pt>
                <c:pt idx="3752">
                  <c:v>2</c:v>
                </c:pt>
                <c:pt idx="3753">
                  <c:v>3</c:v>
                </c:pt>
                <c:pt idx="3755">
                  <c:v>1</c:v>
                </c:pt>
                <c:pt idx="3757">
                  <c:v>1</c:v>
                </c:pt>
                <c:pt idx="3758">
                  <c:v>2</c:v>
                </c:pt>
                <c:pt idx="3759">
                  <c:v>1</c:v>
                </c:pt>
                <c:pt idx="3760">
                  <c:v>4</c:v>
                </c:pt>
                <c:pt idx="3761">
                  <c:v>2</c:v>
                </c:pt>
                <c:pt idx="3762">
                  <c:v>1</c:v>
                </c:pt>
                <c:pt idx="3768">
                  <c:v>1</c:v>
                </c:pt>
                <c:pt idx="3769">
                  <c:v>2</c:v>
                </c:pt>
                <c:pt idx="3770">
                  <c:v>1</c:v>
                </c:pt>
                <c:pt idx="3771">
                  <c:v>1</c:v>
                </c:pt>
                <c:pt idx="3772">
                  <c:v>1</c:v>
                </c:pt>
                <c:pt idx="3773">
                  <c:v>2</c:v>
                </c:pt>
                <c:pt idx="3774">
                  <c:v>2</c:v>
                </c:pt>
                <c:pt idx="3776">
                  <c:v>4</c:v>
                </c:pt>
                <c:pt idx="3777">
                  <c:v>2</c:v>
                </c:pt>
                <c:pt idx="3778">
                  <c:v>3</c:v>
                </c:pt>
                <c:pt idx="3779">
                  <c:v>5</c:v>
                </c:pt>
                <c:pt idx="3780">
                  <c:v>2</c:v>
                </c:pt>
                <c:pt idx="3781">
                  <c:v>1</c:v>
                </c:pt>
                <c:pt idx="3782">
                  <c:v>3</c:v>
                </c:pt>
                <c:pt idx="3783">
                  <c:v>2</c:v>
                </c:pt>
                <c:pt idx="3784">
                  <c:v>3</c:v>
                </c:pt>
                <c:pt idx="3785">
                  <c:v>1</c:v>
                </c:pt>
                <c:pt idx="3786">
                  <c:v>1</c:v>
                </c:pt>
                <c:pt idx="3787">
                  <c:v>1</c:v>
                </c:pt>
                <c:pt idx="3788">
                  <c:v>1</c:v>
                </c:pt>
                <c:pt idx="3789">
                  <c:v>1</c:v>
                </c:pt>
                <c:pt idx="3790">
                  <c:v>2</c:v>
                </c:pt>
                <c:pt idx="3791">
                  <c:v>2</c:v>
                </c:pt>
                <c:pt idx="3793">
                  <c:v>2</c:v>
                </c:pt>
                <c:pt idx="3794">
                  <c:v>3</c:v>
                </c:pt>
                <c:pt idx="3795">
                  <c:v>3</c:v>
                </c:pt>
                <c:pt idx="3796">
                  <c:v>2</c:v>
                </c:pt>
                <c:pt idx="3797">
                  <c:v>4</c:v>
                </c:pt>
                <c:pt idx="3798">
                  <c:v>1</c:v>
                </c:pt>
                <c:pt idx="3800">
                  <c:v>1</c:v>
                </c:pt>
                <c:pt idx="3801">
                  <c:v>2</c:v>
                </c:pt>
                <c:pt idx="3802">
                  <c:v>1</c:v>
                </c:pt>
                <c:pt idx="3803">
                  <c:v>1</c:v>
                </c:pt>
                <c:pt idx="3804">
                  <c:v>1</c:v>
                </c:pt>
                <c:pt idx="3806">
                  <c:v>1</c:v>
                </c:pt>
                <c:pt idx="3807">
                  <c:v>1</c:v>
                </c:pt>
                <c:pt idx="3808">
                  <c:v>3</c:v>
                </c:pt>
                <c:pt idx="3809">
                  <c:v>1</c:v>
                </c:pt>
                <c:pt idx="3810">
                  <c:v>2</c:v>
                </c:pt>
                <c:pt idx="3811">
                  <c:v>1</c:v>
                </c:pt>
                <c:pt idx="3812">
                  <c:v>1</c:v>
                </c:pt>
                <c:pt idx="3813">
                  <c:v>2</c:v>
                </c:pt>
                <c:pt idx="3814">
                  <c:v>2</c:v>
                </c:pt>
                <c:pt idx="3816">
                  <c:v>2</c:v>
                </c:pt>
                <c:pt idx="3817">
                  <c:v>1</c:v>
                </c:pt>
                <c:pt idx="3818">
                  <c:v>1</c:v>
                </c:pt>
                <c:pt idx="3819">
                  <c:v>3</c:v>
                </c:pt>
                <c:pt idx="3820">
                  <c:v>1</c:v>
                </c:pt>
                <c:pt idx="3821">
                  <c:v>2</c:v>
                </c:pt>
                <c:pt idx="3822">
                  <c:v>1</c:v>
                </c:pt>
                <c:pt idx="3823">
                  <c:v>1</c:v>
                </c:pt>
                <c:pt idx="3824">
                  <c:v>1</c:v>
                </c:pt>
                <c:pt idx="3825">
                  <c:v>1</c:v>
                </c:pt>
                <c:pt idx="3826">
                  <c:v>2</c:v>
                </c:pt>
                <c:pt idx="3827">
                  <c:v>2</c:v>
                </c:pt>
                <c:pt idx="3828">
                  <c:v>2</c:v>
                </c:pt>
                <c:pt idx="3830">
                  <c:v>2</c:v>
                </c:pt>
                <c:pt idx="3831">
                  <c:v>1</c:v>
                </c:pt>
                <c:pt idx="3832">
                  <c:v>1</c:v>
                </c:pt>
                <c:pt idx="3834">
                  <c:v>2</c:v>
                </c:pt>
                <c:pt idx="3835">
                  <c:v>1</c:v>
                </c:pt>
                <c:pt idx="3836">
                  <c:v>1</c:v>
                </c:pt>
                <c:pt idx="3837">
                  <c:v>2</c:v>
                </c:pt>
                <c:pt idx="3838">
                  <c:v>1</c:v>
                </c:pt>
                <c:pt idx="3839">
                  <c:v>2</c:v>
                </c:pt>
                <c:pt idx="3840">
                  <c:v>2</c:v>
                </c:pt>
                <c:pt idx="3841">
                  <c:v>2</c:v>
                </c:pt>
                <c:pt idx="3842">
                  <c:v>1</c:v>
                </c:pt>
                <c:pt idx="3844">
                  <c:v>2</c:v>
                </c:pt>
                <c:pt idx="3845">
                  <c:v>1</c:v>
                </c:pt>
                <c:pt idx="3846">
                  <c:v>2</c:v>
                </c:pt>
                <c:pt idx="3848">
                  <c:v>1</c:v>
                </c:pt>
                <c:pt idx="3849">
                  <c:v>1</c:v>
                </c:pt>
                <c:pt idx="3850">
                  <c:v>2</c:v>
                </c:pt>
                <c:pt idx="3851">
                  <c:v>2</c:v>
                </c:pt>
                <c:pt idx="3852">
                  <c:v>2</c:v>
                </c:pt>
                <c:pt idx="3853">
                  <c:v>2</c:v>
                </c:pt>
                <c:pt idx="3854">
                  <c:v>2</c:v>
                </c:pt>
                <c:pt idx="3856">
                  <c:v>1</c:v>
                </c:pt>
                <c:pt idx="3857">
                  <c:v>1</c:v>
                </c:pt>
                <c:pt idx="3858">
                  <c:v>3</c:v>
                </c:pt>
                <c:pt idx="3859">
                  <c:v>1</c:v>
                </c:pt>
                <c:pt idx="3860">
                  <c:v>1</c:v>
                </c:pt>
                <c:pt idx="3861">
                  <c:v>2</c:v>
                </c:pt>
                <c:pt idx="3862">
                  <c:v>2</c:v>
                </c:pt>
                <c:pt idx="3865">
                  <c:v>2</c:v>
                </c:pt>
                <c:pt idx="3866">
                  <c:v>1</c:v>
                </c:pt>
                <c:pt idx="3867">
                  <c:v>1</c:v>
                </c:pt>
                <c:pt idx="3868">
                  <c:v>1</c:v>
                </c:pt>
                <c:pt idx="3869">
                  <c:v>1</c:v>
                </c:pt>
                <c:pt idx="3871">
                  <c:v>2</c:v>
                </c:pt>
                <c:pt idx="3872">
                  <c:v>3</c:v>
                </c:pt>
                <c:pt idx="3873">
                  <c:v>2</c:v>
                </c:pt>
                <c:pt idx="3874">
                  <c:v>2</c:v>
                </c:pt>
                <c:pt idx="3875">
                  <c:v>1</c:v>
                </c:pt>
                <c:pt idx="3876">
                  <c:v>3</c:v>
                </c:pt>
                <c:pt idx="3877">
                  <c:v>1</c:v>
                </c:pt>
                <c:pt idx="3878">
                  <c:v>1</c:v>
                </c:pt>
                <c:pt idx="3879">
                  <c:v>2</c:v>
                </c:pt>
                <c:pt idx="3880">
                  <c:v>1</c:v>
                </c:pt>
                <c:pt idx="3881">
                  <c:v>1</c:v>
                </c:pt>
                <c:pt idx="3882">
                  <c:v>2</c:v>
                </c:pt>
                <c:pt idx="3883">
                  <c:v>2</c:v>
                </c:pt>
                <c:pt idx="3884">
                  <c:v>2</c:v>
                </c:pt>
                <c:pt idx="3885">
                  <c:v>3</c:v>
                </c:pt>
                <c:pt idx="3886">
                  <c:v>1</c:v>
                </c:pt>
                <c:pt idx="3887">
                  <c:v>2</c:v>
                </c:pt>
                <c:pt idx="3888">
                  <c:v>2</c:v>
                </c:pt>
                <c:pt idx="3890">
                  <c:v>1</c:v>
                </c:pt>
                <c:pt idx="3891">
                  <c:v>1</c:v>
                </c:pt>
                <c:pt idx="3892">
                  <c:v>1</c:v>
                </c:pt>
                <c:pt idx="3893">
                  <c:v>1</c:v>
                </c:pt>
                <c:pt idx="3895">
                  <c:v>1</c:v>
                </c:pt>
                <c:pt idx="3896">
                  <c:v>2</c:v>
                </c:pt>
                <c:pt idx="3897">
                  <c:v>2</c:v>
                </c:pt>
                <c:pt idx="3898">
                  <c:v>2</c:v>
                </c:pt>
                <c:pt idx="3899">
                  <c:v>1</c:v>
                </c:pt>
                <c:pt idx="3901">
                  <c:v>1</c:v>
                </c:pt>
                <c:pt idx="3902">
                  <c:v>1</c:v>
                </c:pt>
                <c:pt idx="3903">
                  <c:v>3</c:v>
                </c:pt>
                <c:pt idx="3904">
                  <c:v>2</c:v>
                </c:pt>
                <c:pt idx="3905">
                  <c:v>1</c:v>
                </c:pt>
                <c:pt idx="3906">
                  <c:v>1</c:v>
                </c:pt>
                <c:pt idx="3907">
                  <c:v>1</c:v>
                </c:pt>
                <c:pt idx="3908">
                  <c:v>1</c:v>
                </c:pt>
                <c:pt idx="3909">
                  <c:v>1</c:v>
                </c:pt>
                <c:pt idx="3910">
                  <c:v>2</c:v>
                </c:pt>
                <c:pt idx="3911">
                  <c:v>1</c:v>
                </c:pt>
                <c:pt idx="3912">
                  <c:v>1</c:v>
                </c:pt>
                <c:pt idx="3913">
                  <c:v>1</c:v>
                </c:pt>
                <c:pt idx="3914">
                  <c:v>2</c:v>
                </c:pt>
                <c:pt idx="3915">
                  <c:v>1</c:v>
                </c:pt>
                <c:pt idx="3916">
                  <c:v>1</c:v>
                </c:pt>
                <c:pt idx="3917">
                  <c:v>2</c:v>
                </c:pt>
                <c:pt idx="3918">
                  <c:v>4</c:v>
                </c:pt>
                <c:pt idx="3919">
                  <c:v>1</c:v>
                </c:pt>
                <c:pt idx="3920">
                  <c:v>4</c:v>
                </c:pt>
                <c:pt idx="3921">
                  <c:v>3</c:v>
                </c:pt>
                <c:pt idx="3922">
                  <c:v>2</c:v>
                </c:pt>
                <c:pt idx="3923">
                  <c:v>4</c:v>
                </c:pt>
                <c:pt idx="3924">
                  <c:v>3</c:v>
                </c:pt>
                <c:pt idx="3925">
                  <c:v>2</c:v>
                </c:pt>
                <c:pt idx="3926">
                  <c:v>2</c:v>
                </c:pt>
                <c:pt idx="3927">
                  <c:v>2</c:v>
                </c:pt>
                <c:pt idx="3928">
                  <c:v>1</c:v>
                </c:pt>
                <c:pt idx="3929">
                  <c:v>2</c:v>
                </c:pt>
                <c:pt idx="3933">
                  <c:v>2</c:v>
                </c:pt>
                <c:pt idx="3934">
                  <c:v>2</c:v>
                </c:pt>
                <c:pt idx="3935">
                  <c:v>2</c:v>
                </c:pt>
                <c:pt idx="3936">
                  <c:v>2</c:v>
                </c:pt>
                <c:pt idx="3937">
                  <c:v>1</c:v>
                </c:pt>
                <c:pt idx="3938">
                  <c:v>4</c:v>
                </c:pt>
                <c:pt idx="3939">
                  <c:v>1</c:v>
                </c:pt>
                <c:pt idx="3940">
                  <c:v>1</c:v>
                </c:pt>
                <c:pt idx="3941">
                  <c:v>1</c:v>
                </c:pt>
                <c:pt idx="3942">
                  <c:v>1</c:v>
                </c:pt>
                <c:pt idx="3943">
                  <c:v>2</c:v>
                </c:pt>
                <c:pt idx="3944">
                  <c:v>2</c:v>
                </c:pt>
                <c:pt idx="3945">
                  <c:v>1</c:v>
                </c:pt>
                <c:pt idx="3946">
                  <c:v>1</c:v>
                </c:pt>
                <c:pt idx="3947">
                  <c:v>1</c:v>
                </c:pt>
                <c:pt idx="3948">
                  <c:v>1</c:v>
                </c:pt>
                <c:pt idx="3949">
                  <c:v>3</c:v>
                </c:pt>
                <c:pt idx="3950">
                  <c:v>1</c:v>
                </c:pt>
                <c:pt idx="3951">
                  <c:v>1</c:v>
                </c:pt>
                <c:pt idx="3953">
                  <c:v>2</c:v>
                </c:pt>
                <c:pt idx="3954">
                  <c:v>1</c:v>
                </c:pt>
                <c:pt idx="3955">
                  <c:v>2</c:v>
                </c:pt>
                <c:pt idx="3956">
                  <c:v>2</c:v>
                </c:pt>
                <c:pt idx="3957">
                  <c:v>3</c:v>
                </c:pt>
                <c:pt idx="3958">
                  <c:v>1</c:v>
                </c:pt>
                <c:pt idx="3959">
                  <c:v>2</c:v>
                </c:pt>
                <c:pt idx="3960">
                  <c:v>2</c:v>
                </c:pt>
                <c:pt idx="3961">
                  <c:v>1</c:v>
                </c:pt>
                <c:pt idx="3962">
                  <c:v>1</c:v>
                </c:pt>
                <c:pt idx="3964">
                  <c:v>1</c:v>
                </c:pt>
                <c:pt idx="3966">
                  <c:v>2</c:v>
                </c:pt>
                <c:pt idx="3967">
                  <c:v>1</c:v>
                </c:pt>
                <c:pt idx="3968">
                  <c:v>2</c:v>
                </c:pt>
                <c:pt idx="3969">
                  <c:v>1</c:v>
                </c:pt>
                <c:pt idx="3970">
                  <c:v>3</c:v>
                </c:pt>
                <c:pt idx="3972">
                  <c:v>1</c:v>
                </c:pt>
                <c:pt idx="3973">
                  <c:v>4</c:v>
                </c:pt>
                <c:pt idx="3974">
                  <c:v>1</c:v>
                </c:pt>
                <c:pt idx="3975">
                  <c:v>2</c:v>
                </c:pt>
                <c:pt idx="3976">
                  <c:v>1</c:v>
                </c:pt>
                <c:pt idx="3978">
                  <c:v>2</c:v>
                </c:pt>
                <c:pt idx="3979">
                  <c:v>1</c:v>
                </c:pt>
                <c:pt idx="3980">
                  <c:v>1</c:v>
                </c:pt>
                <c:pt idx="3981">
                  <c:v>1</c:v>
                </c:pt>
                <c:pt idx="3982">
                  <c:v>2</c:v>
                </c:pt>
                <c:pt idx="3983">
                  <c:v>1</c:v>
                </c:pt>
                <c:pt idx="3985">
                  <c:v>2</c:v>
                </c:pt>
                <c:pt idx="3989">
                  <c:v>1</c:v>
                </c:pt>
                <c:pt idx="3991">
                  <c:v>1</c:v>
                </c:pt>
                <c:pt idx="3992">
                  <c:v>2</c:v>
                </c:pt>
                <c:pt idx="3993">
                  <c:v>1</c:v>
                </c:pt>
                <c:pt idx="3994">
                  <c:v>1</c:v>
                </c:pt>
                <c:pt idx="3995">
                  <c:v>2</c:v>
                </c:pt>
                <c:pt idx="3997">
                  <c:v>1</c:v>
                </c:pt>
                <c:pt idx="3998">
                  <c:v>3</c:v>
                </c:pt>
                <c:pt idx="3999">
                  <c:v>1</c:v>
                </c:pt>
                <c:pt idx="4000">
                  <c:v>1</c:v>
                </c:pt>
                <c:pt idx="4002">
                  <c:v>4</c:v>
                </c:pt>
                <c:pt idx="4003">
                  <c:v>1</c:v>
                </c:pt>
                <c:pt idx="4004">
                  <c:v>1</c:v>
                </c:pt>
                <c:pt idx="4006">
                  <c:v>2</c:v>
                </c:pt>
                <c:pt idx="4007">
                  <c:v>2</c:v>
                </c:pt>
                <c:pt idx="4008">
                  <c:v>1</c:v>
                </c:pt>
                <c:pt idx="4009">
                  <c:v>2</c:v>
                </c:pt>
                <c:pt idx="4010">
                  <c:v>1</c:v>
                </c:pt>
                <c:pt idx="4011">
                  <c:v>1</c:v>
                </c:pt>
                <c:pt idx="4012">
                  <c:v>1</c:v>
                </c:pt>
                <c:pt idx="4013">
                  <c:v>1</c:v>
                </c:pt>
                <c:pt idx="4014">
                  <c:v>2</c:v>
                </c:pt>
                <c:pt idx="4015">
                  <c:v>2</c:v>
                </c:pt>
                <c:pt idx="4017">
                  <c:v>1</c:v>
                </c:pt>
                <c:pt idx="4018">
                  <c:v>1</c:v>
                </c:pt>
                <c:pt idx="4019">
                  <c:v>1</c:v>
                </c:pt>
                <c:pt idx="4021">
                  <c:v>1</c:v>
                </c:pt>
                <c:pt idx="4022">
                  <c:v>2</c:v>
                </c:pt>
                <c:pt idx="4023">
                  <c:v>2</c:v>
                </c:pt>
                <c:pt idx="4024">
                  <c:v>2</c:v>
                </c:pt>
                <c:pt idx="4025">
                  <c:v>1</c:v>
                </c:pt>
                <c:pt idx="4027">
                  <c:v>2</c:v>
                </c:pt>
                <c:pt idx="4028">
                  <c:v>1</c:v>
                </c:pt>
                <c:pt idx="4029">
                  <c:v>1</c:v>
                </c:pt>
                <c:pt idx="4030">
                  <c:v>1</c:v>
                </c:pt>
                <c:pt idx="4031">
                  <c:v>1</c:v>
                </c:pt>
                <c:pt idx="4032">
                  <c:v>1</c:v>
                </c:pt>
                <c:pt idx="4033">
                  <c:v>2</c:v>
                </c:pt>
                <c:pt idx="4034">
                  <c:v>2</c:v>
                </c:pt>
                <c:pt idx="4035">
                  <c:v>1</c:v>
                </c:pt>
                <c:pt idx="4036">
                  <c:v>3</c:v>
                </c:pt>
                <c:pt idx="4038">
                  <c:v>1</c:v>
                </c:pt>
                <c:pt idx="4039">
                  <c:v>4</c:v>
                </c:pt>
                <c:pt idx="4040">
                  <c:v>1</c:v>
                </c:pt>
                <c:pt idx="4041">
                  <c:v>1</c:v>
                </c:pt>
                <c:pt idx="4042">
                  <c:v>2</c:v>
                </c:pt>
                <c:pt idx="4043">
                  <c:v>1</c:v>
                </c:pt>
                <c:pt idx="4044">
                  <c:v>1</c:v>
                </c:pt>
                <c:pt idx="4045">
                  <c:v>1</c:v>
                </c:pt>
                <c:pt idx="4046">
                  <c:v>2</c:v>
                </c:pt>
                <c:pt idx="4047">
                  <c:v>1</c:v>
                </c:pt>
                <c:pt idx="4049">
                  <c:v>1</c:v>
                </c:pt>
                <c:pt idx="4050">
                  <c:v>2</c:v>
                </c:pt>
                <c:pt idx="4051">
                  <c:v>1</c:v>
                </c:pt>
                <c:pt idx="4052">
                  <c:v>1</c:v>
                </c:pt>
                <c:pt idx="4053">
                  <c:v>1</c:v>
                </c:pt>
                <c:pt idx="4059">
                  <c:v>1</c:v>
                </c:pt>
                <c:pt idx="4060">
                  <c:v>2</c:v>
                </c:pt>
                <c:pt idx="4062">
                  <c:v>1</c:v>
                </c:pt>
                <c:pt idx="4063">
                  <c:v>1</c:v>
                </c:pt>
                <c:pt idx="4064">
                  <c:v>2</c:v>
                </c:pt>
                <c:pt idx="4065">
                  <c:v>1</c:v>
                </c:pt>
                <c:pt idx="4066">
                  <c:v>1</c:v>
                </c:pt>
                <c:pt idx="4067">
                  <c:v>1</c:v>
                </c:pt>
                <c:pt idx="4068">
                  <c:v>1</c:v>
                </c:pt>
                <c:pt idx="4069">
                  <c:v>2</c:v>
                </c:pt>
                <c:pt idx="4070">
                  <c:v>2</c:v>
                </c:pt>
                <c:pt idx="4071">
                  <c:v>1</c:v>
                </c:pt>
                <c:pt idx="4072">
                  <c:v>1</c:v>
                </c:pt>
                <c:pt idx="4073">
                  <c:v>2</c:v>
                </c:pt>
                <c:pt idx="4074">
                  <c:v>2</c:v>
                </c:pt>
                <c:pt idx="4075">
                  <c:v>1</c:v>
                </c:pt>
                <c:pt idx="4076">
                  <c:v>1</c:v>
                </c:pt>
                <c:pt idx="4077">
                  <c:v>3</c:v>
                </c:pt>
                <c:pt idx="4078">
                  <c:v>1</c:v>
                </c:pt>
                <c:pt idx="4079">
                  <c:v>1</c:v>
                </c:pt>
                <c:pt idx="4080">
                  <c:v>4</c:v>
                </c:pt>
                <c:pt idx="4081">
                  <c:v>1</c:v>
                </c:pt>
                <c:pt idx="4082">
                  <c:v>2</c:v>
                </c:pt>
                <c:pt idx="4084">
                  <c:v>1</c:v>
                </c:pt>
                <c:pt idx="4085">
                  <c:v>1</c:v>
                </c:pt>
                <c:pt idx="4086">
                  <c:v>1</c:v>
                </c:pt>
                <c:pt idx="4087">
                  <c:v>1</c:v>
                </c:pt>
                <c:pt idx="4089">
                  <c:v>1</c:v>
                </c:pt>
                <c:pt idx="4090">
                  <c:v>1</c:v>
                </c:pt>
                <c:pt idx="4091">
                  <c:v>2</c:v>
                </c:pt>
                <c:pt idx="4092">
                  <c:v>2</c:v>
                </c:pt>
                <c:pt idx="4094">
                  <c:v>2</c:v>
                </c:pt>
                <c:pt idx="4095">
                  <c:v>1</c:v>
                </c:pt>
                <c:pt idx="4096">
                  <c:v>1</c:v>
                </c:pt>
                <c:pt idx="4097">
                  <c:v>2</c:v>
                </c:pt>
                <c:pt idx="4098">
                  <c:v>2</c:v>
                </c:pt>
                <c:pt idx="4100">
                  <c:v>2</c:v>
                </c:pt>
                <c:pt idx="4101">
                  <c:v>2</c:v>
                </c:pt>
                <c:pt idx="4103">
                  <c:v>2</c:v>
                </c:pt>
                <c:pt idx="4104">
                  <c:v>1</c:v>
                </c:pt>
                <c:pt idx="4105">
                  <c:v>1</c:v>
                </c:pt>
                <c:pt idx="4107">
                  <c:v>1</c:v>
                </c:pt>
                <c:pt idx="4108">
                  <c:v>1</c:v>
                </c:pt>
                <c:pt idx="4109">
                  <c:v>1</c:v>
                </c:pt>
                <c:pt idx="4110">
                  <c:v>1</c:v>
                </c:pt>
                <c:pt idx="4111">
                  <c:v>2</c:v>
                </c:pt>
                <c:pt idx="4112">
                  <c:v>1</c:v>
                </c:pt>
                <c:pt idx="4114">
                  <c:v>2</c:v>
                </c:pt>
                <c:pt idx="4115">
                  <c:v>1</c:v>
                </c:pt>
                <c:pt idx="4116">
                  <c:v>2</c:v>
                </c:pt>
                <c:pt idx="4117">
                  <c:v>3</c:v>
                </c:pt>
                <c:pt idx="4118">
                  <c:v>1</c:v>
                </c:pt>
                <c:pt idx="4119">
                  <c:v>3</c:v>
                </c:pt>
                <c:pt idx="4120">
                  <c:v>1</c:v>
                </c:pt>
                <c:pt idx="4121">
                  <c:v>2</c:v>
                </c:pt>
                <c:pt idx="4122">
                  <c:v>1</c:v>
                </c:pt>
                <c:pt idx="4123">
                  <c:v>2</c:v>
                </c:pt>
                <c:pt idx="4124">
                  <c:v>2</c:v>
                </c:pt>
                <c:pt idx="4125">
                  <c:v>1</c:v>
                </c:pt>
                <c:pt idx="4126">
                  <c:v>1</c:v>
                </c:pt>
                <c:pt idx="4128">
                  <c:v>2</c:v>
                </c:pt>
                <c:pt idx="4129">
                  <c:v>2</c:v>
                </c:pt>
                <c:pt idx="4130">
                  <c:v>1</c:v>
                </c:pt>
                <c:pt idx="4131">
                  <c:v>1</c:v>
                </c:pt>
                <c:pt idx="4132">
                  <c:v>1</c:v>
                </c:pt>
                <c:pt idx="4133">
                  <c:v>1</c:v>
                </c:pt>
                <c:pt idx="4134">
                  <c:v>2</c:v>
                </c:pt>
                <c:pt idx="4135">
                  <c:v>2</c:v>
                </c:pt>
                <c:pt idx="4136">
                  <c:v>1</c:v>
                </c:pt>
                <c:pt idx="4137">
                  <c:v>1</c:v>
                </c:pt>
                <c:pt idx="4138">
                  <c:v>1</c:v>
                </c:pt>
                <c:pt idx="4139">
                  <c:v>2</c:v>
                </c:pt>
                <c:pt idx="4140">
                  <c:v>2</c:v>
                </c:pt>
                <c:pt idx="4142">
                  <c:v>1</c:v>
                </c:pt>
                <c:pt idx="4143">
                  <c:v>2</c:v>
                </c:pt>
                <c:pt idx="4144">
                  <c:v>2</c:v>
                </c:pt>
                <c:pt idx="4145">
                  <c:v>1</c:v>
                </c:pt>
                <c:pt idx="4146">
                  <c:v>1</c:v>
                </c:pt>
                <c:pt idx="4147">
                  <c:v>1</c:v>
                </c:pt>
                <c:pt idx="4148">
                  <c:v>1</c:v>
                </c:pt>
                <c:pt idx="4149">
                  <c:v>1</c:v>
                </c:pt>
                <c:pt idx="4150">
                  <c:v>1</c:v>
                </c:pt>
                <c:pt idx="4151">
                  <c:v>2</c:v>
                </c:pt>
                <c:pt idx="4152">
                  <c:v>1</c:v>
                </c:pt>
                <c:pt idx="4153">
                  <c:v>1</c:v>
                </c:pt>
                <c:pt idx="4154">
                  <c:v>3</c:v>
                </c:pt>
                <c:pt idx="4155">
                  <c:v>1</c:v>
                </c:pt>
                <c:pt idx="4156">
                  <c:v>2</c:v>
                </c:pt>
                <c:pt idx="4157">
                  <c:v>3</c:v>
                </c:pt>
                <c:pt idx="4158">
                  <c:v>1</c:v>
                </c:pt>
                <c:pt idx="4159">
                  <c:v>2</c:v>
                </c:pt>
                <c:pt idx="4160">
                  <c:v>3</c:v>
                </c:pt>
                <c:pt idx="4161">
                  <c:v>2</c:v>
                </c:pt>
                <c:pt idx="4163">
                  <c:v>4</c:v>
                </c:pt>
                <c:pt idx="4166">
                  <c:v>1</c:v>
                </c:pt>
                <c:pt idx="4167">
                  <c:v>1</c:v>
                </c:pt>
                <c:pt idx="4168">
                  <c:v>1</c:v>
                </c:pt>
                <c:pt idx="4169">
                  <c:v>1</c:v>
                </c:pt>
                <c:pt idx="4170">
                  <c:v>1</c:v>
                </c:pt>
                <c:pt idx="4172">
                  <c:v>2</c:v>
                </c:pt>
                <c:pt idx="4174">
                  <c:v>1</c:v>
                </c:pt>
                <c:pt idx="4176">
                  <c:v>1</c:v>
                </c:pt>
                <c:pt idx="4177">
                  <c:v>2</c:v>
                </c:pt>
                <c:pt idx="4178">
                  <c:v>1</c:v>
                </c:pt>
                <c:pt idx="4179">
                  <c:v>1</c:v>
                </c:pt>
                <c:pt idx="4180">
                  <c:v>4</c:v>
                </c:pt>
                <c:pt idx="4181">
                  <c:v>1</c:v>
                </c:pt>
                <c:pt idx="4183">
                  <c:v>2</c:v>
                </c:pt>
                <c:pt idx="4184">
                  <c:v>2</c:v>
                </c:pt>
                <c:pt idx="4185">
                  <c:v>2</c:v>
                </c:pt>
                <c:pt idx="4186">
                  <c:v>1</c:v>
                </c:pt>
                <c:pt idx="4187">
                  <c:v>1</c:v>
                </c:pt>
                <c:pt idx="4188">
                  <c:v>1</c:v>
                </c:pt>
                <c:pt idx="4190">
                  <c:v>1</c:v>
                </c:pt>
                <c:pt idx="4192">
                  <c:v>2</c:v>
                </c:pt>
                <c:pt idx="4193">
                  <c:v>1</c:v>
                </c:pt>
                <c:pt idx="4194">
                  <c:v>2</c:v>
                </c:pt>
                <c:pt idx="4195">
                  <c:v>2</c:v>
                </c:pt>
                <c:pt idx="4196">
                  <c:v>3</c:v>
                </c:pt>
                <c:pt idx="4197">
                  <c:v>1</c:v>
                </c:pt>
                <c:pt idx="4198">
                  <c:v>1</c:v>
                </c:pt>
                <c:pt idx="4199">
                  <c:v>1</c:v>
                </c:pt>
                <c:pt idx="4200">
                  <c:v>2</c:v>
                </c:pt>
                <c:pt idx="4201">
                  <c:v>2</c:v>
                </c:pt>
                <c:pt idx="4202">
                  <c:v>1</c:v>
                </c:pt>
                <c:pt idx="4203">
                  <c:v>1</c:v>
                </c:pt>
                <c:pt idx="4204">
                  <c:v>1</c:v>
                </c:pt>
                <c:pt idx="4206">
                  <c:v>2</c:v>
                </c:pt>
                <c:pt idx="4207">
                  <c:v>1</c:v>
                </c:pt>
                <c:pt idx="4208">
                  <c:v>1</c:v>
                </c:pt>
                <c:pt idx="4209">
                  <c:v>1</c:v>
                </c:pt>
                <c:pt idx="4210">
                  <c:v>3</c:v>
                </c:pt>
                <c:pt idx="4211">
                  <c:v>3</c:v>
                </c:pt>
                <c:pt idx="4212">
                  <c:v>1</c:v>
                </c:pt>
                <c:pt idx="4213">
                  <c:v>1</c:v>
                </c:pt>
                <c:pt idx="4214">
                  <c:v>1</c:v>
                </c:pt>
                <c:pt idx="4215">
                  <c:v>1</c:v>
                </c:pt>
                <c:pt idx="4217">
                  <c:v>1</c:v>
                </c:pt>
                <c:pt idx="4218">
                  <c:v>1</c:v>
                </c:pt>
                <c:pt idx="4219">
                  <c:v>1</c:v>
                </c:pt>
                <c:pt idx="4221">
                  <c:v>2</c:v>
                </c:pt>
                <c:pt idx="4222">
                  <c:v>1</c:v>
                </c:pt>
                <c:pt idx="4225">
                  <c:v>1</c:v>
                </c:pt>
                <c:pt idx="4226">
                  <c:v>1</c:v>
                </c:pt>
                <c:pt idx="4227">
                  <c:v>1</c:v>
                </c:pt>
                <c:pt idx="4228">
                  <c:v>1</c:v>
                </c:pt>
                <c:pt idx="4230">
                  <c:v>2</c:v>
                </c:pt>
                <c:pt idx="4231">
                  <c:v>1</c:v>
                </c:pt>
                <c:pt idx="4232">
                  <c:v>2</c:v>
                </c:pt>
                <c:pt idx="4234">
                  <c:v>1</c:v>
                </c:pt>
                <c:pt idx="4235">
                  <c:v>1</c:v>
                </c:pt>
                <c:pt idx="4236">
                  <c:v>1</c:v>
                </c:pt>
                <c:pt idx="4238">
                  <c:v>2</c:v>
                </c:pt>
                <c:pt idx="4239">
                  <c:v>2</c:v>
                </c:pt>
                <c:pt idx="4240">
                  <c:v>1</c:v>
                </c:pt>
                <c:pt idx="4241">
                  <c:v>1</c:v>
                </c:pt>
                <c:pt idx="4242">
                  <c:v>2</c:v>
                </c:pt>
                <c:pt idx="4244">
                  <c:v>5</c:v>
                </c:pt>
                <c:pt idx="4245">
                  <c:v>1</c:v>
                </c:pt>
                <c:pt idx="4246">
                  <c:v>2</c:v>
                </c:pt>
                <c:pt idx="4247">
                  <c:v>1</c:v>
                </c:pt>
                <c:pt idx="4248">
                  <c:v>1</c:v>
                </c:pt>
                <c:pt idx="4249">
                  <c:v>1</c:v>
                </c:pt>
                <c:pt idx="4251">
                  <c:v>2</c:v>
                </c:pt>
                <c:pt idx="4253">
                  <c:v>1</c:v>
                </c:pt>
                <c:pt idx="4254">
                  <c:v>3</c:v>
                </c:pt>
                <c:pt idx="4255">
                  <c:v>2</c:v>
                </c:pt>
                <c:pt idx="4256">
                  <c:v>1</c:v>
                </c:pt>
                <c:pt idx="4257">
                  <c:v>1</c:v>
                </c:pt>
                <c:pt idx="4258">
                  <c:v>2</c:v>
                </c:pt>
                <c:pt idx="4259">
                  <c:v>2</c:v>
                </c:pt>
                <c:pt idx="4260">
                  <c:v>1</c:v>
                </c:pt>
                <c:pt idx="4261">
                  <c:v>1</c:v>
                </c:pt>
                <c:pt idx="4263">
                  <c:v>1</c:v>
                </c:pt>
                <c:pt idx="4264">
                  <c:v>2</c:v>
                </c:pt>
                <c:pt idx="4265">
                  <c:v>1</c:v>
                </c:pt>
                <c:pt idx="4267">
                  <c:v>1</c:v>
                </c:pt>
                <c:pt idx="4268">
                  <c:v>2</c:v>
                </c:pt>
                <c:pt idx="4269">
                  <c:v>1</c:v>
                </c:pt>
                <c:pt idx="4270">
                  <c:v>2</c:v>
                </c:pt>
                <c:pt idx="4272">
                  <c:v>2</c:v>
                </c:pt>
                <c:pt idx="4273">
                  <c:v>2</c:v>
                </c:pt>
                <c:pt idx="4274">
                  <c:v>1</c:v>
                </c:pt>
                <c:pt idx="4275">
                  <c:v>1</c:v>
                </c:pt>
                <c:pt idx="4276">
                  <c:v>1</c:v>
                </c:pt>
                <c:pt idx="4277">
                  <c:v>1</c:v>
                </c:pt>
                <c:pt idx="4280">
                  <c:v>2</c:v>
                </c:pt>
                <c:pt idx="4281">
                  <c:v>1</c:v>
                </c:pt>
                <c:pt idx="4284">
                  <c:v>1</c:v>
                </c:pt>
                <c:pt idx="4285">
                  <c:v>2</c:v>
                </c:pt>
                <c:pt idx="4286">
                  <c:v>1</c:v>
                </c:pt>
                <c:pt idx="4287">
                  <c:v>1</c:v>
                </c:pt>
                <c:pt idx="4288">
                  <c:v>1</c:v>
                </c:pt>
                <c:pt idx="4289">
                  <c:v>1</c:v>
                </c:pt>
                <c:pt idx="4290">
                  <c:v>1</c:v>
                </c:pt>
                <c:pt idx="4291">
                  <c:v>1</c:v>
                </c:pt>
                <c:pt idx="4292">
                  <c:v>1</c:v>
                </c:pt>
                <c:pt idx="4293">
                  <c:v>1</c:v>
                </c:pt>
                <c:pt idx="4294">
                  <c:v>2</c:v>
                </c:pt>
                <c:pt idx="4295">
                  <c:v>1</c:v>
                </c:pt>
                <c:pt idx="4296">
                  <c:v>3</c:v>
                </c:pt>
                <c:pt idx="4297">
                  <c:v>2</c:v>
                </c:pt>
                <c:pt idx="4298">
                  <c:v>1</c:v>
                </c:pt>
                <c:pt idx="4300">
                  <c:v>1</c:v>
                </c:pt>
                <c:pt idx="4301">
                  <c:v>1</c:v>
                </c:pt>
                <c:pt idx="4302">
                  <c:v>1</c:v>
                </c:pt>
                <c:pt idx="4303">
                  <c:v>1</c:v>
                </c:pt>
                <c:pt idx="4304">
                  <c:v>1</c:v>
                </c:pt>
                <c:pt idx="4305">
                  <c:v>2</c:v>
                </c:pt>
                <c:pt idx="4306">
                  <c:v>2</c:v>
                </c:pt>
                <c:pt idx="4307">
                  <c:v>2</c:v>
                </c:pt>
                <c:pt idx="4308">
                  <c:v>1</c:v>
                </c:pt>
                <c:pt idx="4309">
                  <c:v>1</c:v>
                </c:pt>
                <c:pt idx="4310">
                  <c:v>1</c:v>
                </c:pt>
                <c:pt idx="4311">
                  <c:v>1</c:v>
                </c:pt>
                <c:pt idx="4312">
                  <c:v>1</c:v>
                </c:pt>
                <c:pt idx="4313">
                  <c:v>1</c:v>
                </c:pt>
                <c:pt idx="4314">
                  <c:v>1</c:v>
                </c:pt>
                <c:pt idx="4315">
                  <c:v>3</c:v>
                </c:pt>
                <c:pt idx="4316">
                  <c:v>1</c:v>
                </c:pt>
                <c:pt idx="4317">
                  <c:v>5</c:v>
                </c:pt>
                <c:pt idx="4318">
                  <c:v>2</c:v>
                </c:pt>
                <c:pt idx="4319">
                  <c:v>1</c:v>
                </c:pt>
                <c:pt idx="4321">
                  <c:v>2</c:v>
                </c:pt>
                <c:pt idx="4322">
                  <c:v>1</c:v>
                </c:pt>
                <c:pt idx="4323">
                  <c:v>1</c:v>
                </c:pt>
                <c:pt idx="4324">
                  <c:v>1</c:v>
                </c:pt>
                <c:pt idx="4325">
                  <c:v>2</c:v>
                </c:pt>
                <c:pt idx="4326">
                  <c:v>1</c:v>
                </c:pt>
                <c:pt idx="4327">
                  <c:v>1</c:v>
                </c:pt>
                <c:pt idx="4328">
                  <c:v>1</c:v>
                </c:pt>
                <c:pt idx="4329">
                  <c:v>1</c:v>
                </c:pt>
                <c:pt idx="4330">
                  <c:v>1</c:v>
                </c:pt>
                <c:pt idx="4331">
                  <c:v>1</c:v>
                </c:pt>
                <c:pt idx="4332">
                  <c:v>1</c:v>
                </c:pt>
                <c:pt idx="4333">
                  <c:v>2</c:v>
                </c:pt>
                <c:pt idx="4334">
                  <c:v>1</c:v>
                </c:pt>
                <c:pt idx="4335">
                  <c:v>1</c:v>
                </c:pt>
                <c:pt idx="4336">
                  <c:v>2</c:v>
                </c:pt>
                <c:pt idx="4337">
                  <c:v>1</c:v>
                </c:pt>
                <c:pt idx="4338">
                  <c:v>2</c:v>
                </c:pt>
                <c:pt idx="4339">
                  <c:v>1</c:v>
                </c:pt>
                <c:pt idx="4341">
                  <c:v>3</c:v>
                </c:pt>
                <c:pt idx="4342">
                  <c:v>1</c:v>
                </c:pt>
                <c:pt idx="4343">
                  <c:v>2</c:v>
                </c:pt>
                <c:pt idx="4344">
                  <c:v>1</c:v>
                </c:pt>
                <c:pt idx="4345">
                  <c:v>1</c:v>
                </c:pt>
                <c:pt idx="4346">
                  <c:v>1</c:v>
                </c:pt>
                <c:pt idx="4347">
                  <c:v>2</c:v>
                </c:pt>
                <c:pt idx="4348">
                  <c:v>1</c:v>
                </c:pt>
                <c:pt idx="4349">
                  <c:v>1</c:v>
                </c:pt>
                <c:pt idx="4350">
                  <c:v>1</c:v>
                </c:pt>
                <c:pt idx="4351">
                  <c:v>2</c:v>
                </c:pt>
                <c:pt idx="4352">
                  <c:v>1</c:v>
                </c:pt>
                <c:pt idx="4353">
                  <c:v>1</c:v>
                </c:pt>
                <c:pt idx="4354">
                  <c:v>1</c:v>
                </c:pt>
                <c:pt idx="4355">
                  <c:v>1</c:v>
                </c:pt>
                <c:pt idx="4356">
                  <c:v>1</c:v>
                </c:pt>
                <c:pt idx="4357">
                  <c:v>2</c:v>
                </c:pt>
                <c:pt idx="4358">
                  <c:v>2</c:v>
                </c:pt>
                <c:pt idx="4359">
                  <c:v>1</c:v>
                </c:pt>
                <c:pt idx="4360">
                  <c:v>2</c:v>
                </c:pt>
                <c:pt idx="4361">
                  <c:v>1</c:v>
                </c:pt>
                <c:pt idx="4362">
                  <c:v>2</c:v>
                </c:pt>
                <c:pt idx="4363">
                  <c:v>1</c:v>
                </c:pt>
                <c:pt idx="4366">
                  <c:v>2</c:v>
                </c:pt>
                <c:pt idx="4367">
                  <c:v>1</c:v>
                </c:pt>
                <c:pt idx="4368">
                  <c:v>2</c:v>
                </c:pt>
                <c:pt idx="4369">
                  <c:v>1</c:v>
                </c:pt>
                <c:pt idx="4371">
                  <c:v>2</c:v>
                </c:pt>
                <c:pt idx="4373">
                  <c:v>2</c:v>
                </c:pt>
                <c:pt idx="4374">
                  <c:v>1</c:v>
                </c:pt>
                <c:pt idx="4375">
                  <c:v>2</c:v>
                </c:pt>
                <c:pt idx="4376">
                  <c:v>1</c:v>
                </c:pt>
                <c:pt idx="4378">
                  <c:v>1</c:v>
                </c:pt>
                <c:pt idx="4379">
                  <c:v>1</c:v>
                </c:pt>
                <c:pt idx="4380">
                  <c:v>1</c:v>
                </c:pt>
                <c:pt idx="4381">
                  <c:v>1</c:v>
                </c:pt>
                <c:pt idx="4382">
                  <c:v>1</c:v>
                </c:pt>
                <c:pt idx="4385">
                  <c:v>1</c:v>
                </c:pt>
                <c:pt idx="4386">
                  <c:v>1</c:v>
                </c:pt>
                <c:pt idx="4387">
                  <c:v>1</c:v>
                </c:pt>
                <c:pt idx="4388">
                  <c:v>1</c:v>
                </c:pt>
                <c:pt idx="4389">
                  <c:v>1</c:v>
                </c:pt>
                <c:pt idx="4390">
                  <c:v>1</c:v>
                </c:pt>
                <c:pt idx="4392">
                  <c:v>1</c:v>
                </c:pt>
                <c:pt idx="4393">
                  <c:v>3</c:v>
                </c:pt>
                <c:pt idx="4395">
                  <c:v>1</c:v>
                </c:pt>
                <c:pt idx="4396">
                  <c:v>1</c:v>
                </c:pt>
                <c:pt idx="4397">
                  <c:v>3</c:v>
                </c:pt>
                <c:pt idx="4399">
                  <c:v>1</c:v>
                </c:pt>
                <c:pt idx="4402">
                  <c:v>2</c:v>
                </c:pt>
                <c:pt idx="4403">
                  <c:v>2</c:v>
                </c:pt>
                <c:pt idx="4404">
                  <c:v>2</c:v>
                </c:pt>
                <c:pt idx="4405">
                  <c:v>1</c:v>
                </c:pt>
                <c:pt idx="4406">
                  <c:v>1</c:v>
                </c:pt>
                <c:pt idx="4407">
                  <c:v>1</c:v>
                </c:pt>
                <c:pt idx="4408">
                  <c:v>1</c:v>
                </c:pt>
                <c:pt idx="4409">
                  <c:v>1</c:v>
                </c:pt>
                <c:pt idx="4410">
                  <c:v>1</c:v>
                </c:pt>
                <c:pt idx="4411">
                  <c:v>1</c:v>
                </c:pt>
                <c:pt idx="4412">
                  <c:v>1</c:v>
                </c:pt>
                <c:pt idx="4414">
                  <c:v>1</c:v>
                </c:pt>
                <c:pt idx="4415">
                  <c:v>1</c:v>
                </c:pt>
                <c:pt idx="4416">
                  <c:v>1</c:v>
                </c:pt>
                <c:pt idx="4417">
                  <c:v>1</c:v>
                </c:pt>
                <c:pt idx="4418">
                  <c:v>2</c:v>
                </c:pt>
                <c:pt idx="4420">
                  <c:v>1</c:v>
                </c:pt>
                <c:pt idx="4422">
                  <c:v>1</c:v>
                </c:pt>
                <c:pt idx="4423">
                  <c:v>1</c:v>
                </c:pt>
                <c:pt idx="4425">
                  <c:v>3</c:v>
                </c:pt>
                <c:pt idx="4426">
                  <c:v>3</c:v>
                </c:pt>
                <c:pt idx="4428">
                  <c:v>2</c:v>
                </c:pt>
                <c:pt idx="4429">
                  <c:v>2</c:v>
                </c:pt>
                <c:pt idx="4430">
                  <c:v>1</c:v>
                </c:pt>
                <c:pt idx="4432">
                  <c:v>1</c:v>
                </c:pt>
                <c:pt idx="4434">
                  <c:v>1</c:v>
                </c:pt>
                <c:pt idx="4435">
                  <c:v>1</c:v>
                </c:pt>
                <c:pt idx="4436">
                  <c:v>1</c:v>
                </c:pt>
                <c:pt idx="4437">
                  <c:v>3</c:v>
                </c:pt>
                <c:pt idx="4438">
                  <c:v>1</c:v>
                </c:pt>
                <c:pt idx="4440">
                  <c:v>1</c:v>
                </c:pt>
                <c:pt idx="4441">
                  <c:v>1</c:v>
                </c:pt>
                <c:pt idx="4442">
                  <c:v>1</c:v>
                </c:pt>
                <c:pt idx="4444">
                  <c:v>1</c:v>
                </c:pt>
                <c:pt idx="4445">
                  <c:v>2</c:v>
                </c:pt>
                <c:pt idx="4446">
                  <c:v>1</c:v>
                </c:pt>
                <c:pt idx="4447">
                  <c:v>1</c:v>
                </c:pt>
                <c:pt idx="4448">
                  <c:v>3</c:v>
                </c:pt>
                <c:pt idx="4450">
                  <c:v>2</c:v>
                </c:pt>
                <c:pt idx="4451">
                  <c:v>1</c:v>
                </c:pt>
                <c:pt idx="4452">
                  <c:v>1</c:v>
                </c:pt>
                <c:pt idx="4453">
                  <c:v>1</c:v>
                </c:pt>
                <c:pt idx="4455">
                  <c:v>1</c:v>
                </c:pt>
                <c:pt idx="4457">
                  <c:v>1</c:v>
                </c:pt>
                <c:pt idx="4458">
                  <c:v>2</c:v>
                </c:pt>
                <c:pt idx="4459">
                  <c:v>2</c:v>
                </c:pt>
                <c:pt idx="4460">
                  <c:v>1</c:v>
                </c:pt>
                <c:pt idx="4461">
                  <c:v>1</c:v>
                </c:pt>
                <c:pt idx="4462">
                  <c:v>1</c:v>
                </c:pt>
                <c:pt idx="4463">
                  <c:v>1</c:v>
                </c:pt>
                <c:pt idx="4464">
                  <c:v>1</c:v>
                </c:pt>
                <c:pt idx="4465">
                  <c:v>2</c:v>
                </c:pt>
                <c:pt idx="4467">
                  <c:v>1</c:v>
                </c:pt>
                <c:pt idx="4468">
                  <c:v>1</c:v>
                </c:pt>
                <c:pt idx="4469">
                  <c:v>1</c:v>
                </c:pt>
                <c:pt idx="4470">
                  <c:v>1</c:v>
                </c:pt>
                <c:pt idx="4471">
                  <c:v>2</c:v>
                </c:pt>
                <c:pt idx="4473">
                  <c:v>2</c:v>
                </c:pt>
                <c:pt idx="4474">
                  <c:v>1</c:v>
                </c:pt>
                <c:pt idx="4475">
                  <c:v>2</c:v>
                </c:pt>
                <c:pt idx="4476">
                  <c:v>2</c:v>
                </c:pt>
                <c:pt idx="4478">
                  <c:v>1</c:v>
                </c:pt>
                <c:pt idx="4479">
                  <c:v>1</c:v>
                </c:pt>
                <c:pt idx="4480">
                  <c:v>1</c:v>
                </c:pt>
                <c:pt idx="4481">
                  <c:v>1</c:v>
                </c:pt>
                <c:pt idx="4483">
                  <c:v>2</c:v>
                </c:pt>
                <c:pt idx="4484">
                  <c:v>2</c:v>
                </c:pt>
                <c:pt idx="4485">
                  <c:v>1</c:v>
                </c:pt>
                <c:pt idx="4486">
                  <c:v>1</c:v>
                </c:pt>
                <c:pt idx="4487">
                  <c:v>1</c:v>
                </c:pt>
                <c:pt idx="4488">
                  <c:v>2</c:v>
                </c:pt>
                <c:pt idx="4489">
                  <c:v>1</c:v>
                </c:pt>
                <c:pt idx="4491">
                  <c:v>1</c:v>
                </c:pt>
                <c:pt idx="4492">
                  <c:v>2</c:v>
                </c:pt>
                <c:pt idx="4494">
                  <c:v>1</c:v>
                </c:pt>
                <c:pt idx="4497">
                  <c:v>1</c:v>
                </c:pt>
                <c:pt idx="4498">
                  <c:v>1</c:v>
                </c:pt>
                <c:pt idx="4500">
                  <c:v>2</c:v>
                </c:pt>
                <c:pt idx="4501">
                  <c:v>1</c:v>
                </c:pt>
                <c:pt idx="4502">
                  <c:v>1</c:v>
                </c:pt>
                <c:pt idx="4503">
                  <c:v>1</c:v>
                </c:pt>
                <c:pt idx="4504">
                  <c:v>1</c:v>
                </c:pt>
                <c:pt idx="4505">
                  <c:v>1</c:v>
                </c:pt>
                <c:pt idx="4506">
                  <c:v>1</c:v>
                </c:pt>
                <c:pt idx="4508">
                  <c:v>2</c:v>
                </c:pt>
                <c:pt idx="4509">
                  <c:v>1</c:v>
                </c:pt>
                <c:pt idx="4510">
                  <c:v>1</c:v>
                </c:pt>
                <c:pt idx="4512">
                  <c:v>2</c:v>
                </c:pt>
                <c:pt idx="4513">
                  <c:v>1</c:v>
                </c:pt>
                <c:pt idx="4514">
                  <c:v>2</c:v>
                </c:pt>
                <c:pt idx="4515">
                  <c:v>1</c:v>
                </c:pt>
                <c:pt idx="4516">
                  <c:v>1</c:v>
                </c:pt>
                <c:pt idx="4519">
                  <c:v>2</c:v>
                </c:pt>
                <c:pt idx="4520">
                  <c:v>1</c:v>
                </c:pt>
                <c:pt idx="4521">
                  <c:v>1</c:v>
                </c:pt>
                <c:pt idx="4522">
                  <c:v>1</c:v>
                </c:pt>
                <c:pt idx="4523">
                  <c:v>1</c:v>
                </c:pt>
                <c:pt idx="4524">
                  <c:v>1</c:v>
                </c:pt>
                <c:pt idx="4525">
                  <c:v>1</c:v>
                </c:pt>
                <c:pt idx="4526">
                  <c:v>1</c:v>
                </c:pt>
                <c:pt idx="4527">
                  <c:v>2</c:v>
                </c:pt>
                <c:pt idx="4528">
                  <c:v>1</c:v>
                </c:pt>
                <c:pt idx="4529">
                  <c:v>1</c:v>
                </c:pt>
                <c:pt idx="4530">
                  <c:v>1</c:v>
                </c:pt>
                <c:pt idx="4531">
                  <c:v>1</c:v>
                </c:pt>
                <c:pt idx="4532">
                  <c:v>1</c:v>
                </c:pt>
                <c:pt idx="4536">
                  <c:v>1</c:v>
                </c:pt>
                <c:pt idx="4537">
                  <c:v>1</c:v>
                </c:pt>
                <c:pt idx="4538">
                  <c:v>2</c:v>
                </c:pt>
                <c:pt idx="4541">
                  <c:v>1</c:v>
                </c:pt>
                <c:pt idx="4543">
                  <c:v>1</c:v>
                </c:pt>
                <c:pt idx="4544">
                  <c:v>1</c:v>
                </c:pt>
                <c:pt idx="4545">
                  <c:v>1</c:v>
                </c:pt>
                <c:pt idx="4546">
                  <c:v>2</c:v>
                </c:pt>
                <c:pt idx="4547">
                  <c:v>1</c:v>
                </c:pt>
                <c:pt idx="4548">
                  <c:v>1</c:v>
                </c:pt>
                <c:pt idx="4549">
                  <c:v>1</c:v>
                </c:pt>
                <c:pt idx="4550">
                  <c:v>1</c:v>
                </c:pt>
                <c:pt idx="4551">
                  <c:v>1</c:v>
                </c:pt>
                <c:pt idx="4552">
                  <c:v>1</c:v>
                </c:pt>
                <c:pt idx="4555">
                  <c:v>1</c:v>
                </c:pt>
                <c:pt idx="4556">
                  <c:v>2</c:v>
                </c:pt>
                <c:pt idx="4557">
                  <c:v>3</c:v>
                </c:pt>
                <c:pt idx="4558">
                  <c:v>1</c:v>
                </c:pt>
                <c:pt idx="4561">
                  <c:v>1</c:v>
                </c:pt>
                <c:pt idx="4562">
                  <c:v>2</c:v>
                </c:pt>
                <c:pt idx="4563">
                  <c:v>1</c:v>
                </c:pt>
                <c:pt idx="4564">
                  <c:v>1</c:v>
                </c:pt>
                <c:pt idx="4566">
                  <c:v>1</c:v>
                </c:pt>
                <c:pt idx="4567">
                  <c:v>1</c:v>
                </c:pt>
                <c:pt idx="4569">
                  <c:v>2</c:v>
                </c:pt>
                <c:pt idx="4570">
                  <c:v>1</c:v>
                </c:pt>
                <c:pt idx="4571">
                  <c:v>2</c:v>
                </c:pt>
                <c:pt idx="4572">
                  <c:v>2</c:v>
                </c:pt>
                <c:pt idx="4573">
                  <c:v>1</c:v>
                </c:pt>
                <c:pt idx="4574">
                  <c:v>1</c:v>
                </c:pt>
                <c:pt idx="4575">
                  <c:v>1</c:v>
                </c:pt>
                <c:pt idx="4576">
                  <c:v>1</c:v>
                </c:pt>
                <c:pt idx="4577">
                  <c:v>1</c:v>
                </c:pt>
                <c:pt idx="4578">
                  <c:v>1</c:v>
                </c:pt>
                <c:pt idx="4579">
                  <c:v>1</c:v>
                </c:pt>
                <c:pt idx="4580">
                  <c:v>1</c:v>
                </c:pt>
                <c:pt idx="4581">
                  <c:v>2</c:v>
                </c:pt>
                <c:pt idx="4582">
                  <c:v>1</c:v>
                </c:pt>
                <c:pt idx="4583">
                  <c:v>2</c:v>
                </c:pt>
                <c:pt idx="4584">
                  <c:v>1</c:v>
                </c:pt>
                <c:pt idx="4585">
                  <c:v>1</c:v>
                </c:pt>
                <c:pt idx="4586">
                  <c:v>1</c:v>
                </c:pt>
                <c:pt idx="4589">
                  <c:v>1</c:v>
                </c:pt>
                <c:pt idx="4590">
                  <c:v>2</c:v>
                </c:pt>
                <c:pt idx="4591">
                  <c:v>1</c:v>
                </c:pt>
                <c:pt idx="4592">
                  <c:v>2</c:v>
                </c:pt>
                <c:pt idx="4594">
                  <c:v>1</c:v>
                </c:pt>
                <c:pt idx="4595">
                  <c:v>2</c:v>
                </c:pt>
                <c:pt idx="4596">
                  <c:v>1</c:v>
                </c:pt>
                <c:pt idx="4597">
                  <c:v>1</c:v>
                </c:pt>
                <c:pt idx="4598">
                  <c:v>1</c:v>
                </c:pt>
                <c:pt idx="4599">
                  <c:v>1</c:v>
                </c:pt>
                <c:pt idx="4600">
                  <c:v>1</c:v>
                </c:pt>
                <c:pt idx="4601">
                  <c:v>2</c:v>
                </c:pt>
                <c:pt idx="4602">
                  <c:v>1</c:v>
                </c:pt>
                <c:pt idx="4603">
                  <c:v>1</c:v>
                </c:pt>
                <c:pt idx="4605">
                  <c:v>2</c:v>
                </c:pt>
                <c:pt idx="4606">
                  <c:v>1</c:v>
                </c:pt>
                <c:pt idx="4608">
                  <c:v>1</c:v>
                </c:pt>
                <c:pt idx="4609">
                  <c:v>1</c:v>
                </c:pt>
                <c:pt idx="4610">
                  <c:v>2</c:v>
                </c:pt>
                <c:pt idx="4611">
                  <c:v>2</c:v>
                </c:pt>
                <c:pt idx="4612">
                  <c:v>1</c:v>
                </c:pt>
                <c:pt idx="4614">
                  <c:v>1</c:v>
                </c:pt>
                <c:pt idx="4615">
                  <c:v>1</c:v>
                </c:pt>
                <c:pt idx="4616">
                  <c:v>1</c:v>
                </c:pt>
                <c:pt idx="4617">
                  <c:v>1</c:v>
                </c:pt>
                <c:pt idx="4618">
                  <c:v>1</c:v>
                </c:pt>
                <c:pt idx="4619">
                  <c:v>1</c:v>
                </c:pt>
                <c:pt idx="4621">
                  <c:v>1</c:v>
                </c:pt>
                <c:pt idx="4622">
                  <c:v>1</c:v>
                </c:pt>
                <c:pt idx="4624">
                  <c:v>1</c:v>
                </c:pt>
                <c:pt idx="4625">
                  <c:v>3</c:v>
                </c:pt>
                <c:pt idx="4626">
                  <c:v>1</c:v>
                </c:pt>
                <c:pt idx="4627">
                  <c:v>1</c:v>
                </c:pt>
                <c:pt idx="4628">
                  <c:v>1</c:v>
                </c:pt>
                <c:pt idx="4629">
                  <c:v>1</c:v>
                </c:pt>
                <c:pt idx="4630">
                  <c:v>1</c:v>
                </c:pt>
                <c:pt idx="4631">
                  <c:v>1</c:v>
                </c:pt>
                <c:pt idx="4633">
                  <c:v>3</c:v>
                </c:pt>
                <c:pt idx="4634">
                  <c:v>2</c:v>
                </c:pt>
                <c:pt idx="4635">
                  <c:v>1</c:v>
                </c:pt>
                <c:pt idx="4636">
                  <c:v>1</c:v>
                </c:pt>
                <c:pt idx="4637">
                  <c:v>1</c:v>
                </c:pt>
                <c:pt idx="4638">
                  <c:v>1</c:v>
                </c:pt>
                <c:pt idx="4640">
                  <c:v>1</c:v>
                </c:pt>
                <c:pt idx="4641">
                  <c:v>1</c:v>
                </c:pt>
                <c:pt idx="4642">
                  <c:v>2</c:v>
                </c:pt>
                <c:pt idx="4643">
                  <c:v>1</c:v>
                </c:pt>
                <c:pt idx="4644">
                  <c:v>1</c:v>
                </c:pt>
                <c:pt idx="4645">
                  <c:v>1</c:v>
                </c:pt>
                <c:pt idx="4646">
                  <c:v>1</c:v>
                </c:pt>
                <c:pt idx="4647">
                  <c:v>1</c:v>
                </c:pt>
                <c:pt idx="4648">
                  <c:v>1</c:v>
                </c:pt>
                <c:pt idx="4649">
                  <c:v>4</c:v>
                </c:pt>
                <c:pt idx="4650">
                  <c:v>2</c:v>
                </c:pt>
                <c:pt idx="4651">
                  <c:v>1</c:v>
                </c:pt>
                <c:pt idx="4652">
                  <c:v>1</c:v>
                </c:pt>
                <c:pt idx="4653">
                  <c:v>1</c:v>
                </c:pt>
                <c:pt idx="4654">
                  <c:v>2</c:v>
                </c:pt>
                <c:pt idx="4657">
                  <c:v>1</c:v>
                </c:pt>
                <c:pt idx="4658">
                  <c:v>1</c:v>
                </c:pt>
                <c:pt idx="4659">
                  <c:v>1</c:v>
                </c:pt>
                <c:pt idx="4660">
                  <c:v>2</c:v>
                </c:pt>
                <c:pt idx="4661">
                  <c:v>2</c:v>
                </c:pt>
                <c:pt idx="4662">
                  <c:v>1</c:v>
                </c:pt>
                <c:pt idx="4663">
                  <c:v>2</c:v>
                </c:pt>
                <c:pt idx="4665">
                  <c:v>2</c:v>
                </c:pt>
                <c:pt idx="4666">
                  <c:v>2</c:v>
                </c:pt>
                <c:pt idx="4667">
                  <c:v>1</c:v>
                </c:pt>
                <c:pt idx="4668">
                  <c:v>1</c:v>
                </c:pt>
                <c:pt idx="4669">
                  <c:v>2</c:v>
                </c:pt>
                <c:pt idx="4670">
                  <c:v>1</c:v>
                </c:pt>
                <c:pt idx="4671">
                  <c:v>1</c:v>
                </c:pt>
                <c:pt idx="4672">
                  <c:v>1</c:v>
                </c:pt>
                <c:pt idx="4674">
                  <c:v>2</c:v>
                </c:pt>
                <c:pt idx="4676">
                  <c:v>1</c:v>
                </c:pt>
                <c:pt idx="4677">
                  <c:v>1</c:v>
                </c:pt>
                <c:pt idx="4679">
                  <c:v>1</c:v>
                </c:pt>
                <c:pt idx="4680">
                  <c:v>1</c:v>
                </c:pt>
                <c:pt idx="4681">
                  <c:v>1</c:v>
                </c:pt>
                <c:pt idx="4682">
                  <c:v>1</c:v>
                </c:pt>
                <c:pt idx="4683">
                  <c:v>1</c:v>
                </c:pt>
                <c:pt idx="4684">
                  <c:v>1</c:v>
                </c:pt>
                <c:pt idx="4686">
                  <c:v>1</c:v>
                </c:pt>
                <c:pt idx="4687">
                  <c:v>1</c:v>
                </c:pt>
                <c:pt idx="4688">
                  <c:v>1</c:v>
                </c:pt>
                <c:pt idx="4689">
                  <c:v>1</c:v>
                </c:pt>
                <c:pt idx="4690">
                  <c:v>1</c:v>
                </c:pt>
                <c:pt idx="4691">
                  <c:v>1</c:v>
                </c:pt>
                <c:pt idx="4692">
                  <c:v>1</c:v>
                </c:pt>
                <c:pt idx="4693">
                  <c:v>2</c:v>
                </c:pt>
                <c:pt idx="4694">
                  <c:v>2</c:v>
                </c:pt>
                <c:pt idx="4697">
                  <c:v>1</c:v>
                </c:pt>
                <c:pt idx="4699">
                  <c:v>1</c:v>
                </c:pt>
                <c:pt idx="4700">
                  <c:v>1</c:v>
                </c:pt>
                <c:pt idx="4701">
                  <c:v>2</c:v>
                </c:pt>
                <c:pt idx="4702">
                  <c:v>1</c:v>
                </c:pt>
                <c:pt idx="4703">
                  <c:v>1</c:v>
                </c:pt>
                <c:pt idx="4704">
                  <c:v>2</c:v>
                </c:pt>
                <c:pt idx="4705">
                  <c:v>1</c:v>
                </c:pt>
                <c:pt idx="4706">
                  <c:v>1</c:v>
                </c:pt>
                <c:pt idx="4707">
                  <c:v>1</c:v>
                </c:pt>
                <c:pt idx="4708">
                  <c:v>1</c:v>
                </c:pt>
                <c:pt idx="4709">
                  <c:v>1</c:v>
                </c:pt>
                <c:pt idx="4710">
                  <c:v>1</c:v>
                </c:pt>
                <c:pt idx="4711">
                  <c:v>1</c:v>
                </c:pt>
                <c:pt idx="4712">
                  <c:v>1</c:v>
                </c:pt>
                <c:pt idx="4714">
                  <c:v>1</c:v>
                </c:pt>
                <c:pt idx="4715">
                  <c:v>1</c:v>
                </c:pt>
                <c:pt idx="4716">
                  <c:v>1</c:v>
                </c:pt>
                <c:pt idx="4717">
                  <c:v>1</c:v>
                </c:pt>
                <c:pt idx="4718">
                  <c:v>1</c:v>
                </c:pt>
                <c:pt idx="4720">
                  <c:v>1</c:v>
                </c:pt>
                <c:pt idx="4723">
                  <c:v>1</c:v>
                </c:pt>
                <c:pt idx="4724">
                  <c:v>1</c:v>
                </c:pt>
                <c:pt idx="4725">
                  <c:v>1</c:v>
                </c:pt>
                <c:pt idx="4727">
                  <c:v>1</c:v>
                </c:pt>
                <c:pt idx="4728">
                  <c:v>1</c:v>
                </c:pt>
                <c:pt idx="4729">
                  <c:v>4</c:v>
                </c:pt>
                <c:pt idx="4730">
                  <c:v>1</c:v>
                </c:pt>
                <c:pt idx="4732">
                  <c:v>1</c:v>
                </c:pt>
                <c:pt idx="4733">
                  <c:v>1</c:v>
                </c:pt>
                <c:pt idx="4735">
                  <c:v>2</c:v>
                </c:pt>
                <c:pt idx="4737">
                  <c:v>1</c:v>
                </c:pt>
                <c:pt idx="4738">
                  <c:v>1</c:v>
                </c:pt>
                <c:pt idx="4739">
                  <c:v>1</c:v>
                </c:pt>
                <c:pt idx="4741">
                  <c:v>1</c:v>
                </c:pt>
                <c:pt idx="4742">
                  <c:v>1</c:v>
                </c:pt>
                <c:pt idx="4743">
                  <c:v>1</c:v>
                </c:pt>
                <c:pt idx="4746">
                  <c:v>2</c:v>
                </c:pt>
                <c:pt idx="4747">
                  <c:v>1</c:v>
                </c:pt>
                <c:pt idx="4748">
                  <c:v>2</c:v>
                </c:pt>
                <c:pt idx="4749">
                  <c:v>1</c:v>
                </c:pt>
                <c:pt idx="4751">
                  <c:v>1</c:v>
                </c:pt>
                <c:pt idx="4752">
                  <c:v>1</c:v>
                </c:pt>
                <c:pt idx="4753">
                  <c:v>1</c:v>
                </c:pt>
                <c:pt idx="4754">
                  <c:v>1</c:v>
                </c:pt>
                <c:pt idx="4755">
                  <c:v>1</c:v>
                </c:pt>
                <c:pt idx="4756">
                  <c:v>1</c:v>
                </c:pt>
                <c:pt idx="4757">
                  <c:v>1</c:v>
                </c:pt>
                <c:pt idx="4758">
                  <c:v>2</c:v>
                </c:pt>
                <c:pt idx="4759">
                  <c:v>1</c:v>
                </c:pt>
                <c:pt idx="4760">
                  <c:v>1</c:v>
                </c:pt>
                <c:pt idx="4761">
                  <c:v>1</c:v>
                </c:pt>
                <c:pt idx="4762">
                  <c:v>2</c:v>
                </c:pt>
                <c:pt idx="4763">
                  <c:v>2</c:v>
                </c:pt>
                <c:pt idx="4764">
                  <c:v>1</c:v>
                </c:pt>
                <c:pt idx="4765">
                  <c:v>1</c:v>
                </c:pt>
                <c:pt idx="4767">
                  <c:v>1</c:v>
                </c:pt>
                <c:pt idx="4768">
                  <c:v>1</c:v>
                </c:pt>
                <c:pt idx="4769">
                  <c:v>1</c:v>
                </c:pt>
                <c:pt idx="4770">
                  <c:v>1</c:v>
                </c:pt>
                <c:pt idx="4771">
                  <c:v>1</c:v>
                </c:pt>
                <c:pt idx="4773">
                  <c:v>2</c:v>
                </c:pt>
                <c:pt idx="4775">
                  <c:v>1</c:v>
                </c:pt>
                <c:pt idx="4777">
                  <c:v>1</c:v>
                </c:pt>
                <c:pt idx="4778">
                  <c:v>1</c:v>
                </c:pt>
                <c:pt idx="4781">
                  <c:v>1</c:v>
                </c:pt>
                <c:pt idx="4782">
                  <c:v>1</c:v>
                </c:pt>
                <c:pt idx="4783">
                  <c:v>1</c:v>
                </c:pt>
                <c:pt idx="4784">
                  <c:v>2</c:v>
                </c:pt>
                <c:pt idx="4785">
                  <c:v>2</c:v>
                </c:pt>
                <c:pt idx="4786">
                  <c:v>1</c:v>
                </c:pt>
                <c:pt idx="4787">
                  <c:v>1</c:v>
                </c:pt>
                <c:pt idx="4788">
                  <c:v>1</c:v>
                </c:pt>
                <c:pt idx="4789">
                  <c:v>1</c:v>
                </c:pt>
                <c:pt idx="4790">
                  <c:v>1</c:v>
                </c:pt>
                <c:pt idx="4791">
                  <c:v>1</c:v>
                </c:pt>
                <c:pt idx="4792">
                  <c:v>1</c:v>
                </c:pt>
                <c:pt idx="4793">
                  <c:v>1</c:v>
                </c:pt>
                <c:pt idx="4794">
                  <c:v>1</c:v>
                </c:pt>
                <c:pt idx="4795">
                  <c:v>1</c:v>
                </c:pt>
                <c:pt idx="4796">
                  <c:v>1</c:v>
                </c:pt>
                <c:pt idx="4797">
                  <c:v>1</c:v>
                </c:pt>
                <c:pt idx="4798">
                  <c:v>1</c:v>
                </c:pt>
                <c:pt idx="4800">
                  <c:v>1</c:v>
                </c:pt>
                <c:pt idx="4801">
                  <c:v>1</c:v>
                </c:pt>
                <c:pt idx="4802">
                  <c:v>1</c:v>
                </c:pt>
                <c:pt idx="4803">
                  <c:v>2</c:v>
                </c:pt>
                <c:pt idx="4804">
                  <c:v>1</c:v>
                </c:pt>
                <c:pt idx="4806">
                  <c:v>1</c:v>
                </c:pt>
                <c:pt idx="4807">
                  <c:v>2</c:v>
                </c:pt>
                <c:pt idx="4808">
                  <c:v>1</c:v>
                </c:pt>
                <c:pt idx="4809">
                  <c:v>2</c:v>
                </c:pt>
                <c:pt idx="4811">
                  <c:v>1</c:v>
                </c:pt>
                <c:pt idx="4812">
                  <c:v>1</c:v>
                </c:pt>
                <c:pt idx="4813">
                  <c:v>1</c:v>
                </c:pt>
                <c:pt idx="4814">
                  <c:v>1</c:v>
                </c:pt>
                <c:pt idx="4815">
                  <c:v>1</c:v>
                </c:pt>
                <c:pt idx="4817">
                  <c:v>3</c:v>
                </c:pt>
                <c:pt idx="4820">
                  <c:v>1</c:v>
                </c:pt>
                <c:pt idx="4822">
                  <c:v>1</c:v>
                </c:pt>
                <c:pt idx="4824">
                  <c:v>1</c:v>
                </c:pt>
                <c:pt idx="4825">
                  <c:v>1</c:v>
                </c:pt>
                <c:pt idx="4826">
                  <c:v>1</c:v>
                </c:pt>
                <c:pt idx="4828">
                  <c:v>4</c:v>
                </c:pt>
                <c:pt idx="4829">
                  <c:v>1</c:v>
                </c:pt>
                <c:pt idx="4830">
                  <c:v>1</c:v>
                </c:pt>
                <c:pt idx="4831">
                  <c:v>1</c:v>
                </c:pt>
                <c:pt idx="4832">
                  <c:v>2</c:v>
                </c:pt>
                <c:pt idx="4834">
                  <c:v>1</c:v>
                </c:pt>
                <c:pt idx="4835">
                  <c:v>1</c:v>
                </c:pt>
                <c:pt idx="4836">
                  <c:v>1</c:v>
                </c:pt>
                <c:pt idx="4837">
                  <c:v>1</c:v>
                </c:pt>
                <c:pt idx="4839">
                  <c:v>1</c:v>
                </c:pt>
                <c:pt idx="4840">
                  <c:v>1</c:v>
                </c:pt>
                <c:pt idx="4841">
                  <c:v>1</c:v>
                </c:pt>
                <c:pt idx="4842">
                  <c:v>1</c:v>
                </c:pt>
                <c:pt idx="4843">
                  <c:v>1</c:v>
                </c:pt>
                <c:pt idx="4844">
                  <c:v>1</c:v>
                </c:pt>
                <c:pt idx="4845">
                  <c:v>1</c:v>
                </c:pt>
                <c:pt idx="4846">
                  <c:v>1</c:v>
                </c:pt>
                <c:pt idx="4848">
                  <c:v>1</c:v>
                </c:pt>
                <c:pt idx="4849">
                  <c:v>1</c:v>
                </c:pt>
                <c:pt idx="4850">
                  <c:v>1</c:v>
                </c:pt>
                <c:pt idx="4854">
                  <c:v>1</c:v>
                </c:pt>
                <c:pt idx="4855">
                  <c:v>1</c:v>
                </c:pt>
                <c:pt idx="4858">
                  <c:v>1</c:v>
                </c:pt>
                <c:pt idx="4860">
                  <c:v>1</c:v>
                </c:pt>
                <c:pt idx="4861">
                  <c:v>3</c:v>
                </c:pt>
                <c:pt idx="4862">
                  <c:v>1</c:v>
                </c:pt>
                <c:pt idx="4863">
                  <c:v>2</c:v>
                </c:pt>
                <c:pt idx="4864">
                  <c:v>1</c:v>
                </c:pt>
                <c:pt idx="4866">
                  <c:v>1</c:v>
                </c:pt>
                <c:pt idx="4868">
                  <c:v>1</c:v>
                </c:pt>
                <c:pt idx="4869">
                  <c:v>1</c:v>
                </c:pt>
                <c:pt idx="4870">
                  <c:v>2</c:v>
                </c:pt>
                <c:pt idx="4871">
                  <c:v>1</c:v>
                </c:pt>
                <c:pt idx="4872">
                  <c:v>1</c:v>
                </c:pt>
                <c:pt idx="4873">
                  <c:v>1</c:v>
                </c:pt>
                <c:pt idx="4874">
                  <c:v>1</c:v>
                </c:pt>
                <c:pt idx="4876">
                  <c:v>1</c:v>
                </c:pt>
                <c:pt idx="4877">
                  <c:v>1</c:v>
                </c:pt>
                <c:pt idx="4878">
                  <c:v>1</c:v>
                </c:pt>
                <c:pt idx="4880">
                  <c:v>1</c:v>
                </c:pt>
                <c:pt idx="4881">
                  <c:v>3</c:v>
                </c:pt>
                <c:pt idx="4882">
                  <c:v>1</c:v>
                </c:pt>
                <c:pt idx="4883">
                  <c:v>1</c:v>
                </c:pt>
                <c:pt idx="4884">
                  <c:v>1</c:v>
                </c:pt>
                <c:pt idx="4885">
                  <c:v>1</c:v>
                </c:pt>
                <c:pt idx="4886">
                  <c:v>1</c:v>
                </c:pt>
                <c:pt idx="4887">
                  <c:v>2</c:v>
                </c:pt>
                <c:pt idx="4888">
                  <c:v>1</c:v>
                </c:pt>
                <c:pt idx="4889">
                  <c:v>1</c:v>
                </c:pt>
                <c:pt idx="4890">
                  <c:v>1</c:v>
                </c:pt>
                <c:pt idx="4891">
                  <c:v>1</c:v>
                </c:pt>
                <c:pt idx="4893">
                  <c:v>1</c:v>
                </c:pt>
                <c:pt idx="4894">
                  <c:v>3</c:v>
                </c:pt>
                <c:pt idx="4895">
                  <c:v>1</c:v>
                </c:pt>
                <c:pt idx="4896">
                  <c:v>1</c:v>
                </c:pt>
                <c:pt idx="4897">
                  <c:v>1</c:v>
                </c:pt>
                <c:pt idx="4898">
                  <c:v>1</c:v>
                </c:pt>
                <c:pt idx="4900">
                  <c:v>1</c:v>
                </c:pt>
                <c:pt idx="4902">
                  <c:v>1</c:v>
                </c:pt>
                <c:pt idx="4903">
                  <c:v>1</c:v>
                </c:pt>
                <c:pt idx="4905">
                  <c:v>1</c:v>
                </c:pt>
                <c:pt idx="4906">
                  <c:v>1</c:v>
                </c:pt>
                <c:pt idx="4907">
                  <c:v>1</c:v>
                </c:pt>
                <c:pt idx="4908">
                  <c:v>1</c:v>
                </c:pt>
                <c:pt idx="4910">
                  <c:v>1</c:v>
                </c:pt>
                <c:pt idx="4914">
                  <c:v>1</c:v>
                </c:pt>
                <c:pt idx="4915">
                  <c:v>1</c:v>
                </c:pt>
                <c:pt idx="4916">
                  <c:v>1</c:v>
                </c:pt>
                <c:pt idx="4917">
                  <c:v>2</c:v>
                </c:pt>
                <c:pt idx="4918">
                  <c:v>1</c:v>
                </c:pt>
                <c:pt idx="4919">
                  <c:v>1</c:v>
                </c:pt>
                <c:pt idx="4920">
                  <c:v>1</c:v>
                </c:pt>
                <c:pt idx="4921">
                  <c:v>2</c:v>
                </c:pt>
                <c:pt idx="4922">
                  <c:v>1</c:v>
                </c:pt>
                <c:pt idx="4923">
                  <c:v>1</c:v>
                </c:pt>
                <c:pt idx="4924">
                  <c:v>1</c:v>
                </c:pt>
                <c:pt idx="4926">
                  <c:v>1</c:v>
                </c:pt>
                <c:pt idx="4927">
                  <c:v>1</c:v>
                </c:pt>
                <c:pt idx="4928">
                  <c:v>1</c:v>
                </c:pt>
                <c:pt idx="4929">
                  <c:v>1</c:v>
                </c:pt>
                <c:pt idx="4930">
                  <c:v>1</c:v>
                </c:pt>
                <c:pt idx="4932">
                  <c:v>1</c:v>
                </c:pt>
                <c:pt idx="4933">
                  <c:v>3</c:v>
                </c:pt>
                <c:pt idx="4935">
                  <c:v>1</c:v>
                </c:pt>
                <c:pt idx="4936">
                  <c:v>2</c:v>
                </c:pt>
                <c:pt idx="4937">
                  <c:v>1</c:v>
                </c:pt>
                <c:pt idx="4938">
                  <c:v>1</c:v>
                </c:pt>
                <c:pt idx="4939">
                  <c:v>2</c:v>
                </c:pt>
                <c:pt idx="4940">
                  <c:v>1</c:v>
                </c:pt>
                <c:pt idx="4942">
                  <c:v>1</c:v>
                </c:pt>
                <c:pt idx="4944">
                  <c:v>1</c:v>
                </c:pt>
                <c:pt idx="4945">
                  <c:v>2</c:v>
                </c:pt>
                <c:pt idx="4946">
                  <c:v>1</c:v>
                </c:pt>
                <c:pt idx="4947">
                  <c:v>1</c:v>
                </c:pt>
                <c:pt idx="4949">
                  <c:v>1</c:v>
                </c:pt>
                <c:pt idx="4950">
                  <c:v>1</c:v>
                </c:pt>
                <c:pt idx="4951">
                  <c:v>2</c:v>
                </c:pt>
                <c:pt idx="4952">
                  <c:v>1</c:v>
                </c:pt>
                <c:pt idx="4953">
                  <c:v>1</c:v>
                </c:pt>
                <c:pt idx="4954">
                  <c:v>1</c:v>
                </c:pt>
                <c:pt idx="4955">
                  <c:v>1</c:v>
                </c:pt>
                <c:pt idx="4956">
                  <c:v>1</c:v>
                </c:pt>
                <c:pt idx="4957">
                  <c:v>1</c:v>
                </c:pt>
                <c:pt idx="4958">
                  <c:v>1</c:v>
                </c:pt>
                <c:pt idx="4959">
                  <c:v>1</c:v>
                </c:pt>
                <c:pt idx="4960">
                  <c:v>2</c:v>
                </c:pt>
                <c:pt idx="4961">
                  <c:v>1</c:v>
                </c:pt>
                <c:pt idx="4962">
                  <c:v>1</c:v>
                </c:pt>
                <c:pt idx="4964">
                  <c:v>1</c:v>
                </c:pt>
                <c:pt idx="4965">
                  <c:v>1</c:v>
                </c:pt>
                <c:pt idx="4966">
                  <c:v>1</c:v>
                </c:pt>
                <c:pt idx="4967">
                  <c:v>1</c:v>
                </c:pt>
                <c:pt idx="4968">
                  <c:v>1</c:v>
                </c:pt>
                <c:pt idx="4969">
                  <c:v>1</c:v>
                </c:pt>
                <c:pt idx="4970">
                  <c:v>1</c:v>
                </c:pt>
                <c:pt idx="4971">
                  <c:v>1</c:v>
                </c:pt>
                <c:pt idx="4972">
                  <c:v>1</c:v>
                </c:pt>
                <c:pt idx="4973">
                  <c:v>1</c:v>
                </c:pt>
                <c:pt idx="4974">
                  <c:v>1</c:v>
                </c:pt>
                <c:pt idx="4976">
                  <c:v>1</c:v>
                </c:pt>
                <c:pt idx="4978">
                  <c:v>1</c:v>
                </c:pt>
                <c:pt idx="4979">
                  <c:v>1</c:v>
                </c:pt>
                <c:pt idx="4980">
                  <c:v>1</c:v>
                </c:pt>
                <c:pt idx="4981">
                  <c:v>1</c:v>
                </c:pt>
                <c:pt idx="4982">
                  <c:v>2</c:v>
                </c:pt>
                <c:pt idx="4983">
                  <c:v>1</c:v>
                </c:pt>
                <c:pt idx="4984">
                  <c:v>1</c:v>
                </c:pt>
                <c:pt idx="4986">
                  <c:v>1</c:v>
                </c:pt>
                <c:pt idx="4987">
                  <c:v>1</c:v>
                </c:pt>
                <c:pt idx="4988">
                  <c:v>2</c:v>
                </c:pt>
                <c:pt idx="4989">
                  <c:v>2</c:v>
                </c:pt>
                <c:pt idx="4990">
                  <c:v>1</c:v>
                </c:pt>
                <c:pt idx="4991">
                  <c:v>1</c:v>
                </c:pt>
                <c:pt idx="4993">
                  <c:v>1</c:v>
                </c:pt>
                <c:pt idx="4994">
                  <c:v>1</c:v>
                </c:pt>
                <c:pt idx="4997">
                  <c:v>1</c:v>
                </c:pt>
                <c:pt idx="4998">
                  <c:v>3</c:v>
                </c:pt>
                <c:pt idx="4999">
                  <c:v>1</c:v>
                </c:pt>
                <c:pt idx="5001">
                  <c:v>1</c:v>
                </c:pt>
                <c:pt idx="5002">
                  <c:v>1</c:v>
                </c:pt>
                <c:pt idx="5003">
                  <c:v>1</c:v>
                </c:pt>
                <c:pt idx="5004">
                  <c:v>1</c:v>
                </c:pt>
                <c:pt idx="5006">
                  <c:v>1</c:v>
                </c:pt>
                <c:pt idx="5007">
                  <c:v>1</c:v>
                </c:pt>
                <c:pt idx="5008">
                  <c:v>1</c:v>
                </c:pt>
                <c:pt idx="5010">
                  <c:v>1</c:v>
                </c:pt>
                <c:pt idx="5011">
                  <c:v>2</c:v>
                </c:pt>
                <c:pt idx="5012">
                  <c:v>1</c:v>
                </c:pt>
                <c:pt idx="5013">
                  <c:v>1</c:v>
                </c:pt>
                <c:pt idx="5014">
                  <c:v>1</c:v>
                </c:pt>
                <c:pt idx="5015">
                  <c:v>1</c:v>
                </c:pt>
                <c:pt idx="5016">
                  <c:v>2</c:v>
                </c:pt>
                <c:pt idx="5017">
                  <c:v>2</c:v>
                </c:pt>
                <c:pt idx="5018">
                  <c:v>1</c:v>
                </c:pt>
                <c:pt idx="5019">
                  <c:v>1</c:v>
                </c:pt>
                <c:pt idx="5021">
                  <c:v>3</c:v>
                </c:pt>
                <c:pt idx="5022">
                  <c:v>1</c:v>
                </c:pt>
                <c:pt idx="5023">
                  <c:v>3</c:v>
                </c:pt>
                <c:pt idx="5024">
                  <c:v>2</c:v>
                </c:pt>
                <c:pt idx="5025">
                  <c:v>1</c:v>
                </c:pt>
                <c:pt idx="5027">
                  <c:v>1</c:v>
                </c:pt>
                <c:pt idx="5028">
                  <c:v>1</c:v>
                </c:pt>
                <c:pt idx="5029">
                  <c:v>1</c:v>
                </c:pt>
                <c:pt idx="5030">
                  <c:v>1</c:v>
                </c:pt>
                <c:pt idx="5031">
                  <c:v>1</c:v>
                </c:pt>
                <c:pt idx="5032">
                  <c:v>1</c:v>
                </c:pt>
                <c:pt idx="5033">
                  <c:v>1</c:v>
                </c:pt>
                <c:pt idx="5034">
                  <c:v>3</c:v>
                </c:pt>
                <c:pt idx="5037">
                  <c:v>2</c:v>
                </c:pt>
                <c:pt idx="5039">
                  <c:v>1</c:v>
                </c:pt>
                <c:pt idx="5040">
                  <c:v>1</c:v>
                </c:pt>
                <c:pt idx="5041">
                  <c:v>1</c:v>
                </c:pt>
                <c:pt idx="5042">
                  <c:v>1</c:v>
                </c:pt>
                <c:pt idx="5043">
                  <c:v>2</c:v>
                </c:pt>
                <c:pt idx="5045">
                  <c:v>1</c:v>
                </c:pt>
                <c:pt idx="5047">
                  <c:v>2</c:v>
                </c:pt>
                <c:pt idx="5048">
                  <c:v>1</c:v>
                </c:pt>
                <c:pt idx="5049">
                  <c:v>1</c:v>
                </c:pt>
                <c:pt idx="5050">
                  <c:v>2</c:v>
                </c:pt>
                <c:pt idx="5051">
                  <c:v>1</c:v>
                </c:pt>
                <c:pt idx="5052">
                  <c:v>1</c:v>
                </c:pt>
                <c:pt idx="5053">
                  <c:v>1</c:v>
                </c:pt>
                <c:pt idx="5054">
                  <c:v>1</c:v>
                </c:pt>
                <c:pt idx="5055">
                  <c:v>1</c:v>
                </c:pt>
                <c:pt idx="5056">
                  <c:v>1</c:v>
                </c:pt>
                <c:pt idx="5058">
                  <c:v>2</c:v>
                </c:pt>
                <c:pt idx="5060">
                  <c:v>1</c:v>
                </c:pt>
                <c:pt idx="5061">
                  <c:v>2</c:v>
                </c:pt>
                <c:pt idx="5062">
                  <c:v>1</c:v>
                </c:pt>
                <c:pt idx="5063">
                  <c:v>1</c:v>
                </c:pt>
                <c:pt idx="5064">
                  <c:v>2</c:v>
                </c:pt>
                <c:pt idx="5065">
                  <c:v>1</c:v>
                </c:pt>
                <c:pt idx="5068">
                  <c:v>3</c:v>
                </c:pt>
                <c:pt idx="5069">
                  <c:v>1</c:v>
                </c:pt>
                <c:pt idx="5070">
                  <c:v>1</c:v>
                </c:pt>
                <c:pt idx="5071">
                  <c:v>1</c:v>
                </c:pt>
                <c:pt idx="5074">
                  <c:v>2</c:v>
                </c:pt>
                <c:pt idx="5075">
                  <c:v>1</c:v>
                </c:pt>
                <c:pt idx="5076">
                  <c:v>1</c:v>
                </c:pt>
                <c:pt idx="5077">
                  <c:v>1</c:v>
                </c:pt>
                <c:pt idx="5078">
                  <c:v>1</c:v>
                </c:pt>
                <c:pt idx="5080">
                  <c:v>2</c:v>
                </c:pt>
                <c:pt idx="5081">
                  <c:v>1</c:v>
                </c:pt>
                <c:pt idx="5082">
                  <c:v>1</c:v>
                </c:pt>
                <c:pt idx="5083">
                  <c:v>1</c:v>
                </c:pt>
                <c:pt idx="5084">
                  <c:v>2</c:v>
                </c:pt>
                <c:pt idx="5085">
                  <c:v>1</c:v>
                </c:pt>
                <c:pt idx="5087">
                  <c:v>1</c:v>
                </c:pt>
                <c:pt idx="5088">
                  <c:v>1</c:v>
                </c:pt>
                <c:pt idx="5089">
                  <c:v>1</c:v>
                </c:pt>
                <c:pt idx="5091">
                  <c:v>1</c:v>
                </c:pt>
                <c:pt idx="5093">
                  <c:v>1</c:v>
                </c:pt>
                <c:pt idx="5094">
                  <c:v>1</c:v>
                </c:pt>
                <c:pt idx="5095">
                  <c:v>1</c:v>
                </c:pt>
                <c:pt idx="5100">
                  <c:v>1</c:v>
                </c:pt>
                <c:pt idx="5101">
                  <c:v>2</c:v>
                </c:pt>
                <c:pt idx="5102">
                  <c:v>1</c:v>
                </c:pt>
                <c:pt idx="5106">
                  <c:v>1</c:v>
                </c:pt>
                <c:pt idx="5110">
                  <c:v>1</c:v>
                </c:pt>
                <c:pt idx="5111">
                  <c:v>1</c:v>
                </c:pt>
                <c:pt idx="5114">
                  <c:v>1</c:v>
                </c:pt>
                <c:pt idx="5115">
                  <c:v>2</c:v>
                </c:pt>
                <c:pt idx="5117">
                  <c:v>2</c:v>
                </c:pt>
                <c:pt idx="5118">
                  <c:v>1</c:v>
                </c:pt>
                <c:pt idx="5119">
                  <c:v>1</c:v>
                </c:pt>
                <c:pt idx="5120">
                  <c:v>1</c:v>
                </c:pt>
                <c:pt idx="5121">
                  <c:v>1</c:v>
                </c:pt>
                <c:pt idx="5122">
                  <c:v>1</c:v>
                </c:pt>
                <c:pt idx="5123">
                  <c:v>1</c:v>
                </c:pt>
                <c:pt idx="5126">
                  <c:v>1</c:v>
                </c:pt>
                <c:pt idx="5128">
                  <c:v>1</c:v>
                </c:pt>
                <c:pt idx="5130">
                  <c:v>1</c:v>
                </c:pt>
                <c:pt idx="5132">
                  <c:v>1</c:v>
                </c:pt>
                <c:pt idx="5133">
                  <c:v>1</c:v>
                </c:pt>
                <c:pt idx="5134">
                  <c:v>1</c:v>
                </c:pt>
                <c:pt idx="5135">
                  <c:v>1</c:v>
                </c:pt>
                <c:pt idx="5136">
                  <c:v>1</c:v>
                </c:pt>
                <c:pt idx="5137">
                  <c:v>2</c:v>
                </c:pt>
                <c:pt idx="5138">
                  <c:v>1</c:v>
                </c:pt>
                <c:pt idx="5139">
                  <c:v>2</c:v>
                </c:pt>
                <c:pt idx="5140">
                  <c:v>1</c:v>
                </c:pt>
                <c:pt idx="5141">
                  <c:v>1</c:v>
                </c:pt>
                <c:pt idx="5142">
                  <c:v>2</c:v>
                </c:pt>
                <c:pt idx="5143">
                  <c:v>1</c:v>
                </c:pt>
                <c:pt idx="5144">
                  <c:v>1</c:v>
                </c:pt>
                <c:pt idx="5145">
                  <c:v>1</c:v>
                </c:pt>
                <c:pt idx="5148">
                  <c:v>1</c:v>
                </c:pt>
                <c:pt idx="5149">
                  <c:v>1</c:v>
                </c:pt>
                <c:pt idx="5150">
                  <c:v>1</c:v>
                </c:pt>
                <c:pt idx="5151">
                  <c:v>1</c:v>
                </c:pt>
                <c:pt idx="5152">
                  <c:v>1</c:v>
                </c:pt>
                <c:pt idx="5153">
                  <c:v>1</c:v>
                </c:pt>
                <c:pt idx="5154">
                  <c:v>1</c:v>
                </c:pt>
                <c:pt idx="5155">
                  <c:v>1</c:v>
                </c:pt>
                <c:pt idx="5156">
                  <c:v>1</c:v>
                </c:pt>
                <c:pt idx="5157">
                  <c:v>1</c:v>
                </c:pt>
                <c:pt idx="5158">
                  <c:v>1</c:v>
                </c:pt>
                <c:pt idx="5159">
                  <c:v>1</c:v>
                </c:pt>
                <c:pt idx="5161">
                  <c:v>1</c:v>
                </c:pt>
                <c:pt idx="5162">
                  <c:v>1</c:v>
                </c:pt>
                <c:pt idx="5163">
                  <c:v>1</c:v>
                </c:pt>
                <c:pt idx="5164">
                  <c:v>1</c:v>
                </c:pt>
                <c:pt idx="5165">
                  <c:v>2</c:v>
                </c:pt>
                <c:pt idx="5166">
                  <c:v>1</c:v>
                </c:pt>
                <c:pt idx="5167">
                  <c:v>1</c:v>
                </c:pt>
                <c:pt idx="5168">
                  <c:v>1</c:v>
                </c:pt>
                <c:pt idx="5169">
                  <c:v>1</c:v>
                </c:pt>
                <c:pt idx="5170">
                  <c:v>1</c:v>
                </c:pt>
                <c:pt idx="5171">
                  <c:v>1</c:v>
                </c:pt>
                <c:pt idx="5173">
                  <c:v>1</c:v>
                </c:pt>
                <c:pt idx="5174">
                  <c:v>1</c:v>
                </c:pt>
                <c:pt idx="5175">
                  <c:v>2</c:v>
                </c:pt>
                <c:pt idx="5176">
                  <c:v>1</c:v>
                </c:pt>
                <c:pt idx="5177">
                  <c:v>1</c:v>
                </c:pt>
                <c:pt idx="5178">
                  <c:v>1</c:v>
                </c:pt>
                <c:pt idx="5181">
                  <c:v>1</c:v>
                </c:pt>
                <c:pt idx="5182">
                  <c:v>1</c:v>
                </c:pt>
                <c:pt idx="5183">
                  <c:v>1</c:v>
                </c:pt>
                <c:pt idx="5184">
                  <c:v>1</c:v>
                </c:pt>
                <c:pt idx="5185">
                  <c:v>1</c:v>
                </c:pt>
                <c:pt idx="5186">
                  <c:v>1</c:v>
                </c:pt>
                <c:pt idx="5187">
                  <c:v>1</c:v>
                </c:pt>
                <c:pt idx="5188">
                  <c:v>2</c:v>
                </c:pt>
                <c:pt idx="5189">
                  <c:v>1</c:v>
                </c:pt>
                <c:pt idx="5190">
                  <c:v>1</c:v>
                </c:pt>
                <c:pt idx="5192">
                  <c:v>1</c:v>
                </c:pt>
                <c:pt idx="5194">
                  <c:v>1</c:v>
                </c:pt>
                <c:pt idx="5195">
                  <c:v>1</c:v>
                </c:pt>
                <c:pt idx="5196">
                  <c:v>1</c:v>
                </c:pt>
                <c:pt idx="5197">
                  <c:v>1</c:v>
                </c:pt>
                <c:pt idx="5198">
                  <c:v>1</c:v>
                </c:pt>
                <c:pt idx="5199">
                  <c:v>3</c:v>
                </c:pt>
                <c:pt idx="5200">
                  <c:v>1</c:v>
                </c:pt>
                <c:pt idx="5201">
                  <c:v>1</c:v>
                </c:pt>
                <c:pt idx="5204">
                  <c:v>1</c:v>
                </c:pt>
                <c:pt idx="5205">
                  <c:v>1</c:v>
                </c:pt>
                <c:pt idx="5206">
                  <c:v>1</c:v>
                </c:pt>
                <c:pt idx="5207">
                  <c:v>2</c:v>
                </c:pt>
                <c:pt idx="5208">
                  <c:v>1</c:v>
                </c:pt>
                <c:pt idx="5209">
                  <c:v>1</c:v>
                </c:pt>
                <c:pt idx="5210">
                  <c:v>1</c:v>
                </c:pt>
                <c:pt idx="5211">
                  <c:v>1</c:v>
                </c:pt>
                <c:pt idx="5212">
                  <c:v>1</c:v>
                </c:pt>
                <c:pt idx="5213">
                  <c:v>1</c:v>
                </c:pt>
                <c:pt idx="5215">
                  <c:v>2</c:v>
                </c:pt>
                <c:pt idx="5216">
                  <c:v>1</c:v>
                </c:pt>
                <c:pt idx="5218">
                  <c:v>1</c:v>
                </c:pt>
                <c:pt idx="5219">
                  <c:v>1</c:v>
                </c:pt>
                <c:pt idx="5220">
                  <c:v>1</c:v>
                </c:pt>
                <c:pt idx="5221">
                  <c:v>2</c:v>
                </c:pt>
                <c:pt idx="5222">
                  <c:v>1</c:v>
                </c:pt>
                <c:pt idx="5223">
                  <c:v>2</c:v>
                </c:pt>
                <c:pt idx="5224">
                  <c:v>2</c:v>
                </c:pt>
                <c:pt idx="5225">
                  <c:v>1</c:v>
                </c:pt>
                <c:pt idx="5226">
                  <c:v>2</c:v>
                </c:pt>
                <c:pt idx="5227">
                  <c:v>1</c:v>
                </c:pt>
                <c:pt idx="5228">
                  <c:v>1</c:v>
                </c:pt>
                <c:pt idx="5229">
                  <c:v>1</c:v>
                </c:pt>
                <c:pt idx="5230">
                  <c:v>2</c:v>
                </c:pt>
                <c:pt idx="5231">
                  <c:v>1</c:v>
                </c:pt>
                <c:pt idx="5232">
                  <c:v>1</c:v>
                </c:pt>
                <c:pt idx="5233">
                  <c:v>1</c:v>
                </c:pt>
                <c:pt idx="5234">
                  <c:v>1</c:v>
                </c:pt>
                <c:pt idx="5235">
                  <c:v>1</c:v>
                </c:pt>
                <c:pt idx="5237">
                  <c:v>1</c:v>
                </c:pt>
                <c:pt idx="5238">
                  <c:v>1</c:v>
                </c:pt>
                <c:pt idx="5239">
                  <c:v>1</c:v>
                </c:pt>
                <c:pt idx="5240">
                  <c:v>1</c:v>
                </c:pt>
                <c:pt idx="5241">
                  <c:v>1</c:v>
                </c:pt>
                <c:pt idx="5242">
                  <c:v>1</c:v>
                </c:pt>
                <c:pt idx="5243">
                  <c:v>1</c:v>
                </c:pt>
                <c:pt idx="5244">
                  <c:v>1</c:v>
                </c:pt>
                <c:pt idx="5245">
                  <c:v>1</c:v>
                </c:pt>
                <c:pt idx="5246">
                  <c:v>1</c:v>
                </c:pt>
                <c:pt idx="5247">
                  <c:v>1</c:v>
                </c:pt>
                <c:pt idx="5250">
                  <c:v>1</c:v>
                </c:pt>
                <c:pt idx="5251">
                  <c:v>1</c:v>
                </c:pt>
                <c:pt idx="5252">
                  <c:v>1</c:v>
                </c:pt>
                <c:pt idx="5254">
                  <c:v>2</c:v>
                </c:pt>
                <c:pt idx="5255">
                  <c:v>1</c:v>
                </c:pt>
                <c:pt idx="5256">
                  <c:v>1</c:v>
                </c:pt>
                <c:pt idx="5257">
                  <c:v>2</c:v>
                </c:pt>
                <c:pt idx="5258">
                  <c:v>1</c:v>
                </c:pt>
                <c:pt idx="5259">
                  <c:v>1</c:v>
                </c:pt>
                <c:pt idx="5260">
                  <c:v>1</c:v>
                </c:pt>
                <c:pt idx="5261">
                  <c:v>1</c:v>
                </c:pt>
                <c:pt idx="5262">
                  <c:v>1</c:v>
                </c:pt>
                <c:pt idx="5263">
                  <c:v>1</c:v>
                </c:pt>
                <c:pt idx="5264">
                  <c:v>1</c:v>
                </c:pt>
                <c:pt idx="5266">
                  <c:v>1</c:v>
                </c:pt>
                <c:pt idx="5268">
                  <c:v>2</c:v>
                </c:pt>
                <c:pt idx="5270">
                  <c:v>1</c:v>
                </c:pt>
                <c:pt idx="5271">
                  <c:v>1</c:v>
                </c:pt>
                <c:pt idx="5272">
                  <c:v>1</c:v>
                </c:pt>
                <c:pt idx="5273">
                  <c:v>1</c:v>
                </c:pt>
                <c:pt idx="5274">
                  <c:v>2</c:v>
                </c:pt>
                <c:pt idx="5275">
                  <c:v>1</c:v>
                </c:pt>
                <c:pt idx="5276">
                  <c:v>2</c:v>
                </c:pt>
                <c:pt idx="5277">
                  <c:v>1</c:v>
                </c:pt>
                <c:pt idx="5278">
                  <c:v>2</c:v>
                </c:pt>
                <c:pt idx="5279">
                  <c:v>1</c:v>
                </c:pt>
                <c:pt idx="5280">
                  <c:v>1</c:v>
                </c:pt>
                <c:pt idx="5281">
                  <c:v>1</c:v>
                </c:pt>
                <c:pt idx="5282">
                  <c:v>1</c:v>
                </c:pt>
                <c:pt idx="5285">
                  <c:v>1</c:v>
                </c:pt>
                <c:pt idx="5286">
                  <c:v>1</c:v>
                </c:pt>
                <c:pt idx="5287">
                  <c:v>1</c:v>
                </c:pt>
                <c:pt idx="5288">
                  <c:v>1</c:v>
                </c:pt>
                <c:pt idx="5289">
                  <c:v>2</c:v>
                </c:pt>
                <c:pt idx="5292">
                  <c:v>1</c:v>
                </c:pt>
                <c:pt idx="5293">
                  <c:v>1</c:v>
                </c:pt>
                <c:pt idx="5294">
                  <c:v>1</c:v>
                </c:pt>
                <c:pt idx="5295">
                  <c:v>2</c:v>
                </c:pt>
                <c:pt idx="5296">
                  <c:v>2</c:v>
                </c:pt>
                <c:pt idx="5297">
                  <c:v>1</c:v>
                </c:pt>
                <c:pt idx="5299">
                  <c:v>2</c:v>
                </c:pt>
                <c:pt idx="5300">
                  <c:v>1</c:v>
                </c:pt>
                <c:pt idx="5302">
                  <c:v>1</c:v>
                </c:pt>
                <c:pt idx="5303">
                  <c:v>1</c:v>
                </c:pt>
                <c:pt idx="5304">
                  <c:v>1</c:v>
                </c:pt>
                <c:pt idx="5307">
                  <c:v>1</c:v>
                </c:pt>
                <c:pt idx="5309">
                  <c:v>1</c:v>
                </c:pt>
                <c:pt idx="5310">
                  <c:v>1</c:v>
                </c:pt>
                <c:pt idx="5311">
                  <c:v>1</c:v>
                </c:pt>
                <c:pt idx="5312">
                  <c:v>1</c:v>
                </c:pt>
                <c:pt idx="5313">
                  <c:v>1</c:v>
                </c:pt>
                <c:pt idx="5314">
                  <c:v>1</c:v>
                </c:pt>
                <c:pt idx="5315">
                  <c:v>1</c:v>
                </c:pt>
                <c:pt idx="5316">
                  <c:v>3</c:v>
                </c:pt>
                <c:pt idx="5317">
                  <c:v>1</c:v>
                </c:pt>
                <c:pt idx="5318">
                  <c:v>1</c:v>
                </c:pt>
                <c:pt idx="5319">
                  <c:v>2</c:v>
                </c:pt>
                <c:pt idx="5320">
                  <c:v>1</c:v>
                </c:pt>
                <c:pt idx="5321">
                  <c:v>1</c:v>
                </c:pt>
                <c:pt idx="5322">
                  <c:v>1</c:v>
                </c:pt>
                <c:pt idx="5323">
                  <c:v>1</c:v>
                </c:pt>
                <c:pt idx="5324">
                  <c:v>1</c:v>
                </c:pt>
                <c:pt idx="5325">
                  <c:v>1</c:v>
                </c:pt>
                <c:pt idx="5327">
                  <c:v>1</c:v>
                </c:pt>
                <c:pt idx="5328">
                  <c:v>2</c:v>
                </c:pt>
                <c:pt idx="5329">
                  <c:v>1</c:v>
                </c:pt>
                <c:pt idx="5330">
                  <c:v>1</c:v>
                </c:pt>
                <c:pt idx="5331">
                  <c:v>1</c:v>
                </c:pt>
                <c:pt idx="5332">
                  <c:v>1</c:v>
                </c:pt>
                <c:pt idx="5334">
                  <c:v>1</c:v>
                </c:pt>
                <c:pt idx="5335">
                  <c:v>1</c:v>
                </c:pt>
                <c:pt idx="5337">
                  <c:v>1</c:v>
                </c:pt>
                <c:pt idx="5339">
                  <c:v>1</c:v>
                </c:pt>
                <c:pt idx="5340">
                  <c:v>1</c:v>
                </c:pt>
                <c:pt idx="5344">
                  <c:v>1</c:v>
                </c:pt>
                <c:pt idx="5345">
                  <c:v>1</c:v>
                </c:pt>
                <c:pt idx="5347">
                  <c:v>1</c:v>
                </c:pt>
                <c:pt idx="5348">
                  <c:v>1</c:v>
                </c:pt>
                <c:pt idx="5350">
                  <c:v>1</c:v>
                </c:pt>
                <c:pt idx="5351">
                  <c:v>1</c:v>
                </c:pt>
                <c:pt idx="5352">
                  <c:v>1</c:v>
                </c:pt>
                <c:pt idx="5353">
                  <c:v>1</c:v>
                </c:pt>
                <c:pt idx="5354">
                  <c:v>1</c:v>
                </c:pt>
                <c:pt idx="5355">
                  <c:v>1</c:v>
                </c:pt>
                <c:pt idx="5356">
                  <c:v>1</c:v>
                </c:pt>
                <c:pt idx="5357">
                  <c:v>1</c:v>
                </c:pt>
                <c:pt idx="5358">
                  <c:v>2</c:v>
                </c:pt>
                <c:pt idx="5359">
                  <c:v>1</c:v>
                </c:pt>
                <c:pt idx="5361">
                  <c:v>1</c:v>
                </c:pt>
                <c:pt idx="5362">
                  <c:v>1</c:v>
                </c:pt>
                <c:pt idx="5363">
                  <c:v>1</c:v>
                </c:pt>
                <c:pt idx="5364">
                  <c:v>1</c:v>
                </c:pt>
                <c:pt idx="5365">
                  <c:v>1</c:v>
                </c:pt>
                <c:pt idx="5368">
                  <c:v>1</c:v>
                </c:pt>
                <c:pt idx="5369">
                  <c:v>1</c:v>
                </c:pt>
                <c:pt idx="5370">
                  <c:v>1</c:v>
                </c:pt>
                <c:pt idx="5371">
                  <c:v>1</c:v>
                </c:pt>
                <c:pt idx="5372">
                  <c:v>1</c:v>
                </c:pt>
                <c:pt idx="5373">
                  <c:v>1</c:v>
                </c:pt>
                <c:pt idx="5374">
                  <c:v>1</c:v>
                </c:pt>
                <c:pt idx="5375">
                  <c:v>1</c:v>
                </c:pt>
                <c:pt idx="5376">
                  <c:v>1</c:v>
                </c:pt>
                <c:pt idx="5377">
                  <c:v>1</c:v>
                </c:pt>
                <c:pt idx="5378">
                  <c:v>1</c:v>
                </c:pt>
                <c:pt idx="5379">
                  <c:v>1</c:v>
                </c:pt>
                <c:pt idx="5381">
                  <c:v>1</c:v>
                </c:pt>
                <c:pt idx="5382">
                  <c:v>1</c:v>
                </c:pt>
                <c:pt idx="5383">
                  <c:v>1</c:v>
                </c:pt>
                <c:pt idx="5385">
                  <c:v>1</c:v>
                </c:pt>
                <c:pt idx="5387">
                  <c:v>1</c:v>
                </c:pt>
                <c:pt idx="5388">
                  <c:v>1</c:v>
                </c:pt>
                <c:pt idx="5389">
                  <c:v>1</c:v>
                </c:pt>
                <c:pt idx="5390">
                  <c:v>1</c:v>
                </c:pt>
                <c:pt idx="5392">
                  <c:v>1</c:v>
                </c:pt>
                <c:pt idx="5393">
                  <c:v>1</c:v>
                </c:pt>
                <c:pt idx="5394">
                  <c:v>1</c:v>
                </c:pt>
                <c:pt idx="5395">
                  <c:v>1</c:v>
                </c:pt>
                <c:pt idx="5396">
                  <c:v>1</c:v>
                </c:pt>
                <c:pt idx="5397">
                  <c:v>1</c:v>
                </c:pt>
                <c:pt idx="5399">
                  <c:v>2</c:v>
                </c:pt>
                <c:pt idx="5400">
                  <c:v>1</c:v>
                </c:pt>
                <c:pt idx="5403">
                  <c:v>1</c:v>
                </c:pt>
                <c:pt idx="5405">
                  <c:v>1</c:v>
                </c:pt>
                <c:pt idx="5406">
                  <c:v>1</c:v>
                </c:pt>
                <c:pt idx="5407">
                  <c:v>1</c:v>
                </c:pt>
                <c:pt idx="5409">
                  <c:v>1</c:v>
                </c:pt>
                <c:pt idx="5410">
                  <c:v>2</c:v>
                </c:pt>
                <c:pt idx="5411">
                  <c:v>1</c:v>
                </c:pt>
                <c:pt idx="5415">
                  <c:v>1</c:v>
                </c:pt>
                <c:pt idx="5416">
                  <c:v>1</c:v>
                </c:pt>
                <c:pt idx="5417">
                  <c:v>1</c:v>
                </c:pt>
                <c:pt idx="5418">
                  <c:v>1</c:v>
                </c:pt>
                <c:pt idx="5419">
                  <c:v>1</c:v>
                </c:pt>
                <c:pt idx="5420">
                  <c:v>1</c:v>
                </c:pt>
                <c:pt idx="5421">
                  <c:v>1</c:v>
                </c:pt>
                <c:pt idx="5422">
                  <c:v>1</c:v>
                </c:pt>
                <c:pt idx="5423">
                  <c:v>1</c:v>
                </c:pt>
                <c:pt idx="5424">
                  <c:v>1</c:v>
                </c:pt>
                <c:pt idx="5426">
                  <c:v>1</c:v>
                </c:pt>
                <c:pt idx="5428">
                  <c:v>2</c:v>
                </c:pt>
                <c:pt idx="5429">
                  <c:v>1</c:v>
                </c:pt>
                <c:pt idx="5430">
                  <c:v>1</c:v>
                </c:pt>
                <c:pt idx="5431">
                  <c:v>2</c:v>
                </c:pt>
                <c:pt idx="5432">
                  <c:v>1</c:v>
                </c:pt>
                <c:pt idx="5433">
                  <c:v>1</c:v>
                </c:pt>
                <c:pt idx="5434">
                  <c:v>1</c:v>
                </c:pt>
                <c:pt idx="5436">
                  <c:v>1</c:v>
                </c:pt>
                <c:pt idx="5438">
                  <c:v>1</c:v>
                </c:pt>
                <c:pt idx="5439">
                  <c:v>2</c:v>
                </c:pt>
                <c:pt idx="5440">
                  <c:v>1</c:v>
                </c:pt>
                <c:pt idx="5441">
                  <c:v>1</c:v>
                </c:pt>
                <c:pt idx="5442">
                  <c:v>1</c:v>
                </c:pt>
                <c:pt idx="5444">
                  <c:v>1</c:v>
                </c:pt>
                <c:pt idx="5445">
                  <c:v>2</c:v>
                </c:pt>
                <c:pt idx="5447">
                  <c:v>1</c:v>
                </c:pt>
                <c:pt idx="5448">
                  <c:v>1</c:v>
                </c:pt>
                <c:pt idx="5449">
                  <c:v>1</c:v>
                </c:pt>
                <c:pt idx="5450">
                  <c:v>1</c:v>
                </c:pt>
                <c:pt idx="5451">
                  <c:v>1</c:v>
                </c:pt>
                <c:pt idx="5452">
                  <c:v>1</c:v>
                </c:pt>
                <c:pt idx="5453">
                  <c:v>1</c:v>
                </c:pt>
                <c:pt idx="5454">
                  <c:v>1</c:v>
                </c:pt>
                <c:pt idx="5457">
                  <c:v>1</c:v>
                </c:pt>
                <c:pt idx="5458">
                  <c:v>1</c:v>
                </c:pt>
                <c:pt idx="5459">
                  <c:v>1</c:v>
                </c:pt>
                <c:pt idx="5460">
                  <c:v>1</c:v>
                </c:pt>
                <c:pt idx="5462">
                  <c:v>1</c:v>
                </c:pt>
                <c:pt idx="5463">
                  <c:v>1</c:v>
                </c:pt>
                <c:pt idx="5464">
                  <c:v>2</c:v>
                </c:pt>
                <c:pt idx="5467">
                  <c:v>1</c:v>
                </c:pt>
                <c:pt idx="5468">
                  <c:v>1</c:v>
                </c:pt>
                <c:pt idx="5469">
                  <c:v>1</c:v>
                </c:pt>
                <c:pt idx="5470">
                  <c:v>1</c:v>
                </c:pt>
                <c:pt idx="5471">
                  <c:v>1</c:v>
                </c:pt>
                <c:pt idx="5473">
                  <c:v>1</c:v>
                </c:pt>
                <c:pt idx="5474">
                  <c:v>1</c:v>
                </c:pt>
                <c:pt idx="5475">
                  <c:v>1</c:v>
                </c:pt>
                <c:pt idx="5476">
                  <c:v>3</c:v>
                </c:pt>
                <c:pt idx="5477">
                  <c:v>1</c:v>
                </c:pt>
                <c:pt idx="5478">
                  <c:v>1</c:v>
                </c:pt>
                <c:pt idx="5479">
                  <c:v>1</c:v>
                </c:pt>
                <c:pt idx="5480">
                  <c:v>1</c:v>
                </c:pt>
                <c:pt idx="5481">
                  <c:v>1</c:v>
                </c:pt>
                <c:pt idx="5482">
                  <c:v>1</c:v>
                </c:pt>
                <c:pt idx="5483">
                  <c:v>1</c:v>
                </c:pt>
                <c:pt idx="5485">
                  <c:v>2</c:v>
                </c:pt>
                <c:pt idx="5486">
                  <c:v>1</c:v>
                </c:pt>
                <c:pt idx="5488">
                  <c:v>1</c:v>
                </c:pt>
                <c:pt idx="5489">
                  <c:v>1</c:v>
                </c:pt>
                <c:pt idx="5492">
                  <c:v>1</c:v>
                </c:pt>
                <c:pt idx="5493">
                  <c:v>1</c:v>
                </c:pt>
                <c:pt idx="5497">
                  <c:v>1</c:v>
                </c:pt>
                <c:pt idx="5498">
                  <c:v>1</c:v>
                </c:pt>
                <c:pt idx="5500">
                  <c:v>1</c:v>
                </c:pt>
                <c:pt idx="5501">
                  <c:v>1</c:v>
                </c:pt>
                <c:pt idx="5503">
                  <c:v>1</c:v>
                </c:pt>
                <c:pt idx="5504">
                  <c:v>2</c:v>
                </c:pt>
                <c:pt idx="5505">
                  <c:v>1</c:v>
                </c:pt>
                <c:pt idx="5507">
                  <c:v>1</c:v>
                </c:pt>
                <c:pt idx="5508">
                  <c:v>1</c:v>
                </c:pt>
                <c:pt idx="5511">
                  <c:v>1</c:v>
                </c:pt>
                <c:pt idx="5512">
                  <c:v>1</c:v>
                </c:pt>
                <c:pt idx="5514">
                  <c:v>1</c:v>
                </c:pt>
                <c:pt idx="5515">
                  <c:v>1</c:v>
                </c:pt>
                <c:pt idx="5516">
                  <c:v>1</c:v>
                </c:pt>
                <c:pt idx="5517">
                  <c:v>1</c:v>
                </c:pt>
                <c:pt idx="5518">
                  <c:v>1</c:v>
                </c:pt>
                <c:pt idx="5519">
                  <c:v>1</c:v>
                </c:pt>
                <c:pt idx="5520">
                  <c:v>1</c:v>
                </c:pt>
                <c:pt idx="5521">
                  <c:v>1</c:v>
                </c:pt>
                <c:pt idx="5522">
                  <c:v>1</c:v>
                </c:pt>
                <c:pt idx="5524">
                  <c:v>1</c:v>
                </c:pt>
                <c:pt idx="5525">
                  <c:v>1</c:v>
                </c:pt>
                <c:pt idx="5526">
                  <c:v>1</c:v>
                </c:pt>
                <c:pt idx="5527">
                  <c:v>1</c:v>
                </c:pt>
                <c:pt idx="5528">
                  <c:v>1</c:v>
                </c:pt>
                <c:pt idx="5529">
                  <c:v>1</c:v>
                </c:pt>
                <c:pt idx="5531">
                  <c:v>1</c:v>
                </c:pt>
                <c:pt idx="5533">
                  <c:v>1</c:v>
                </c:pt>
                <c:pt idx="5534">
                  <c:v>1</c:v>
                </c:pt>
                <c:pt idx="5535">
                  <c:v>1</c:v>
                </c:pt>
                <c:pt idx="5537">
                  <c:v>2</c:v>
                </c:pt>
                <c:pt idx="5538">
                  <c:v>1</c:v>
                </c:pt>
                <c:pt idx="5539">
                  <c:v>1</c:v>
                </c:pt>
                <c:pt idx="5540">
                  <c:v>1</c:v>
                </c:pt>
                <c:pt idx="5541">
                  <c:v>1</c:v>
                </c:pt>
                <c:pt idx="5542">
                  <c:v>1</c:v>
                </c:pt>
                <c:pt idx="5544">
                  <c:v>1</c:v>
                </c:pt>
                <c:pt idx="5546">
                  <c:v>1</c:v>
                </c:pt>
                <c:pt idx="5548">
                  <c:v>1</c:v>
                </c:pt>
                <c:pt idx="5550">
                  <c:v>1</c:v>
                </c:pt>
                <c:pt idx="5551">
                  <c:v>2</c:v>
                </c:pt>
                <c:pt idx="5552">
                  <c:v>1</c:v>
                </c:pt>
                <c:pt idx="5553">
                  <c:v>1</c:v>
                </c:pt>
                <c:pt idx="5555">
                  <c:v>1</c:v>
                </c:pt>
                <c:pt idx="5556">
                  <c:v>1</c:v>
                </c:pt>
                <c:pt idx="5557">
                  <c:v>1</c:v>
                </c:pt>
                <c:pt idx="5558">
                  <c:v>1</c:v>
                </c:pt>
                <c:pt idx="5559">
                  <c:v>1</c:v>
                </c:pt>
                <c:pt idx="5560">
                  <c:v>1</c:v>
                </c:pt>
                <c:pt idx="5561">
                  <c:v>2</c:v>
                </c:pt>
                <c:pt idx="5562">
                  <c:v>1</c:v>
                </c:pt>
                <c:pt idx="5563">
                  <c:v>1</c:v>
                </c:pt>
                <c:pt idx="5565">
                  <c:v>1</c:v>
                </c:pt>
                <c:pt idx="5566">
                  <c:v>1</c:v>
                </c:pt>
                <c:pt idx="5569">
                  <c:v>1</c:v>
                </c:pt>
                <c:pt idx="5570">
                  <c:v>1</c:v>
                </c:pt>
                <c:pt idx="5571">
                  <c:v>1</c:v>
                </c:pt>
                <c:pt idx="5572">
                  <c:v>1</c:v>
                </c:pt>
                <c:pt idx="5573">
                  <c:v>1</c:v>
                </c:pt>
                <c:pt idx="5574">
                  <c:v>1</c:v>
                </c:pt>
                <c:pt idx="5575">
                  <c:v>1</c:v>
                </c:pt>
                <c:pt idx="5577">
                  <c:v>1</c:v>
                </c:pt>
                <c:pt idx="5578">
                  <c:v>1</c:v>
                </c:pt>
                <c:pt idx="5579">
                  <c:v>2</c:v>
                </c:pt>
                <c:pt idx="5580">
                  <c:v>1</c:v>
                </c:pt>
                <c:pt idx="5582">
                  <c:v>1</c:v>
                </c:pt>
                <c:pt idx="5583">
                  <c:v>1</c:v>
                </c:pt>
                <c:pt idx="5584">
                  <c:v>1</c:v>
                </c:pt>
                <c:pt idx="5585">
                  <c:v>1</c:v>
                </c:pt>
                <c:pt idx="5587">
                  <c:v>1</c:v>
                </c:pt>
                <c:pt idx="5590">
                  <c:v>1</c:v>
                </c:pt>
                <c:pt idx="5591">
                  <c:v>1</c:v>
                </c:pt>
                <c:pt idx="5593">
                  <c:v>1</c:v>
                </c:pt>
                <c:pt idx="5594">
                  <c:v>1</c:v>
                </c:pt>
                <c:pt idx="5595">
                  <c:v>1</c:v>
                </c:pt>
                <c:pt idx="5596">
                  <c:v>1</c:v>
                </c:pt>
                <c:pt idx="5597">
                  <c:v>1</c:v>
                </c:pt>
                <c:pt idx="5598">
                  <c:v>1</c:v>
                </c:pt>
                <c:pt idx="5599">
                  <c:v>1</c:v>
                </c:pt>
                <c:pt idx="5600">
                  <c:v>1</c:v>
                </c:pt>
                <c:pt idx="5601">
                  <c:v>1</c:v>
                </c:pt>
                <c:pt idx="5602">
                  <c:v>1</c:v>
                </c:pt>
                <c:pt idx="5603">
                  <c:v>1</c:v>
                </c:pt>
                <c:pt idx="5604">
                  <c:v>1</c:v>
                </c:pt>
                <c:pt idx="5605">
                  <c:v>1</c:v>
                </c:pt>
                <c:pt idx="5606">
                  <c:v>1</c:v>
                </c:pt>
                <c:pt idx="5607">
                  <c:v>1</c:v>
                </c:pt>
                <c:pt idx="5608">
                  <c:v>1</c:v>
                </c:pt>
                <c:pt idx="5609">
                  <c:v>1</c:v>
                </c:pt>
                <c:pt idx="5610">
                  <c:v>1</c:v>
                </c:pt>
                <c:pt idx="5611">
                  <c:v>1</c:v>
                </c:pt>
                <c:pt idx="5612">
                  <c:v>1</c:v>
                </c:pt>
                <c:pt idx="5613">
                  <c:v>1</c:v>
                </c:pt>
                <c:pt idx="5614">
                  <c:v>1</c:v>
                </c:pt>
                <c:pt idx="5616">
                  <c:v>1</c:v>
                </c:pt>
                <c:pt idx="5617">
                  <c:v>1</c:v>
                </c:pt>
                <c:pt idx="5619">
                  <c:v>1</c:v>
                </c:pt>
                <c:pt idx="5620">
                  <c:v>1</c:v>
                </c:pt>
                <c:pt idx="5621">
                  <c:v>1</c:v>
                </c:pt>
                <c:pt idx="5622">
                  <c:v>1</c:v>
                </c:pt>
                <c:pt idx="5623">
                  <c:v>1</c:v>
                </c:pt>
                <c:pt idx="5624">
                  <c:v>1</c:v>
                </c:pt>
                <c:pt idx="5625">
                  <c:v>1</c:v>
                </c:pt>
                <c:pt idx="5627">
                  <c:v>1</c:v>
                </c:pt>
                <c:pt idx="5628">
                  <c:v>1</c:v>
                </c:pt>
                <c:pt idx="5629">
                  <c:v>1</c:v>
                </c:pt>
                <c:pt idx="5632">
                  <c:v>1</c:v>
                </c:pt>
                <c:pt idx="5633">
                  <c:v>2</c:v>
                </c:pt>
                <c:pt idx="5634">
                  <c:v>1</c:v>
                </c:pt>
                <c:pt idx="5635">
                  <c:v>1</c:v>
                </c:pt>
                <c:pt idx="5636">
                  <c:v>1</c:v>
                </c:pt>
                <c:pt idx="5638">
                  <c:v>1</c:v>
                </c:pt>
                <c:pt idx="5639">
                  <c:v>1</c:v>
                </c:pt>
                <c:pt idx="5640">
                  <c:v>1</c:v>
                </c:pt>
                <c:pt idx="5641">
                  <c:v>2</c:v>
                </c:pt>
                <c:pt idx="5643">
                  <c:v>1</c:v>
                </c:pt>
                <c:pt idx="5644">
                  <c:v>1</c:v>
                </c:pt>
                <c:pt idx="5646">
                  <c:v>1</c:v>
                </c:pt>
                <c:pt idx="5647">
                  <c:v>2</c:v>
                </c:pt>
                <c:pt idx="5648">
                  <c:v>1</c:v>
                </c:pt>
                <c:pt idx="5649">
                  <c:v>1</c:v>
                </c:pt>
                <c:pt idx="5650">
                  <c:v>1</c:v>
                </c:pt>
                <c:pt idx="5653">
                  <c:v>1</c:v>
                </c:pt>
                <c:pt idx="5654">
                  <c:v>1</c:v>
                </c:pt>
                <c:pt idx="5656">
                  <c:v>1</c:v>
                </c:pt>
                <c:pt idx="5657">
                  <c:v>1</c:v>
                </c:pt>
                <c:pt idx="5658">
                  <c:v>1</c:v>
                </c:pt>
                <c:pt idx="5660">
                  <c:v>1</c:v>
                </c:pt>
                <c:pt idx="5661">
                  <c:v>1</c:v>
                </c:pt>
                <c:pt idx="5663">
                  <c:v>2</c:v>
                </c:pt>
                <c:pt idx="5664">
                  <c:v>1</c:v>
                </c:pt>
                <c:pt idx="5665">
                  <c:v>1</c:v>
                </c:pt>
                <c:pt idx="5666">
                  <c:v>1</c:v>
                </c:pt>
                <c:pt idx="5668">
                  <c:v>1</c:v>
                </c:pt>
                <c:pt idx="5669">
                  <c:v>1</c:v>
                </c:pt>
                <c:pt idx="5670">
                  <c:v>1</c:v>
                </c:pt>
                <c:pt idx="5671">
                  <c:v>1</c:v>
                </c:pt>
                <c:pt idx="5672">
                  <c:v>3</c:v>
                </c:pt>
                <c:pt idx="5673">
                  <c:v>1</c:v>
                </c:pt>
                <c:pt idx="5674">
                  <c:v>1</c:v>
                </c:pt>
                <c:pt idx="5675">
                  <c:v>1</c:v>
                </c:pt>
                <c:pt idx="5677">
                  <c:v>1</c:v>
                </c:pt>
                <c:pt idx="5678">
                  <c:v>1</c:v>
                </c:pt>
                <c:pt idx="5679">
                  <c:v>1</c:v>
                </c:pt>
                <c:pt idx="5680">
                  <c:v>1</c:v>
                </c:pt>
                <c:pt idx="5682">
                  <c:v>1</c:v>
                </c:pt>
                <c:pt idx="5683">
                  <c:v>1</c:v>
                </c:pt>
                <c:pt idx="5684">
                  <c:v>1</c:v>
                </c:pt>
                <c:pt idx="5685">
                  <c:v>1</c:v>
                </c:pt>
                <c:pt idx="5687">
                  <c:v>1</c:v>
                </c:pt>
                <c:pt idx="5689">
                  <c:v>1</c:v>
                </c:pt>
                <c:pt idx="5690">
                  <c:v>1</c:v>
                </c:pt>
                <c:pt idx="5691">
                  <c:v>1</c:v>
                </c:pt>
                <c:pt idx="5692">
                  <c:v>1</c:v>
                </c:pt>
                <c:pt idx="5693">
                  <c:v>1</c:v>
                </c:pt>
                <c:pt idx="5694">
                  <c:v>1</c:v>
                </c:pt>
                <c:pt idx="5696">
                  <c:v>1</c:v>
                </c:pt>
                <c:pt idx="5698">
                  <c:v>2</c:v>
                </c:pt>
                <c:pt idx="5699">
                  <c:v>1</c:v>
                </c:pt>
                <c:pt idx="5700">
                  <c:v>1</c:v>
                </c:pt>
                <c:pt idx="5701">
                  <c:v>1</c:v>
                </c:pt>
                <c:pt idx="5702">
                  <c:v>1</c:v>
                </c:pt>
                <c:pt idx="5703">
                  <c:v>1</c:v>
                </c:pt>
                <c:pt idx="5704">
                  <c:v>1</c:v>
                </c:pt>
                <c:pt idx="5705">
                  <c:v>1</c:v>
                </c:pt>
                <c:pt idx="5706">
                  <c:v>2</c:v>
                </c:pt>
                <c:pt idx="5708">
                  <c:v>1</c:v>
                </c:pt>
                <c:pt idx="5709">
                  <c:v>1</c:v>
                </c:pt>
                <c:pt idx="5710">
                  <c:v>1</c:v>
                </c:pt>
                <c:pt idx="5712">
                  <c:v>1</c:v>
                </c:pt>
                <c:pt idx="5713">
                  <c:v>1</c:v>
                </c:pt>
                <c:pt idx="5714">
                  <c:v>1</c:v>
                </c:pt>
                <c:pt idx="5716">
                  <c:v>1</c:v>
                </c:pt>
                <c:pt idx="5717">
                  <c:v>1</c:v>
                </c:pt>
                <c:pt idx="5718">
                  <c:v>1</c:v>
                </c:pt>
                <c:pt idx="5719">
                  <c:v>1</c:v>
                </c:pt>
                <c:pt idx="5721">
                  <c:v>1</c:v>
                </c:pt>
                <c:pt idx="5722">
                  <c:v>1</c:v>
                </c:pt>
                <c:pt idx="5723">
                  <c:v>1</c:v>
                </c:pt>
                <c:pt idx="5724">
                  <c:v>2</c:v>
                </c:pt>
                <c:pt idx="5725">
                  <c:v>1</c:v>
                </c:pt>
                <c:pt idx="5726">
                  <c:v>1</c:v>
                </c:pt>
                <c:pt idx="5727">
                  <c:v>1</c:v>
                </c:pt>
                <c:pt idx="5728">
                  <c:v>1</c:v>
                </c:pt>
                <c:pt idx="5730">
                  <c:v>1</c:v>
                </c:pt>
                <c:pt idx="5732">
                  <c:v>1</c:v>
                </c:pt>
                <c:pt idx="5735">
                  <c:v>1</c:v>
                </c:pt>
                <c:pt idx="5737">
                  <c:v>1</c:v>
                </c:pt>
                <c:pt idx="5738">
                  <c:v>1</c:v>
                </c:pt>
                <c:pt idx="5739">
                  <c:v>1</c:v>
                </c:pt>
                <c:pt idx="5740">
                  <c:v>1</c:v>
                </c:pt>
                <c:pt idx="5745">
                  <c:v>1</c:v>
                </c:pt>
                <c:pt idx="5748">
                  <c:v>1</c:v>
                </c:pt>
                <c:pt idx="5749">
                  <c:v>1</c:v>
                </c:pt>
                <c:pt idx="5750">
                  <c:v>1</c:v>
                </c:pt>
                <c:pt idx="5751">
                  <c:v>1</c:v>
                </c:pt>
                <c:pt idx="5752">
                  <c:v>1</c:v>
                </c:pt>
                <c:pt idx="5753">
                  <c:v>1</c:v>
                </c:pt>
                <c:pt idx="5754">
                  <c:v>1</c:v>
                </c:pt>
                <c:pt idx="5755">
                  <c:v>1</c:v>
                </c:pt>
                <c:pt idx="5756">
                  <c:v>1</c:v>
                </c:pt>
                <c:pt idx="5757">
                  <c:v>1</c:v>
                </c:pt>
                <c:pt idx="5758">
                  <c:v>1</c:v>
                </c:pt>
                <c:pt idx="5759">
                  <c:v>1</c:v>
                </c:pt>
                <c:pt idx="5760">
                  <c:v>1</c:v>
                </c:pt>
                <c:pt idx="5761">
                  <c:v>1</c:v>
                </c:pt>
                <c:pt idx="5762">
                  <c:v>1</c:v>
                </c:pt>
                <c:pt idx="5763">
                  <c:v>1</c:v>
                </c:pt>
                <c:pt idx="5765">
                  <c:v>1</c:v>
                </c:pt>
                <c:pt idx="5766">
                  <c:v>1</c:v>
                </c:pt>
                <c:pt idx="5767">
                  <c:v>2</c:v>
                </c:pt>
                <c:pt idx="5770">
                  <c:v>1</c:v>
                </c:pt>
                <c:pt idx="5771">
                  <c:v>1</c:v>
                </c:pt>
                <c:pt idx="5772">
                  <c:v>1</c:v>
                </c:pt>
                <c:pt idx="5773">
                  <c:v>1</c:v>
                </c:pt>
                <c:pt idx="5774">
                  <c:v>1</c:v>
                </c:pt>
                <c:pt idx="5775">
                  <c:v>1</c:v>
                </c:pt>
                <c:pt idx="5776">
                  <c:v>1</c:v>
                </c:pt>
                <c:pt idx="5778">
                  <c:v>1</c:v>
                </c:pt>
                <c:pt idx="5779">
                  <c:v>1</c:v>
                </c:pt>
                <c:pt idx="5780">
                  <c:v>1</c:v>
                </c:pt>
                <c:pt idx="5781">
                  <c:v>1</c:v>
                </c:pt>
                <c:pt idx="5782">
                  <c:v>1</c:v>
                </c:pt>
                <c:pt idx="5783">
                  <c:v>1</c:v>
                </c:pt>
                <c:pt idx="5785">
                  <c:v>1</c:v>
                </c:pt>
                <c:pt idx="5787">
                  <c:v>1</c:v>
                </c:pt>
                <c:pt idx="5788">
                  <c:v>1</c:v>
                </c:pt>
                <c:pt idx="5789">
                  <c:v>1</c:v>
                </c:pt>
                <c:pt idx="5791">
                  <c:v>1</c:v>
                </c:pt>
                <c:pt idx="5792">
                  <c:v>2</c:v>
                </c:pt>
                <c:pt idx="5793">
                  <c:v>1</c:v>
                </c:pt>
                <c:pt idx="5794">
                  <c:v>1</c:v>
                </c:pt>
                <c:pt idx="5795">
                  <c:v>1</c:v>
                </c:pt>
                <c:pt idx="5796">
                  <c:v>2</c:v>
                </c:pt>
                <c:pt idx="5798">
                  <c:v>1</c:v>
                </c:pt>
                <c:pt idx="5799">
                  <c:v>1</c:v>
                </c:pt>
                <c:pt idx="5801">
                  <c:v>1</c:v>
                </c:pt>
                <c:pt idx="5802">
                  <c:v>1</c:v>
                </c:pt>
                <c:pt idx="5803">
                  <c:v>1</c:v>
                </c:pt>
                <c:pt idx="5805">
                  <c:v>1</c:v>
                </c:pt>
                <c:pt idx="5807">
                  <c:v>1</c:v>
                </c:pt>
                <c:pt idx="5808">
                  <c:v>1</c:v>
                </c:pt>
                <c:pt idx="5811">
                  <c:v>1</c:v>
                </c:pt>
                <c:pt idx="5812">
                  <c:v>1</c:v>
                </c:pt>
                <c:pt idx="5813">
                  <c:v>1</c:v>
                </c:pt>
                <c:pt idx="5814">
                  <c:v>1</c:v>
                </c:pt>
                <c:pt idx="5815">
                  <c:v>1</c:v>
                </c:pt>
                <c:pt idx="5816">
                  <c:v>1</c:v>
                </c:pt>
                <c:pt idx="5820">
                  <c:v>1</c:v>
                </c:pt>
                <c:pt idx="5821">
                  <c:v>1</c:v>
                </c:pt>
                <c:pt idx="5822">
                  <c:v>1</c:v>
                </c:pt>
                <c:pt idx="5823">
                  <c:v>1</c:v>
                </c:pt>
                <c:pt idx="5824">
                  <c:v>1</c:v>
                </c:pt>
                <c:pt idx="5825">
                  <c:v>1</c:v>
                </c:pt>
                <c:pt idx="5826">
                  <c:v>1</c:v>
                </c:pt>
                <c:pt idx="5828">
                  <c:v>2</c:v>
                </c:pt>
                <c:pt idx="5829">
                  <c:v>1</c:v>
                </c:pt>
                <c:pt idx="5830">
                  <c:v>1</c:v>
                </c:pt>
                <c:pt idx="5831">
                  <c:v>1</c:v>
                </c:pt>
                <c:pt idx="5832">
                  <c:v>1</c:v>
                </c:pt>
                <c:pt idx="5833">
                  <c:v>1</c:v>
                </c:pt>
                <c:pt idx="5834">
                  <c:v>1</c:v>
                </c:pt>
                <c:pt idx="5835">
                  <c:v>1</c:v>
                </c:pt>
                <c:pt idx="5836">
                  <c:v>1</c:v>
                </c:pt>
                <c:pt idx="5837">
                  <c:v>1</c:v>
                </c:pt>
                <c:pt idx="5838">
                  <c:v>1</c:v>
                </c:pt>
                <c:pt idx="5839">
                  <c:v>1</c:v>
                </c:pt>
                <c:pt idx="5841">
                  <c:v>1</c:v>
                </c:pt>
                <c:pt idx="5842">
                  <c:v>1</c:v>
                </c:pt>
                <c:pt idx="5843">
                  <c:v>1</c:v>
                </c:pt>
                <c:pt idx="5844">
                  <c:v>1</c:v>
                </c:pt>
                <c:pt idx="5845">
                  <c:v>1</c:v>
                </c:pt>
                <c:pt idx="5846">
                  <c:v>1</c:v>
                </c:pt>
                <c:pt idx="5848">
                  <c:v>1</c:v>
                </c:pt>
                <c:pt idx="5849">
                  <c:v>1</c:v>
                </c:pt>
                <c:pt idx="5850">
                  <c:v>1</c:v>
                </c:pt>
                <c:pt idx="5851">
                  <c:v>1</c:v>
                </c:pt>
                <c:pt idx="5852">
                  <c:v>1</c:v>
                </c:pt>
                <c:pt idx="5853">
                  <c:v>1</c:v>
                </c:pt>
                <c:pt idx="5854">
                  <c:v>1</c:v>
                </c:pt>
                <c:pt idx="5856">
                  <c:v>1</c:v>
                </c:pt>
                <c:pt idx="5857">
                  <c:v>2</c:v>
                </c:pt>
                <c:pt idx="5858">
                  <c:v>1</c:v>
                </c:pt>
                <c:pt idx="5859">
                  <c:v>1</c:v>
                </c:pt>
                <c:pt idx="5860">
                  <c:v>1</c:v>
                </c:pt>
                <c:pt idx="5862">
                  <c:v>1</c:v>
                </c:pt>
                <c:pt idx="5863">
                  <c:v>1</c:v>
                </c:pt>
                <c:pt idx="5864">
                  <c:v>1</c:v>
                </c:pt>
                <c:pt idx="5867">
                  <c:v>1</c:v>
                </c:pt>
                <c:pt idx="5868">
                  <c:v>1</c:v>
                </c:pt>
                <c:pt idx="5869">
                  <c:v>1</c:v>
                </c:pt>
                <c:pt idx="5870">
                  <c:v>1</c:v>
                </c:pt>
                <c:pt idx="5871">
                  <c:v>1</c:v>
                </c:pt>
                <c:pt idx="5872">
                  <c:v>1</c:v>
                </c:pt>
                <c:pt idx="5873">
                  <c:v>2</c:v>
                </c:pt>
                <c:pt idx="5874">
                  <c:v>1</c:v>
                </c:pt>
                <c:pt idx="5875">
                  <c:v>1</c:v>
                </c:pt>
                <c:pt idx="5876">
                  <c:v>1</c:v>
                </c:pt>
                <c:pt idx="5878">
                  <c:v>1</c:v>
                </c:pt>
                <c:pt idx="5879">
                  <c:v>1</c:v>
                </c:pt>
                <c:pt idx="5880">
                  <c:v>1</c:v>
                </c:pt>
                <c:pt idx="5882">
                  <c:v>1</c:v>
                </c:pt>
                <c:pt idx="5883">
                  <c:v>1</c:v>
                </c:pt>
                <c:pt idx="5885">
                  <c:v>1</c:v>
                </c:pt>
                <c:pt idx="5886">
                  <c:v>1</c:v>
                </c:pt>
                <c:pt idx="5888">
                  <c:v>1</c:v>
                </c:pt>
                <c:pt idx="5889">
                  <c:v>2</c:v>
                </c:pt>
                <c:pt idx="5891">
                  <c:v>1</c:v>
                </c:pt>
                <c:pt idx="5892">
                  <c:v>1</c:v>
                </c:pt>
                <c:pt idx="5893">
                  <c:v>1</c:v>
                </c:pt>
                <c:pt idx="5894">
                  <c:v>1</c:v>
                </c:pt>
                <c:pt idx="5895">
                  <c:v>1</c:v>
                </c:pt>
                <c:pt idx="5896">
                  <c:v>1</c:v>
                </c:pt>
                <c:pt idx="5897">
                  <c:v>1</c:v>
                </c:pt>
                <c:pt idx="5898">
                  <c:v>1</c:v>
                </c:pt>
                <c:pt idx="5900">
                  <c:v>1</c:v>
                </c:pt>
                <c:pt idx="5901">
                  <c:v>1</c:v>
                </c:pt>
                <c:pt idx="5903">
                  <c:v>1</c:v>
                </c:pt>
                <c:pt idx="5904">
                  <c:v>1</c:v>
                </c:pt>
                <c:pt idx="5905">
                  <c:v>1</c:v>
                </c:pt>
                <c:pt idx="5906">
                  <c:v>1</c:v>
                </c:pt>
                <c:pt idx="5907">
                  <c:v>1</c:v>
                </c:pt>
                <c:pt idx="5908">
                  <c:v>1</c:v>
                </c:pt>
                <c:pt idx="5909">
                  <c:v>1</c:v>
                </c:pt>
                <c:pt idx="5910">
                  <c:v>1</c:v>
                </c:pt>
                <c:pt idx="5911">
                  <c:v>1</c:v>
                </c:pt>
                <c:pt idx="5913">
                  <c:v>1</c:v>
                </c:pt>
                <c:pt idx="5915">
                  <c:v>1</c:v>
                </c:pt>
                <c:pt idx="5916">
                  <c:v>1</c:v>
                </c:pt>
                <c:pt idx="5918">
                  <c:v>1</c:v>
                </c:pt>
                <c:pt idx="5919">
                  <c:v>1</c:v>
                </c:pt>
                <c:pt idx="5920">
                  <c:v>1</c:v>
                </c:pt>
                <c:pt idx="5921">
                  <c:v>1</c:v>
                </c:pt>
                <c:pt idx="5922">
                  <c:v>1</c:v>
                </c:pt>
                <c:pt idx="5924">
                  <c:v>1</c:v>
                </c:pt>
                <c:pt idx="5925">
                  <c:v>1</c:v>
                </c:pt>
                <c:pt idx="5929">
                  <c:v>1</c:v>
                </c:pt>
                <c:pt idx="5930">
                  <c:v>1</c:v>
                </c:pt>
                <c:pt idx="5932">
                  <c:v>1</c:v>
                </c:pt>
                <c:pt idx="5934">
                  <c:v>1</c:v>
                </c:pt>
                <c:pt idx="5935">
                  <c:v>1</c:v>
                </c:pt>
                <c:pt idx="5936">
                  <c:v>1</c:v>
                </c:pt>
                <c:pt idx="5939">
                  <c:v>1</c:v>
                </c:pt>
                <c:pt idx="5940">
                  <c:v>1</c:v>
                </c:pt>
                <c:pt idx="5941">
                  <c:v>1</c:v>
                </c:pt>
                <c:pt idx="5942">
                  <c:v>1</c:v>
                </c:pt>
                <c:pt idx="5943">
                  <c:v>1</c:v>
                </c:pt>
                <c:pt idx="5944">
                  <c:v>1</c:v>
                </c:pt>
                <c:pt idx="5946">
                  <c:v>1</c:v>
                </c:pt>
                <c:pt idx="5947">
                  <c:v>1</c:v>
                </c:pt>
                <c:pt idx="5948">
                  <c:v>1</c:v>
                </c:pt>
                <c:pt idx="5950">
                  <c:v>2</c:v>
                </c:pt>
                <c:pt idx="5951">
                  <c:v>1</c:v>
                </c:pt>
                <c:pt idx="5952">
                  <c:v>1</c:v>
                </c:pt>
                <c:pt idx="5953">
                  <c:v>1</c:v>
                </c:pt>
                <c:pt idx="5954">
                  <c:v>1</c:v>
                </c:pt>
                <c:pt idx="5956">
                  <c:v>1</c:v>
                </c:pt>
                <c:pt idx="5957">
                  <c:v>1</c:v>
                </c:pt>
                <c:pt idx="5958">
                  <c:v>1</c:v>
                </c:pt>
                <c:pt idx="5959">
                  <c:v>1</c:v>
                </c:pt>
                <c:pt idx="5960">
                  <c:v>1</c:v>
                </c:pt>
                <c:pt idx="5961">
                  <c:v>1</c:v>
                </c:pt>
                <c:pt idx="5962">
                  <c:v>1</c:v>
                </c:pt>
                <c:pt idx="5963">
                  <c:v>1</c:v>
                </c:pt>
                <c:pt idx="5964">
                  <c:v>1</c:v>
                </c:pt>
                <c:pt idx="5965">
                  <c:v>1</c:v>
                </c:pt>
                <c:pt idx="5967">
                  <c:v>1</c:v>
                </c:pt>
                <c:pt idx="5968">
                  <c:v>1</c:v>
                </c:pt>
                <c:pt idx="5969">
                  <c:v>1</c:v>
                </c:pt>
                <c:pt idx="5970">
                  <c:v>1</c:v>
                </c:pt>
                <c:pt idx="5971">
                  <c:v>1</c:v>
                </c:pt>
                <c:pt idx="5972">
                  <c:v>1</c:v>
                </c:pt>
                <c:pt idx="5974">
                  <c:v>1</c:v>
                </c:pt>
                <c:pt idx="5975">
                  <c:v>1</c:v>
                </c:pt>
                <c:pt idx="5976">
                  <c:v>1</c:v>
                </c:pt>
                <c:pt idx="5977">
                  <c:v>1</c:v>
                </c:pt>
                <c:pt idx="5978">
                  <c:v>1</c:v>
                </c:pt>
                <c:pt idx="5979">
                  <c:v>1</c:v>
                </c:pt>
                <c:pt idx="5980">
                  <c:v>1</c:v>
                </c:pt>
                <c:pt idx="5981">
                  <c:v>1</c:v>
                </c:pt>
                <c:pt idx="5983">
                  <c:v>1</c:v>
                </c:pt>
                <c:pt idx="5984">
                  <c:v>1</c:v>
                </c:pt>
                <c:pt idx="5985">
                  <c:v>1</c:v>
                </c:pt>
                <c:pt idx="5986">
                  <c:v>1</c:v>
                </c:pt>
                <c:pt idx="5987">
                  <c:v>1</c:v>
                </c:pt>
                <c:pt idx="5988">
                  <c:v>1</c:v>
                </c:pt>
                <c:pt idx="5989">
                  <c:v>1</c:v>
                </c:pt>
                <c:pt idx="5990">
                  <c:v>1</c:v>
                </c:pt>
                <c:pt idx="5991">
                  <c:v>1</c:v>
                </c:pt>
                <c:pt idx="5992">
                  <c:v>1</c:v>
                </c:pt>
                <c:pt idx="5993">
                  <c:v>1</c:v>
                </c:pt>
                <c:pt idx="5994">
                  <c:v>1</c:v>
                </c:pt>
                <c:pt idx="5995">
                  <c:v>1</c:v>
                </c:pt>
                <c:pt idx="5996">
                  <c:v>1</c:v>
                </c:pt>
                <c:pt idx="5997">
                  <c:v>1</c:v>
                </c:pt>
                <c:pt idx="5998">
                  <c:v>1</c:v>
                </c:pt>
                <c:pt idx="6000">
                  <c:v>1</c:v>
                </c:pt>
                <c:pt idx="6001">
                  <c:v>1</c:v>
                </c:pt>
                <c:pt idx="6002">
                  <c:v>1</c:v>
                </c:pt>
                <c:pt idx="6004">
                  <c:v>2</c:v>
                </c:pt>
                <c:pt idx="6005">
                  <c:v>1</c:v>
                </c:pt>
                <c:pt idx="6006">
                  <c:v>1</c:v>
                </c:pt>
                <c:pt idx="6007">
                  <c:v>1</c:v>
                </c:pt>
                <c:pt idx="6008">
                  <c:v>1</c:v>
                </c:pt>
                <c:pt idx="6009">
                  <c:v>1</c:v>
                </c:pt>
                <c:pt idx="6011">
                  <c:v>1</c:v>
                </c:pt>
                <c:pt idx="6012">
                  <c:v>1</c:v>
                </c:pt>
                <c:pt idx="6013">
                  <c:v>1</c:v>
                </c:pt>
                <c:pt idx="6014">
                  <c:v>1</c:v>
                </c:pt>
                <c:pt idx="6015">
                  <c:v>1</c:v>
                </c:pt>
                <c:pt idx="6016">
                  <c:v>1</c:v>
                </c:pt>
                <c:pt idx="6017">
                  <c:v>1</c:v>
                </c:pt>
                <c:pt idx="6018">
                  <c:v>1</c:v>
                </c:pt>
                <c:pt idx="6019">
                  <c:v>1</c:v>
                </c:pt>
                <c:pt idx="6020">
                  <c:v>1</c:v>
                </c:pt>
                <c:pt idx="6022">
                  <c:v>1</c:v>
                </c:pt>
                <c:pt idx="6023">
                  <c:v>1</c:v>
                </c:pt>
                <c:pt idx="6024">
                  <c:v>1</c:v>
                </c:pt>
                <c:pt idx="6025">
                  <c:v>1</c:v>
                </c:pt>
                <c:pt idx="6027">
                  <c:v>1</c:v>
                </c:pt>
                <c:pt idx="6028">
                  <c:v>1</c:v>
                </c:pt>
                <c:pt idx="6030">
                  <c:v>1</c:v>
                </c:pt>
                <c:pt idx="6031">
                  <c:v>1</c:v>
                </c:pt>
                <c:pt idx="6032">
                  <c:v>1</c:v>
                </c:pt>
                <c:pt idx="6033">
                  <c:v>1</c:v>
                </c:pt>
                <c:pt idx="6034">
                  <c:v>1</c:v>
                </c:pt>
                <c:pt idx="6035">
                  <c:v>1</c:v>
                </c:pt>
                <c:pt idx="6036">
                  <c:v>1</c:v>
                </c:pt>
                <c:pt idx="6037">
                  <c:v>1</c:v>
                </c:pt>
                <c:pt idx="6038">
                  <c:v>1</c:v>
                </c:pt>
                <c:pt idx="6039">
                  <c:v>1</c:v>
                </c:pt>
                <c:pt idx="6040">
                  <c:v>1</c:v>
                </c:pt>
                <c:pt idx="6041">
                  <c:v>1</c:v>
                </c:pt>
                <c:pt idx="6042">
                  <c:v>1</c:v>
                </c:pt>
                <c:pt idx="6043">
                  <c:v>1</c:v>
                </c:pt>
                <c:pt idx="6045">
                  <c:v>1</c:v>
                </c:pt>
                <c:pt idx="6046">
                  <c:v>1</c:v>
                </c:pt>
                <c:pt idx="6047">
                  <c:v>1</c:v>
                </c:pt>
                <c:pt idx="6048">
                  <c:v>1</c:v>
                </c:pt>
                <c:pt idx="6049">
                  <c:v>2</c:v>
                </c:pt>
                <c:pt idx="6051">
                  <c:v>1</c:v>
                </c:pt>
                <c:pt idx="6052">
                  <c:v>1</c:v>
                </c:pt>
                <c:pt idx="6054">
                  <c:v>1</c:v>
                </c:pt>
                <c:pt idx="6055">
                  <c:v>1</c:v>
                </c:pt>
                <c:pt idx="6056">
                  <c:v>1</c:v>
                </c:pt>
                <c:pt idx="6058">
                  <c:v>1</c:v>
                </c:pt>
                <c:pt idx="6059">
                  <c:v>1</c:v>
                </c:pt>
                <c:pt idx="6060">
                  <c:v>1</c:v>
                </c:pt>
                <c:pt idx="6061">
                  <c:v>1</c:v>
                </c:pt>
                <c:pt idx="6062">
                  <c:v>1</c:v>
                </c:pt>
                <c:pt idx="6063">
                  <c:v>1</c:v>
                </c:pt>
                <c:pt idx="6064">
                  <c:v>1</c:v>
                </c:pt>
                <c:pt idx="6065">
                  <c:v>1</c:v>
                </c:pt>
                <c:pt idx="6066">
                  <c:v>1</c:v>
                </c:pt>
                <c:pt idx="6067">
                  <c:v>1</c:v>
                </c:pt>
                <c:pt idx="6068">
                  <c:v>1</c:v>
                </c:pt>
                <c:pt idx="6069">
                  <c:v>1</c:v>
                </c:pt>
                <c:pt idx="6070">
                  <c:v>1</c:v>
                </c:pt>
                <c:pt idx="6071">
                  <c:v>1</c:v>
                </c:pt>
                <c:pt idx="6072">
                  <c:v>1</c:v>
                </c:pt>
                <c:pt idx="6073">
                  <c:v>1</c:v>
                </c:pt>
                <c:pt idx="6074">
                  <c:v>1</c:v>
                </c:pt>
                <c:pt idx="6075">
                  <c:v>1</c:v>
                </c:pt>
                <c:pt idx="6076">
                  <c:v>1</c:v>
                </c:pt>
                <c:pt idx="6077">
                  <c:v>1</c:v>
                </c:pt>
                <c:pt idx="6078">
                  <c:v>1</c:v>
                </c:pt>
                <c:pt idx="6079">
                  <c:v>1</c:v>
                </c:pt>
                <c:pt idx="6080">
                  <c:v>1</c:v>
                </c:pt>
                <c:pt idx="6081">
                  <c:v>1</c:v>
                </c:pt>
                <c:pt idx="6083">
                  <c:v>1</c:v>
                </c:pt>
                <c:pt idx="6085">
                  <c:v>1</c:v>
                </c:pt>
                <c:pt idx="6086">
                  <c:v>1</c:v>
                </c:pt>
                <c:pt idx="6088">
                  <c:v>1</c:v>
                </c:pt>
                <c:pt idx="6090">
                  <c:v>1</c:v>
                </c:pt>
                <c:pt idx="6091">
                  <c:v>1</c:v>
                </c:pt>
                <c:pt idx="6092">
                  <c:v>1</c:v>
                </c:pt>
                <c:pt idx="6093">
                  <c:v>1</c:v>
                </c:pt>
                <c:pt idx="6094">
                  <c:v>1</c:v>
                </c:pt>
                <c:pt idx="6096">
                  <c:v>1</c:v>
                </c:pt>
                <c:pt idx="6097">
                  <c:v>1</c:v>
                </c:pt>
                <c:pt idx="6098">
                  <c:v>1</c:v>
                </c:pt>
                <c:pt idx="6099">
                  <c:v>1</c:v>
                </c:pt>
                <c:pt idx="6100">
                  <c:v>1</c:v>
                </c:pt>
                <c:pt idx="6101">
                  <c:v>1</c:v>
                </c:pt>
                <c:pt idx="6102">
                  <c:v>1</c:v>
                </c:pt>
                <c:pt idx="6103">
                  <c:v>1</c:v>
                </c:pt>
                <c:pt idx="6104">
                  <c:v>1</c:v>
                </c:pt>
                <c:pt idx="6105">
                  <c:v>1</c:v>
                </c:pt>
                <c:pt idx="6106">
                  <c:v>1</c:v>
                </c:pt>
                <c:pt idx="6107">
                  <c:v>1</c:v>
                </c:pt>
                <c:pt idx="6108">
                  <c:v>1</c:v>
                </c:pt>
                <c:pt idx="6109">
                  <c:v>1</c:v>
                </c:pt>
                <c:pt idx="6110">
                  <c:v>1</c:v>
                </c:pt>
                <c:pt idx="6111">
                  <c:v>1</c:v>
                </c:pt>
                <c:pt idx="6112">
                  <c:v>1</c:v>
                </c:pt>
                <c:pt idx="6113">
                  <c:v>1</c:v>
                </c:pt>
                <c:pt idx="6114">
                  <c:v>1</c:v>
                </c:pt>
                <c:pt idx="6115">
                  <c:v>1</c:v>
                </c:pt>
                <c:pt idx="6117">
                  <c:v>1</c:v>
                </c:pt>
                <c:pt idx="6118">
                  <c:v>1</c:v>
                </c:pt>
                <c:pt idx="6119">
                  <c:v>1</c:v>
                </c:pt>
                <c:pt idx="6120">
                  <c:v>1</c:v>
                </c:pt>
                <c:pt idx="6121">
                  <c:v>1</c:v>
                </c:pt>
                <c:pt idx="6122">
                  <c:v>1</c:v>
                </c:pt>
                <c:pt idx="6123">
                  <c:v>1</c:v>
                </c:pt>
                <c:pt idx="6124">
                  <c:v>1</c:v>
                </c:pt>
                <c:pt idx="6125">
                  <c:v>1</c:v>
                </c:pt>
                <c:pt idx="6126">
                  <c:v>1</c:v>
                </c:pt>
                <c:pt idx="6127">
                  <c:v>1</c:v>
                </c:pt>
                <c:pt idx="6128">
                  <c:v>1</c:v>
                </c:pt>
                <c:pt idx="6129">
                  <c:v>1</c:v>
                </c:pt>
                <c:pt idx="6130">
                  <c:v>1</c:v>
                </c:pt>
                <c:pt idx="6131">
                  <c:v>1</c:v>
                </c:pt>
                <c:pt idx="6133">
                  <c:v>1</c:v>
                </c:pt>
                <c:pt idx="6134">
                  <c:v>1</c:v>
                </c:pt>
                <c:pt idx="6135">
                  <c:v>1</c:v>
                </c:pt>
                <c:pt idx="6137">
                  <c:v>1</c:v>
                </c:pt>
                <c:pt idx="6138">
                  <c:v>1</c:v>
                </c:pt>
                <c:pt idx="6139">
                  <c:v>1</c:v>
                </c:pt>
                <c:pt idx="6140">
                  <c:v>1</c:v>
                </c:pt>
                <c:pt idx="6141">
                  <c:v>1</c:v>
                </c:pt>
                <c:pt idx="6142">
                  <c:v>1</c:v>
                </c:pt>
                <c:pt idx="6143">
                  <c:v>1</c:v>
                </c:pt>
                <c:pt idx="6144">
                  <c:v>1</c:v>
                </c:pt>
                <c:pt idx="6145">
                  <c:v>1</c:v>
                </c:pt>
                <c:pt idx="6146">
                  <c:v>1</c:v>
                </c:pt>
                <c:pt idx="6147">
                  <c:v>1</c:v>
                </c:pt>
                <c:pt idx="6148">
                  <c:v>1</c:v>
                </c:pt>
                <c:pt idx="6149">
                  <c:v>1</c:v>
                </c:pt>
                <c:pt idx="6150">
                  <c:v>1</c:v>
                </c:pt>
                <c:pt idx="6151">
                  <c:v>1</c:v>
                </c:pt>
                <c:pt idx="6152">
                  <c:v>1</c:v>
                </c:pt>
                <c:pt idx="6153">
                  <c:v>1</c:v>
                </c:pt>
                <c:pt idx="6154">
                  <c:v>1</c:v>
                </c:pt>
                <c:pt idx="6155">
                  <c:v>1</c:v>
                </c:pt>
                <c:pt idx="6156">
                  <c:v>1</c:v>
                </c:pt>
                <c:pt idx="6157">
                  <c:v>1</c:v>
                </c:pt>
                <c:pt idx="6158">
                  <c:v>1</c:v>
                </c:pt>
                <c:pt idx="6159">
                  <c:v>1</c:v>
                </c:pt>
                <c:pt idx="6160">
                  <c:v>1</c:v>
                </c:pt>
                <c:pt idx="6161">
                  <c:v>1</c:v>
                </c:pt>
                <c:pt idx="6162">
                  <c:v>1</c:v>
                </c:pt>
                <c:pt idx="6163">
                  <c:v>1</c:v>
                </c:pt>
                <c:pt idx="6164">
                  <c:v>1</c:v>
                </c:pt>
                <c:pt idx="6165">
                  <c:v>1</c:v>
                </c:pt>
                <c:pt idx="6166">
                  <c:v>1</c:v>
                </c:pt>
                <c:pt idx="6167">
                  <c:v>1</c:v>
                </c:pt>
                <c:pt idx="6168">
                  <c:v>1</c:v>
                </c:pt>
                <c:pt idx="6169">
                  <c:v>1</c:v>
                </c:pt>
                <c:pt idx="6170">
                  <c:v>1</c:v>
                </c:pt>
                <c:pt idx="6171">
                  <c:v>1</c:v>
                </c:pt>
                <c:pt idx="6172">
                  <c:v>1</c:v>
                </c:pt>
                <c:pt idx="6173">
                  <c:v>1</c:v>
                </c:pt>
                <c:pt idx="6174">
                  <c:v>1</c:v>
                </c:pt>
                <c:pt idx="6175">
                  <c:v>1</c:v>
                </c:pt>
                <c:pt idx="6178">
                  <c:v>1</c:v>
                </c:pt>
                <c:pt idx="6179">
                  <c:v>1</c:v>
                </c:pt>
                <c:pt idx="6180">
                  <c:v>1</c:v>
                </c:pt>
                <c:pt idx="6181">
                  <c:v>1</c:v>
                </c:pt>
                <c:pt idx="6182">
                  <c:v>1</c:v>
                </c:pt>
                <c:pt idx="6183">
                  <c:v>1</c:v>
                </c:pt>
                <c:pt idx="6184">
                  <c:v>1</c:v>
                </c:pt>
                <c:pt idx="6185">
                  <c:v>1</c:v>
                </c:pt>
                <c:pt idx="6186">
                  <c:v>1</c:v>
                </c:pt>
                <c:pt idx="6187">
                  <c:v>1</c:v>
                </c:pt>
                <c:pt idx="6188">
                  <c:v>1</c:v>
                </c:pt>
                <c:pt idx="6190">
                  <c:v>1</c:v>
                </c:pt>
                <c:pt idx="6191">
                  <c:v>1</c:v>
                </c:pt>
                <c:pt idx="6192">
                  <c:v>1</c:v>
                </c:pt>
                <c:pt idx="6193">
                  <c:v>1</c:v>
                </c:pt>
                <c:pt idx="6194">
                  <c:v>1</c:v>
                </c:pt>
                <c:pt idx="6195">
                  <c:v>1</c:v>
                </c:pt>
                <c:pt idx="6196">
                  <c:v>1</c:v>
                </c:pt>
                <c:pt idx="6197">
                  <c:v>1</c:v>
                </c:pt>
                <c:pt idx="6198">
                  <c:v>1</c:v>
                </c:pt>
                <c:pt idx="6199">
                  <c:v>1</c:v>
                </c:pt>
                <c:pt idx="6200">
                  <c:v>1</c:v>
                </c:pt>
                <c:pt idx="6201">
                  <c:v>1</c:v>
                </c:pt>
                <c:pt idx="6203">
                  <c:v>1</c:v>
                </c:pt>
                <c:pt idx="6204">
                  <c:v>1</c:v>
                </c:pt>
                <c:pt idx="6205">
                  <c:v>1</c:v>
                </c:pt>
                <c:pt idx="6206">
                  <c:v>1</c:v>
                </c:pt>
                <c:pt idx="6207">
                  <c:v>1</c:v>
                </c:pt>
                <c:pt idx="6208">
                  <c:v>1</c:v>
                </c:pt>
                <c:pt idx="6209">
                  <c:v>1</c:v>
                </c:pt>
                <c:pt idx="6210">
                  <c:v>1</c:v>
                </c:pt>
                <c:pt idx="6211">
                  <c:v>1</c:v>
                </c:pt>
                <c:pt idx="6212">
                  <c:v>1</c:v>
                </c:pt>
                <c:pt idx="6214">
                  <c:v>1</c:v>
                </c:pt>
                <c:pt idx="6215">
                  <c:v>1</c:v>
                </c:pt>
                <c:pt idx="6216">
                  <c:v>1</c:v>
                </c:pt>
                <c:pt idx="6217">
                  <c:v>1</c:v>
                </c:pt>
                <c:pt idx="6218">
                  <c:v>1</c:v>
                </c:pt>
                <c:pt idx="6219">
                  <c:v>1</c:v>
                </c:pt>
                <c:pt idx="6220">
                  <c:v>1</c:v>
                </c:pt>
                <c:pt idx="6221">
                  <c:v>1</c:v>
                </c:pt>
                <c:pt idx="6222">
                  <c:v>1</c:v>
                </c:pt>
                <c:pt idx="6223">
                  <c:v>1</c:v>
                </c:pt>
                <c:pt idx="6224">
                  <c:v>1</c:v>
                </c:pt>
                <c:pt idx="6225">
                  <c:v>1</c:v>
                </c:pt>
                <c:pt idx="6226">
                  <c:v>1</c:v>
                </c:pt>
                <c:pt idx="6227">
                  <c:v>1</c:v>
                </c:pt>
                <c:pt idx="6229">
                  <c:v>1</c:v>
                </c:pt>
                <c:pt idx="6230">
                  <c:v>1</c:v>
                </c:pt>
                <c:pt idx="6231">
                  <c:v>1</c:v>
                </c:pt>
                <c:pt idx="6232">
                  <c:v>1</c:v>
                </c:pt>
                <c:pt idx="6233">
                  <c:v>1</c:v>
                </c:pt>
                <c:pt idx="6234">
                  <c:v>1</c:v>
                </c:pt>
                <c:pt idx="6236">
                  <c:v>1</c:v>
                </c:pt>
                <c:pt idx="6238">
                  <c:v>1</c:v>
                </c:pt>
                <c:pt idx="6239">
                  <c:v>1</c:v>
                </c:pt>
                <c:pt idx="6240">
                  <c:v>1</c:v>
                </c:pt>
                <c:pt idx="6241">
                  <c:v>1</c:v>
                </c:pt>
                <c:pt idx="6242">
                  <c:v>1</c:v>
                </c:pt>
                <c:pt idx="6243">
                  <c:v>1</c:v>
                </c:pt>
                <c:pt idx="6244">
                  <c:v>1</c:v>
                </c:pt>
                <c:pt idx="6245">
                  <c:v>1</c:v>
                </c:pt>
                <c:pt idx="6246">
                  <c:v>1</c:v>
                </c:pt>
                <c:pt idx="6247">
                  <c:v>1</c:v>
                </c:pt>
                <c:pt idx="6248">
                  <c:v>1</c:v>
                </c:pt>
                <c:pt idx="6249">
                  <c:v>1</c:v>
                </c:pt>
                <c:pt idx="6251">
                  <c:v>1</c:v>
                </c:pt>
                <c:pt idx="6252">
                  <c:v>1</c:v>
                </c:pt>
                <c:pt idx="6253">
                  <c:v>1</c:v>
                </c:pt>
                <c:pt idx="6254">
                  <c:v>1</c:v>
                </c:pt>
                <c:pt idx="6255">
                  <c:v>1</c:v>
                </c:pt>
                <c:pt idx="6256">
                  <c:v>1</c:v>
                </c:pt>
                <c:pt idx="6257">
                  <c:v>1</c:v>
                </c:pt>
                <c:pt idx="6258">
                  <c:v>1</c:v>
                </c:pt>
                <c:pt idx="6259">
                  <c:v>1</c:v>
                </c:pt>
                <c:pt idx="6260">
                  <c:v>1</c:v>
                </c:pt>
                <c:pt idx="6261">
                  <c:v>1</c:v>
                </c:pt>
                <c:pt idx="6262">
                  <c:v>1</c:v>
                </c:pt>
                <c:pt idx="6264">
                  <c:v>1</c:v>
                </c:pt>
                <c:pt idx="6265">
                  <c:v>1</c:v>
                </c:pt>
                <c:pt idx="6266">
                  <c:v>1</c:v>
                </c:pt>
                <c:pt idx="6267">
                  <c:v>1</c:v>
                </c:pt>
                <c:pt idx="6268">
                  <c:v>1</c:v>
                </c:pt>
                <c:pt idx="6269">
                  <c:v>1</c:v>
                </c:pt>
                <c:pt idx="6270">
                  <c:v>1</c:v>
                </c:pt>
                <c:pt idx="6271">
                  <c:v>1</c:v>
                </c:pt>
                <c:pt idx="6272">
                  <c:v>1</c:v>
                </c:pt>
                <c:pt idx="6275">
                  <c:v>1</c:v>
                </c:pt>
                <c:pt idx="6276">
                  <c:v>1</c:v>
                </c:pt>
                <c:pt idx="6277">
                  <c:v>1</c:v>
                </c:pt>
                <c:pt idx="6279">
                  <c:v>1</c:v>
                </c:pt>
                <c:pt idx="6280">
                  <c:v>1</c:v>
                </c:pt>
                <c:pt idx="6281">
                  <c:v>1</c:v>
                </c:pt>
                <c:pt idx="6282">
                  <c:v>1</c:v>
                </c:pt>
                <c:pt idx="6283">
                  <c:v>1</c:v>
                </c:pt>
                <c:pt idx="6285">
                  <c:v>1</c:v>
                </c:pt>
                <c:pt idx="6286">
                  <c:v>1</c:v>
                </c:pt>
                <c:pt idx="6288">
                  <c:v>1</c:v>
                </c:pt>
                <c:pt idx="6290">
                  <c:v>1</c:v>
                </c:pt>
                <c:pt idx="6291">
                  <c:v>1</c:v>
                </c:pt>
                <c:pt idx="6292">
                  <c:v>1</c:v>
                </c:pt>
                <c:pt idx="6293">
                  <c:v>1</c:v>
                </c:pt>
                <c:pt idx="6294">
                  <c:v>1</c:v>
                </c:pt>
                <c:pt idx="6295">
                  <c:v>1</c:v>
                </c:pt>
                <c:pt idx="6296">
                  <c:v>1</c:v>
                </c:pt>
                <c:pt idx="6297">
                  <c:v>1</c:v>
                </c:pt>
                <c:pt idx="6301">
                  <c:v>1</c:v>
                </c:pt>
                <c:pt idx="6302">
                  <c:v>1</c:v>
                </c:pt>
                <c:pt idx="6303">
                  <c:v>1</c:v>
                </c:pt>
                <c:pt idx="6304">
                  <c:v>1</c:v>
                </c:pt>
                <c:pt idx="6305">
                  <c:v>1</c:v>
                </c:pt>
                <c:pt idx="6306">
                  <c:v>1</c:v>
                </c:pt>
                <c:pt idx="6307">
                  <c:v>1</c:v>
                </c:pt>
                <c:pt idx="6308">
                  <c:v>1</c:v>
                </c:pt>
                <c:pt idx="6310">
                  <c:v>1</c:v>
                </c:pt>
                <c:pt idx="6311">
                  <c:v>1</c:v>
                </c:pt>
                <c:pt idx="6312">
                  <c:v>1</c:v>
                </c:pt>
                <c:pt idx="6314">
                  <c:v>1</c:v>
                </c:pt>
                <c:pt idx="6315">
                  <c:v>1</c:v>
                </c:pt>
                <c:pt idx="6317">
                  <c:v>1</c:v>
                </c:pt>
                <c:pt idx="6318">
                  <c:v>1</c:v>
                </c:pt>
                <c:pt idx="6319">
                  <c:v>1</c:v>
                </c:pt>
                <c:pt idx="6320">
                  <c:v>1</c:v>
                </c:pt>
                <c:pt idx="6321">
                  <c:v>1</c:v>
                </c:pt>
                <c:pt idx="6323">
                  <c:v>1</c:v>
                </c:pt>
                <c:pt idx="6324">
                  <c:v>1</c:v>
                </c:pt>
                <c:pt idx="6325">
                  <c:v>1</c:v>
                </c:pt>
                <c:pt idx="6326">
                  <c:v>1</c:v>
                </c:pt>
                <c:pt idx="6327">
                  <c:v>1</c:v>
                </c:pt>
                <c:pt idx="6328">
                  <c:v>1</c:v>
                </c:pt>
                <c:pt idx="6329">
                  <c:v>1</c:v>
                </c:pt>
                <c:pt idx="6330">
                  <c:v>1</c:v>
                </c:pt>
                <c:pt idx="6331">
                  <c:v>1</c:v>
                </c:pt>
                <c:pt idx="6332">
                  <c:v>1</c:v>
                </c:pt>
                <c:pt idx="6333">
                  <c:v>1</c:v>
                </c:pt>
                <c:pt idx="6334">
                  <c:v>1</c:v>
                </c:pt>
                <c:pt idx="6335">
                  <c:v>1</c:v>
                </c:pt>
                <c:pt idx="6336">
                  <c:v>1</c:v>
                </c:pt>
                <c:pt idx="6338">
                  <c:v>1</c:v>
                </c:pt>
                <c:pt idx="6339">
                  <c:v>1</c:v>
                </c:pt>
                <c:pt idx="6340">
                  <c:v>1</c:v>
                </c:pt>
                <c:pt idx="6341">
                  <c:v>1</c:v>
                </c:pt>
                <c:pt idx="6343">
                  <c:v>1</c:v>
                </c:pt>
                <c:pt idx="6344">
                  <c:v>1</c:v>
                </c:pt>
                <c:pt idx="6345">
                  <c:v>1</c:v>
                </c:pt>
                <c:pt idx="6346">
                  <c:v>1</c:v>
                </c:pt>
                <c:pt idx="6347">
                  <c:v>1</c:v>
                </c:pt>
                <c:pt idx="6348">
                  <c:v>1</c:v>
                </c:pt>
                <c:pt idx="6349">
                  <c:v>1</c:v>
                </c:pt>
                <c:pt idx="6350">
                  <c:v>1</c:v>
                </c:pt>
                <c:pt idx="6351">
                  <c:v>1</c:v>
                </c:pt>
                <c:pt idx="6352">
                  <c:v>1</c:v>
                </c:pt>
                <c:pt idx="6353">
                  <c:v>1</c:v>
                </c:pt>
                <c:pt idx="6354">
                  <c:v>1</c:v>
                </c:pt>
                <c:pt idx="6355">
                  <c:v>1</c:v>
                </c:pt>
                <c:pt idx="6356">
                  <c:v>1</c:v>
                </c:pt>
                <c:pt idx="6357">
                  <c:v>1</c:v>
                </c:pt>
                <c:pt idx="6359">
                  <c:v>1</c:v>
                </c:pt>
                <c:pt idx="6360">
                  <c:v>1</c:v>
                </c:pt>
                <c:pt idx="6362">
                  <c:v>1</c:v>
                </c:pt>
                <c:pt idx="6363">
                  <c:v>1</c:v>
                </c:pt>
                <c:pt idx="6364">
                  <c:v>1</c:v>
                </c:pt>
                <c:pt idx="6365">
                  <c:v>1</c:v>
                </c:pt>
                <c:pt idx="6366">
                  <c:v>1</c:v>
                </c:pt>
                <c:pt idx="6367">
                  <c:v>1</c:v>
                </c:pt>
                <c:pt idx="6368">
                  <c:v>1</c:v>
                </c:pt>
                <c:pt idx="6369">
                  <c:v>1</c:v>
                </c:pt>
                <c:pt idx="6371">
                  <c:v>1</c:v>
                </c:pt>
                <c:pt idx="6372">
                  <c:v>1</c:v>
                </c:pt>
                <c:pt idx="6374">
                  <c:v>1</c:v>
                </c:pt>
                <c:pt idx="6375">
                  <c:v>1</c:v>
                </c:pt>
                <c:pt idx="6376">
                  <c:v>1</c:v>
                </c:pt>
                <c:pt idx="6377">
                  <c:v>1</c:v>
                </c:pt>
                <c:pt idx="6378">
                  <c:v>1</c:v>
                </c:pt>
                <c:pt idx="6379">
                  <c:v>1</c:v>
                </c:pt>
                <c:pt idx="6380">
                  <c:v>1</c:v>
                </c:pt>
                <c:pt idx="6381">
                  <c:v>1</c:v>
                </c:pt>
                <c:pt idx="6382">
                  <c:v>1</c:v>
                </c:pt>
                <c:pt idx="6384">
                  <c:v>1</c:v>
                </c:pt>
                <c:pt idx="6386">
                  <c:v>1</c:v>
                </c:pt>
                <c:pt idx="6387">
                  <c:v>1</c:v>
                </c:pt>
                <c:pt idx="6388">
                  <c:v>1</c:v>
                </c:pt>
                <c:pt idx="6389">
                  <c:v>1</c:v>
                </c:pt>
                <c:pt idx="6390">
                  <c:v>1</c:v>
                </c:pt>
                <c:pt idx="6391">
                  <c:v>1</c:v>
                </c:pt>
                <c:pt idx="6393">
                  <c:v>1</c:v>
                </c:pt>
                <c:pt idx="6394">
                  <c:v>1</c:v>
                </c:pt>
                <c:pt idx="6395">
                  <c:v>1</c:v>
                </c:pt>
                <c:pt idx="6396">
                  <c:v>1</c:v>
                </c:pt>
                <c:pt idx="6397">
                  <c:v>1</c:v>
                </c:pt>
                <c:pt idx="6398">
                  <c:v>1</c:v>
                </c:pt>
                <c:pt idx="6399">
                  <c:v>1</c:v>
                </c:pt>
                <c:pt idx="6400">
                  <c:v>1</c:v>
                </c:pt>
                <c:pt idx="6401">
                  <c:v>1</c:v>
                </c:pt>
                <c:pt idx="6402">
                  <c:v>1</c:v>
                </c:pt>
                <c:pt idx="6403">
                  <c:v>1</c:v>
                </c:pt>
                <c:pt idx="6404">
                  <c:v>1</c:v>
                </c:pt>
                <c:pt idx="6405">
                  <c:v>1</c:v>
                </c:pt>
                <c:pt idx="6406">
                  <c:v>1</c:v>
                </c:pt>
                <c:pt idx="6407">
                  <c:v>1</c:v>
                </c:pt>
                <c:pt idx="6408">
                  <c:v>1</c:v>
                </c:pt>
                <c:pt idx="6409">
                  <c:v>1</c:v>
                </c:pt>
                <c:pt idx="6411">
                  <c:v>1</c:v>
                </c:pt>
                <c:pt idx="6412">
                  <c:v>1</c:v>
                </c:pt>
                <c:pt idx="6413">
                  <c:v>1</c:v>
                </c:pt>
                <c:pt idx="6414">
                  <c:v>1</c:v>
                </c:pt>
                <c:pt idx="6415">
                  <c:v>1</c:v>
                </c:pt>
                <c:pt idx="6416">
                  <c:v>1</c:v>
                </c:pt>
                <c:pt idx="6417">
                  <c:v>1</c:v>
                </c:pt>
                <c:pt idx="6419">
                  <c:v>1</c:v>
                </c:pt>
                <c:pt idx="6420">
                  <c:v>1</c:v>
                </c:pt>
                <c:pt idx="6421">
                  <c:v>1</c:v>
                </c:pt>
                <c:pt idx="6422">
                  <c:v>1</c:v>
                </c:pt>
                <c:pt idx="6423">
                  <c:v>1</c:v>
                </c:pt>
                <c:pt idx="6424">
                  <c:v>1</c:v>
                </c:pt>
                <c:pt idx="6425">
                  <c:v>1</c:v>
                </c:pt>
                <c:pt idx="6426">
                  <c:v>1</c:v>
                </c:pt>
                <c:pt idx="6427">
                  <c:v>1</c:v>
                </c:pt>
                <c:pt idx="6428">
                  <c:v>1</c:v>
                </c:pt>
                <c:pt idx="6429">
                  <c:v>1</c:v>
                </c:pt>
                <c:pt idx="6430">
                  <c:v>1</c:v>
                </c:pt>
                <c:pt idx="6431">
                  <c:v>1</c:v>
                </c:pt>
                <c:pt idx="6432">
                  <c:v>1</c:v>
                </c:pt>
                <c:pt idx="6433">
                  <c:v>1</c:v>
                </c:pt>
                <c:pt idx="6434">
                  <c:v>1</c:v>
                </c:pt>
                <c:pt idx="6435">
                  <c:v>1</c:v>
                </c:pt>
                <c:pt idx="6436">
                  <c:v>1</c:v>
                </c:pt>
                <c:pt idx="6437">
                  <c:v>1</c:v>
                </c:pt>
                <c:pt idx="6438">
                  <c:v>1</c:v>
                </c:pt>
                <c:pt idx="6439">
                  <c:v>1</c:v>
                </c:pt>
                <c:pt idx="6440">
                  <c:v>1</c:v>
                </c:pt>
                <c:pt idx="6444">
                  <c:v>1</c:v>
                </c:pt>
                <c:pt idx="6445">
                  <c:v>1</c:v>
                </c:pt>
                <c:pt idx="6448">
                  <c:v>1</c:v>
                </c:pt>
                <c:pt idx="6450">
                  <c:v>1</c:v>
                </c:pt>
                <c:pt idx="6451">
                  <c:v>1</c:v>
                </c:pt>
                <c:pt idx="6452">
                  <c:v>1</c:v>
                </c:pt>
                <c:pt idx="6453">
                  <c:v>1</c:v>
                </c:pt>
                <c:pt idx="6455">
                  <c:v>1</c:v>
                </c:pt>
                <c:pt idx="6456">
                  <c:v>1</c:v>
                </c:pt>
                <c:pt idx="6457">
                  <c:v>1</c:v>
                </c:pt>
                <c:pt idx="6458">
                  <c:v>1</c:v>
                </c:pt>
                <c:pt idx="6459">
                  <c:v>1</c:v>
                </c:pt>
                <c:pt idx="6460">
                  <c:v>1</c:v>
                </c:pt>
                <c:pt idx="6462">
                  <c:v>1</c:v>
                </c:pt>
                <c:pt idx="6463">
                  <c:v>1</c:v>
                </c:pt>
                <c:pt idx="6464">
                  <c:v>1</c:v>
                </c:pt>
                <c:pt idx="6465">
                  <c:v>1</c:v>
                </c:pt>
                <c:pt idx="6466">
                  <c:v>1</c:v>
                </c:pt>
                <c:pt idx="6467">
                  <c:v>1</c:v>
                </c:pt>
                <c:pt idx="6468">
                  <c:v>1</c:v>
                </c:pt>
                <c:pt idx="6469">
                  <c:v>1</c:v>
                </c:pt>
                <c:pt idx="6471">
                  <c:v>1</c:v>
                </c:pt>
                <c:pt idx="6472">
                  <c:v>1</c:v>
                </c:pt>
                <c:pt idx="6473">
                  <c:v>1</c:v>
                </c:pt>
                <c:pt idx="6474">
                  <c:v>1</c:v>
                </c:pt>
                <c:pt idx="6475">
                  <c:v>1</c:v>
                </c:pt>
                <c:pt idx="6476">
                  <c:v>1</c:v>
                </c:pt>
                <c:pt idx="6477">
                  <c:v>1</c:v>
                </c:pt>
                <c:pt idx="6478">
                  <c:v>1</c:v>
                </c:pt>
                <c:pt idx="6479">
                  <c:v>1</c:v>
                </c:pt>
                <c:pt idx="6480">
                  <c:v>1</c:v>
                </c:pt>
                <c:pt idx="6481">
                  <c:v>1</c:v>
                </c:pt>
                <c:pt idx="6482">
                  <c:v>1</c:v>
                </c:pt>
                <c:pt idx="6483">
                  <c:v>1</c:v>
                </c:pt>
                <c:pt idx="6484">
                  <c:v>1</c:v>
                </c:pt>
                <c:pt idx="6486">
                  <c:v>1</c:v>
                </c:pt>
                <c:pt idx="6487">
                  <c:v>1</c:v>
                </c:pt>
                <c:pt idx="6488">
                  <c:v>1</c:v>
                </c:pt>
                <c:pt idx="6489">
                  <c:v>1</c:v>
                </c:pt>
                <c:pt idx="6490">
                  <c:v>1</c:v>
                </c:pt>
                <c:pt idx="6491">
                  <c:v>1</c:v>
                </c:pt>
                <c:pt idx="6492">
                  <c:v>1</c:v>
                </c:pt>
                <c:pt idx="6493">
                  <c:v>1</c:v>
                </c:pt>
                <c:pt idx="6494">
                  <c:v>1</c:v>
                </c:pt>
                <c:pt idx="6496">
                  <c:v>1</c:v>
                </c:pt>
                <c:pt idx="6498">
                  <c:v>1</c:v>
                </c:pt>
                <c:pt idx="6499">
                  <c:v>1</c:v>
                </c:pt>
                <c:pt idx="6502">
                  <c:v>1</c:v>
                </c:pt>
                <c:pt idx="6506">
                  <c:v>1</c:v>
                </c:pt>
                <c:pt idx="6508">
                  <c:v>1</c:v>
                </c:pt>
                <c:pt idx="6510">
                  <c:v>1</c:v>
                </c:pt>
                <c:pt idx="6511">
                  <c:v>1</c:v>
                </c:pt>
                <c:pt idx="6513">
                  <c:v>1</c:v>
                </c:pt>
                <c:pt idx="6514">
                  <c:v>1</c:v>
                </c:pt>
                <c:pt idx="6516">
                  <c:v>1</c:v>
                </c:pt>
                <c:pt idx="6517">
                  <c:v>1</c:v>
                </c:pt>
                <c:pt idx="6518">
                  <c:v>1</c:v>
                </c:pt>
                <c:pt idx="6519">
                  <c:v>1</c:v>
                </c:pt>
                <c:pt idx="6520">
                  <c:v>1</c:v>
                </c:pt>
                <c:pt idx="6521">
                  <c:v>1</c:v>
                </c:pt>
                <c:pt idx="6522">
                  <c:v>1</c:v>
                </c:pt>
                <c:pt idx="6525">
                  <c:v>1</c:v>
                </c:pt>
                <c:pt idx="6527">
                  <c:v>1</c:v>
                </c:pt>
                <c:pt idx="6528">
                  <c:v>1</c:v>
                </c:pt>
                <c:pt idx="6529">
                  <c:v>1</c:v>
                </c:pt>
                <c:pt idx="6530">
                  <c:v>1</c:v>
                </c:pt>
                <c:pt idx="6531">
                  <c:v>1</c:v>
                </c:pt>
                <c:pt idx="6532">
                  <c:v>1</c:v>
                </c:pt>
                <c:pt idx="6533">
                  <c:v>1</c:v>
                </c:pt>
                <c:pt idx="6534">
                  <c:v>1</c:v>
                </c:pt>
                <c:pt idx="6535">
                  <c:v>1</c:v>
                </c:pt>
                <c:pt idx="6536">
                  <c:v>1</c:v>
                </c:pt>
                <c:pt idx="6537">
                  <c:v>1</c:v>
                </c:pt>
                <c:pt idx="6539">
                  <c:v>1</c:v>
                </c:pt>
                <c:pt idx="6540">
                  <c:v>1</c:v>
                </c:pt>
                <c:pt idx="6541">
                  <c:v>1</c:v>
                </c:pt>
                <c:pt idx="6542">
                  <c:v>1</c:v>
                </c:pt>
                <c:pt idx="6543">
                  <c:v>1</c:v>
                </c:pt>
                <c:pt idx="6544">
                  <c:v>1</c:v>
                </c:pt>
                <c:pt idx="6545">
                  <c:v>1</c:v>
                </c:pt>
                <c:pt idx="6546">
                  <c:v>1</c:v>
                </c:pt>
                <c:pt idx="6547">
                  <c:v>1</c:v>
                </c:pt>
                <c:pt idx="6548">
                  <c:v>1</c:v>
                </c:pt>
                <c:pt idx="6550">
                  <c:v>1</c:v>
                </c:pt>
                <c:pt idx="6551">
                  <c:v>1</c:v>
                </c:pt>
                <c:pt idx="6553">
                  <c:v>1</c:v>
                </c:pt>
                <c:pt idx="6554">
                  <c:v>1</c:v>
                </c:pt>
                <c:pt idx="6555">
                  <c:v>1</c:v>
                </c:pt>
                <c:pt idx="6556">
                  <c:v>1</c:v>
                </c:pt>
                <c:pt idx="6557">
                  <c:v>1</c:v>
                </c:pt>
                <c:pt idx="6559">
                  <c:v>1</c:v>
                </c:pt>
                <c:pt idx="6560">
                  <c:v>1</c:v>
                </c:pt>
                <c:pt idx="6561">
                  <c:v>1</c:v>
                </c:pt>
                <c:pt idx="6562">
                  <c:v>1</c:v>
                </c:pt>
                <c:pt idx="6564">
                  <c:v>1</c:v>
                </c:pt>
                <c:pt idx="6565">
                  <c:v>1</c:v>
                </c:pt>
                <c:pt idx="6566">
                  <c:v>1</c:v>
                </c:pt>
                <c:pt idx="6567">
                  <c:v>1</c:v>
                </c:pt>
                <c:pt idx="6568">
                  <c:v>1</c:v>
                </c:pt>
                <c:pt idx="6569">
                  <c:v>1</c:v>
                </c:pt>
                <c:pt idx="6572">
                  <c:v>1</c:v>
                </c:pt>
                <c:pt idx="6573">
                  <c:v>1</c:v>
                </c:pt>
                <c:pt idx="6574">
                  <c:v>1</c:v>
                </c:pt>
                <c:pt idx="6575">
                  <c:v>1</c:v>
                </c:pt>
                <c:pt idx="6576">
                  <c:v>1</c:v>
                </c:pt>
                <c:pt idx="6578">
                  <c:v>1</c:v>
                </c:pt>
                <c:pt idx="6579">
                  <c:v>1</c:v>
                </c:pt>
                <c:pt idx="6581">
                  <c:v>1</c:v>
                </c:pt>
                <c:pt idx="6582">
                  <c:v>1</c:v>
                </c:pt>
                <c:pt idx="6583">
                  <c:v>1</c:v>
                </c:pt>
                <c:pt idx="6584">
                  <c:v>1</c:v>
                </c:pt>
                <c:pt idx="6585">
                  <c:v>1</c:v>
                </c:pt>
                <c:pt idx="6586">
                  <c:v>1</c:v>
                </c:pt>
                <c:pt idx="6588">
                  <c:v>1</c:v>
                </c:pt>
                <c:pt idx="6589">
                  <c:v>1</c:v>
                </c:pt>
                <c:pt idx="6590">
                  <c:v>1</c:v>
                </c:pt>
                <c:pt idx="6591">
                  <c:v>1</c:v>
                </c:pt>
                <c:pt idx="6592">
                  <c:v>1</c:v>
                </c:pt>
                <c:pt idx="6593">
                  <c:v>1</c:v>
                </c:pt>
                <c:pt idx="6594">
                  <c:v>1</c:v>
                </c:pt>
                <c:pt idx="6596">
                  <c:v>1</c:v>
                </c:pt>
                <c:pt idx="6597">
                  <c:v>1</c:v>
                </c:pt>
                <c:pt idx="6598">
                  <c:v>1</c:v>
                </c:pt>
                <c:pt idx="6599">
                  <c:v>1</c:v>
                </c:pt>
                <c:pt idx="6600">
                  <c:v>1</c:v>
                </c:pt>
                <c:pt idx="6601">
                  <c:v>1</c:v>
                </c:pt>
                <c:pt idx="6603">
                  <c:v>1</c:v>
                </c:pt>
                <c:pt idx="6605">
                  <c:v>1</c:v>
                </c:pt>
                <c:pt idx="6607">
                  <c:v>1</c:v>
                </c:pt>
                <c:pt idx="6608">
                  <c:v>1</c:v>
                </c:pt>
                <c:pt idx="6609">
                  <c:v>1</c:v>
                </c:pt>
                <c:pt idx="6610">
                  <c:v>1</c:v>
                </c:pt>
                <c:pt idx="6612">
                  <c:v>1</c:v>
                </c:pt>
                <c:pt idx="6613">
                  <c:v>1</c:v>
                </c:pt>
                <c:pt idx="6614">
                  <c:v>1</c:v>
                </c:pt>
                <c:pt idx="6615">
                  <c:v>1</c:v>
                </c:pt>
                <c:pt idx="6616">
                  <c:v>1</c:v>
                </c:pt>
                <c:pt idx="6617">
                  <c:v>1</c:v>
                </c:pt>
                <c:pt idx="6618">
                  <c:v>1</c:v>
                </c:pt>
                <c:pt idx="6620">
                  <c:v>1</c:v>
                </c:pt>
                <c:pt idx="6623">
                  <c:v>1</c:v>
                </c:pt>
                <c:pt idx="6624">
                  <c:v>1</c:v>
                </c:pt>
                <c:pt idx="6625">
                  <c:v>1</c:v>
                </c:pt>
                <c:pt idx="6627">
                  <c:v>1</c:v>
                </c:pt>
                <c:pt idx="6628">
                  <c:v>1</c:v>
                </c:pt>
                <c:pt idx="6630">
                  <c:v>1</c:v>
                </c:pt>
                <c:pt idx="6632">
                  <c:v>1</c:v>
                </c:pt>
                <c:pt idx="6633">
                  <c:v>1</c:v>
                </c:pt>
                <c:pt idx="6634">
                  <c:v>1</c:v>
                </c:pt>
                <c:pt idx="6635">
                  <c:v>1</c:v>
                </c:pt>
                <c:pt idx="6636">
                  <c:v>1</c:v>
                </c:pt>
                <c:pt idx="6638">
                  <c:v>1</c:v>
                </c:pt>
                <c:pt idx="6639">
                  <c:v>1</c:v>
                </c:pt>
                <c:pt idx="6641">
                  <c:v>1</c:v>
                </c:pt>
                <c:pt idx="6643">
                  <c:v>1</c:v>
                </c:pt>
                <c:pt idx="6648">
                  <c:v>1</c:v>
                </c:pt>
                <c:pt idx="6650">
                  <c:v>1</c:v>
                </c:pt>
                <c:pt idx="6651">
                  <c:v>1</c:v>
                </c:pt>
                <c:pt idx="6652">
                  <c:v>1</c:v>
                </c:pt>
                <c:pt idx="6654">
                  <c:v>1</c:v>
                </c:pt>
                <c:pt idx="6655">
                  <c:v>1</c:v>
                </c:pt>
                <c:pt idx="6656">
                  <c:v>1</c:v>
                </c:pt>
                <c:pt idx="6657">
                  <c:v>1</c:v>
                </c:pt>
                <c:pt idx="6658">
                  <c:v>1</c:v>
                </c:pt>
                <c:pt idx="6659">
                  <c:v>1</c:v>
                </c:pt>
                <c:pt idx="6660">
                  <c:v>1</c:v>
                </c:pt>
                <c:pt idx="6661">
                  <c:v>1</c:v>
                </c:pt>
                <c:pt idx="6662">
                  <c:v>1</c:v>
                </c:pt>
                <c:pt idx="6663">
                  <c:v>1</c:v>
                </c:pt>
                <c:pt idx="6664">
                  <c:v>1</c:v>
                </c:pt>
                <c:pt idx="666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3D-413D-AFC5-EE79C297A9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8175696"/>
        <c:axId val="318171376"/>
      </c:lineChart>
      <c:catAx>
        <c:axId val="31817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171376"/>
        <c:crosses val="autoZero"/>
        <c:auto val="1"/>
        <c:lblAlgn val="ctr"/>
        <c:lblOffset val="100"/>
        <c:noMultiLvlLbl val="0"/>
      </c:catAx>
      <c:valAx>
        <c:axId val="31817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17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[Divvy_Trips_2019_Q1.csv]Sheet9!PivotTable9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Sheet9!$B$3:$B$4</c:f>
              <c:strCache>
                <c:ptCount val="1"/>
                <c:pt idx="0">
                  <c:v>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Sheet9!$A$5:$A$78</c:f>
              <c:strCache>
                <c:ptCount val="73"/>
                <c:pt idx="0">
                  <c:v>1900</c:v>
                </c:pt>
                <c:pt idx="1">
                  <c:v>1901</c:v>
                </c:pt>
                <c:pt idx="2">
                  <c:v>1918</c:v>
                </c:pt>
                <c:pt idx="3">
                  <c:v>1921</c:v>
                </c:pt>
                <c:pt idx="4">
                  <c:v>1931</c:v>
                </c:pt>
                <c:pt idx="5">
                  <c:v>1933</c:v>
                </c:pt>
                <c:pt idx="6">
                  <c:v>1934</c:v>
                </c:pt>
                <c:pt idx="7">
                  <c:v>1938</c:v>
                </c:pt>
                <c:pt idx="8">
                  <c:v>1939</c:v>
                </c:pt>
                <c:pt idx="9">
                  <c:v>1940</c:v>
                </c:pt>
                <c:pt idx="10">
                  <c:v>1941</c:v>
                </c:pt>
                <c:pt idx="11">
                  <c:v>1942</c:v>
                </c:pt>
                <c:pt idx="12">
                  <c:v>1943</c:v>
                </c:pt>
                <c:pt idx="13">
                  <c:v>1944</c:v>
                </c:pt>
                <c:pt idx="14">
                  <c:v>1945</c:v>
                </c:pt>
                <c:pt idx="15">
                  <c:v>1946</c:v>
                </c:pt>
                <c:pt idx="16">
                  <c:v>1947</c:v>
                </c:pt>
                <c:pt idx="17">
                  <c:v>1948</c:v>
                </c:pt>
                <c:pt idx="18">
                  <c:v>1949</c:v>
                </c:pt>
                <c:pt idx="19">
                  <c:v>1950</c:v>
                </c:pt>
                <c:pt idx="20">
                  <c:v>1951</c:v>
                </c:pt>
                <c:pt idx="21">
                  <c:v>1952</c:v>
                </c:pt>
                <c:pt idx="22">
                  <c:v>1953</c:v>
                </c:pt>
                <c:pt idx="23">
                  <c:v>1954</c:v>
                </c:pt>
                <c:pt idx="24">
                  <c:v>1955</c:v>
                </c:pt>
                <c:pt idx="25">
                  <c:v>1956</c:v>
                </c:pt>
                <c:pt idx="26">
                  <c:v>1957</c:v>
                </c:pt>
                <c:pt idx="27">
                  <c:v>1958</c:v>
                </c:pt>
                <c:pt idx="28">
                  <c:v>1959</c:v>
                </c:pt>
                <c:pt idx="29">
                  <c:v>1960</c:v>
                </c:pt>
                <c:pt idx="30">
                  <c:v>1961</c:v>
                </c:pt>
                <c:pt idx="31">
                  <c:v>1962</c:v>
                </c:pt>
                <c:pt idx="32">
                  <c:v>1963</c:v>
                </c:pt>
                <c:pt idx="33">
                  <c:v>1964</c:v>
                </c:pt>
                <c:pt idx="34">
                  <c:v>1965</c:v>
                </c:pt>
                <c:pt idx="35">
                  <c:v>1966</c:v>
                </c:pt>
                <c:pt idx="36">
                  <c:v>1967</c:v>
                </c:pt>
                <c:pt idx="37">
                  <c:v>1968</c:v>
                </c:pt>
                <c:pt idx="38">
                  <c:v>1969</c:v>
                </c:pt>
                <c:pt idx="39">
                  <c:v>1970</c:v>
                </c:pt>
                <c:pt idx="40">
                  <c:v>1971</c:v>
                </c:pt>
                <c:pt idx="41">
                  <c:v>1972</c:v>
                </c:pt>
                <c:pt idx="42">
                  <c:v>1973</c:v>
                </c:pt>
                <c:pt idx="43">
                  <c:v>1974</c:v>
                </c:pt>
                <c:pt idx="44">
                  <c:v>1975</c:v>
                </c:pt>
                <c:pt idx="45">
                  <c:v>1976</c:v>
                </c:pt>
                <c:pt idx="46">
                  <c:v>1977</c:v>
                </c:pt>
                <c:pt idx="47">
                  <c:v>1978</c:v>
                </c:pt>
                <c:pt idx="48">
                  <c:v>1979</c:v>
                </c:pt>
                <c:pt idx="49">
                  <c:v>1980</c:v>
                </c:pt>
                <c:pt idx="50">
                  <c:v>1981</c:v>
                </c:pt>
                <c:pt idx="51">
                  <c:v>1982</c:v>
                </c:pt>
                <c:pt idx="52">
                  <c:v>1983</c:v>
                </c:pt>
                <c:pt idx="53">
                  <c:v>1984</c:v>
                </c:pt>
                <c:pt idx="54">
                  <c:v>1985</c:v>
                </c:pt>
                <c:pt idx="55">
                  <c:v>1986</c:v>
                </c:pt>
                <c:pt idx="56">
                  <c:v>1987</c:v>
                </c:pt>
                <c:pt idx="57">
                  <c:v>1988</c:v>
                </c:pt>
                <c:pt idx="58">
                  <c:v>1989</c:v>
                </c:pt>
                <c:pt idx="59">
                  <c:v>1990</c:v>
                </c:pt>
                <c:pt idx="60">
                  <c:v>1991</c:v>
                </c:pt>
                <c:pt idx="61">
                  <c:v>1992</c:v>
                </c:pt>
                <c:pt idx="62">
                  <c:v>1993</c:v>
                </c:pt>
                <c:pt idx="63">
                  <c:v>1994</c:v>
                </c:pt>
                <c:pt idx="64">
                  <c:v>1995</c:v>
                </c:pt>
                <c:pt idx="65">
                  <c:v>1996</c:v>
                </c:pt>
                <c:pt idx="66">
                  <c:v>1997</c:v>
                </c:pt>
                <c:pt idx="67">
                  <c:v>1998</c:v>
                </c:pt>
                <c:pt idx="68">
                  <c:v>1999</c:v>
                </c:pt>
                <c:pt idx="69">
                  <c:v>2000</c:v>
                </c:pt>
                <c:pt idx="70">
                  <c:v>2001</c:v>
                </c:pt>
                <c:pt idx="71">
                  <c:v>2002</c:v>
                </c:pt>
                <c:pt idx="72">
                  <c:v>2003</c:v>
                </c:pt>
              </c:strCache>
            </c:strRef>
          </c:cat>
          <c:val>
            <c:numRef>
              <c:f>Sheet9!$B$5:$B$78</c:f>
              <c:numCache>
                <c:formatCode>General</c:formatCode>
                <c:ptCount val="73"/>
                <c:pt idx="0">
                  <c:v>2346</c:v>
                </c:pt>
                <c:pt idx="1">
                  <c:v>5499</c:v>
                </c:pt>
                <c:pt idx="2">
                  <c:v>5062</c:v>
                </c:pt>
                <c:pt idx="3">
                  <c:v>10363</c:v>
                </c:pt>
                <c:pt idx="8">
                  <c:v>1171</c:v>
                </c:pt>
                <c:pt idx="9">
                  <c:v>2839</c:v>
                </c:pt>
                <c:pt idx="10">
                  <c:v>4266</c:v>
                </c:pt>
                <c:pt idx="11">
                  <c:v>17178</c:v>
                </c:pt>
                <c:pt idx="14">
                  <c:v>34546</c:v>
                </c:pt>
                <c:pt idx="15">
                  <c:v>69716</c:v>
                </c:pt>
                <c:pt idx="16">
                  <c:v>9990</c:v>
                </c:pt>
                <c:pt idx="17">
                  <c:v>30660</c:v>
                </c:pt>
                <c:pt idx="18">
                  <c:v>37218</c:v>
                </c:pt>
                <c:pt idx="19">
                  <c:v>28218</c:v>
                </c:pt>
                <c:pt idx="20">
                  <c:v>155549</c:v>
                </c:pt>
                <c:pt idx="21">
                  <c:v>137502</c:v>
                </c:pt>
                <c:pt idx="22">
                  <c:v>85810</c:v>
                </c:pt>
                <c:pt idx="23">
                  <c:v>278679</c:v>
                </c:pt>
                <c:pt idx="24">
                  <c:v>188372</c:v>
                </c:pt>
                <c:pt idx="25">
                  <c:v>398506</c:v>
                </c:pt>
                <c:pt idx="26">
                  <c:v>381044</c:v>
                </c:pt>
                <c:pt idx="27">
                  <c:v>389730</c:v>
                </c:pt>
                <c:pt idx="28">
                  <c:v>309634</c:v>
                </c:pt>
                <c:pt idx="29">
                  <c:v>3751306</c:v>
                </c:pt>
                <c:pt idx="30">
                  <c:v>344812</c:v>
                </c:pt>
                <c:pt idx="31">
                  <c:v>11030963</c:v>
                </c:pt>
                <c:pt idx="32">
                  <c:v>330658</c:v>
                </c:pt>
                <c:pt idx="33">
                  <c:v>1047606</c:v>
                </c:pt>
                <c:pt idx="34">
                  <c:v>376654</c:v>
                </c:pt>
                <c:pt idx="35">
                  <c:v>673570</c:v>
                </c:pt>
                <c:pt idx="36">
                  <c:v>413729</c:v>
                </c:pt>
                <c:pt idx="37">
                  <c:v>436831</c:v>
                </c:pt>
                <c:pt idx="38">
                  <c:v>625444</c:v>
                </c:pt>
                <c:pt idx="39">
                  <c:v>890846</c:v>
                </c:pt>
                <c:pt idx="40">
                  <c:v>2527912</c:v>
                </c:pt>
                <c:pt idx="41">
                  <c:v>509291</c:v>
                </c:pt>
                <c:pt idx="42">
                  <c:v>532468</c:v>
                </c:pt>
                <c:pt idx="43">
                  <c:v>519118</c:v>
                </c:pt>
                <c:pt idx="44">
                  <c:v>685205</c:v>
                </c:pt>
                <c:pt idx="45">
                  <c:v>542629</c:v>
                </c:pt>
                <c:pt idx="46">
                  <c:v>1283632</c:v>
                </c:pt>
                <c:pt idx="47">
                  <c:v>884095</c:v>
                </c:pt>
                <c:pt idx="48">
                  <c:v>833297</c:v>
                </c:pt>
                <c:pt idx="49">
                  <c:v>1103696</c:v>
                </c:pt>
                <c:pt idx="50">
                  <c:v>2647315</c:v>
                </c:pt>
                <c:pt idx="51">
                  <c:v>1063527</c:v>
                </c:pt>
                <c:pt idx="52">
                  <c:v>1831492</c:v>
                </c:pt>
                <c:pt idx="53">
                  <c:v>2274193</c:v>
                </c:pt>
                <c:pt idx="54">
                  <c:v>2252355</c:v>
                </c:pt>
                <c:pt idx="55">
                  <c:v>2344228</c:v>
                </c:pt>
                <c:pt idx="56">
                  <c:v>2764993</c:v>
                </c:pt>
                <c:pt idx="57">
                  <c:v>3204637</c:v>
                </c:pt>
                <c:pt idx="58">
                  <c:v>3294539</c:v>
                </c:pt>
                <c:pt idx="59">
                  <c:v>3554970</c:v>
                </c:pt>
                <c:pt idx="60">
                  <c:v>8129436</c:v>
                </c:pt>
                <c:pt idx="61">
                  <c:v>3096547</c:v>
                </c:pt>
                <c:pt idx="62">
                  <c:v>5627015</c:v>
                </c:pt>
                <c:pt idx="63">
                  <c:v>3318830</c:v>
                </c:pt>
                <c:pt idx="64">
                  <c:v>3094097</c:v>
                </c:pt>
                <c:pt idx="65">
                  <c:v>1748778</c:v>
                </c:pt>
                <c:pt idx="66">
                  <c:v>876682</c:v>
                </c:pt>
                <c:pt idx="67">
                  <c:v>743879</c:v>
                </c:pt>
                <c:pt idx="68">
                  <c:v>943739</c:v>
                </c:pt>
                <c:pt idx="69">
                  <c:v>853355</c:v>
                </c:pt>
                <c:pt idx="70">
                  <c:v>220444</c:v>
                </c:pt>
                <c:pt idx="71">
                  <c:v>254919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5E-42CA-80F6-475C2CF60803}"/>
            </c:ext>
          </c:extLst>
        </c:ser>
        <c:ser>
          <c:idx val="1"/>
          <c:order val="1"/>
          <c:tx>
            <c:strRef>
              <c:f>Sheet9!$C$3:$C$4</c:f>
              <c:strCache>
                <c:ptCount val="1"/>
                <c:pt idx="0">
                  <c:v>Subscriber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Sheet9!$A$5:$A$78</c:f>
              <c:strCache>
                <c:ptCount val="73"/>
                <c:pt idx="0">
                  <c:v>1900</c:v>
                </c:pt>
                <c:pt idx="1">
                  <c:v>1901</c:v>
                </c:pt>
                <c:pt idx="2">
                  <c:v>1918</c:v>
                </c:pt>
                <c:pt idx="3">
                  <c:v>1921</c:v>
                </c:pt>
                <c:pt idx="4">
                  <c:v>1931</c:v>
                </c:pt>
                <c:pt idx="5">
                  <c:v>1933</c:v>
                </c:pt>
                <c:pt idx="6">
                  <c:v>1934</c:v>
                </c:pt>
                <c:pt idx="7">
                  <c:v>1938</c:v>
                </c:pt>
                <c:pt idx="8">
                  <c:v>1939</c:v>
                </c:pt>
                <c:pt idx="9">
                  <c:v>1940</c:v>
                </c:pt>
                <c:pt idx="10">
                  <c:v>1941</c:v>
                </c:pt>
                <c:pt idx="11">
                  <c:v>1942</c:v>
                </c:pt>
                <c:pt idx="12">
                  <c:v>1943</c:v>
                </c:pt>
                <c:pt idx="13">
                  <c:v>1944</c:v>
                </c:pt>
                <c:pt idx="14">
                  <c:v>1945</c:v>
                </c:pt>
                <c:pt idx="15">
                  <c:v>1946</c:v>
                </c:pt>
                <c:pt idx="16">
                  <c:v>1947</c:v>
                </c:pt>
                <c:pt idx="17">
                  <c:v>1948</c:v>
                </c:pt>
                <c:pt idx="18">
                  <c:v>1949</c:v>
                </c:pt>
                <c:pt idx="19">
                  <c:v>1950</c:v>
                </c:pt>
                <c:pt idx="20">
                  <c:v>1951</c:v>
                </c:pt>
                <c:pt idx="21">
                  <c:v>1952</c:v>
                </c:pt>
                <c:pt idx="22">
                  <c:v>1953</c:v>
                </c:pt>
                <c:pt idx="23">
                  <c:v>1954</c:v>
                </c:pt>
                <c:pt idx="24">
                  <c:v>1955</c:v>
                </c:pt>
                <c:pt idx="25">
                  <c:v>1956</c:v>
                </c:pt>
                <c:pt idx="26">
                  <c:v>1957</c:v>
                </c:pt>
                <c:pt idx="27">
                  <c:v>1958</c:v>
                </c:pt>
                <c:pt idx="28">
                  <c:v>1959</c:v>
                </c:pt>
                <c:pt idx="29">
                  <c:v>1960</c:v>
                </c:pt>
                <c:pt idx="30">
                  <c:v>1961</c:v>
                </c:pt>
                <c:pt idx="31">
                  <c:v>1962</c:v>
                </c:pt>
                <c:pt idx="32">
                  <c:v>1963</c:v>
                </c:pt>
                <c:pt idx="33">
                  <c:v>1964</c:v>
                </c:pt>
                <c:pt idx="34">
                  <c:v>1965</c:v>
                </c:pt>
                <c:pt idx="35">
                  <c:v>1966</c:v>
                </c:pt>
                <c:pt idx="36">
                  <c:v>1967</c:v>
                </c:pt>
                <c:pt idx="37">
                  <c:v>1968</c:v>
                </c:pt>
                <c:pt idx="38">
                  <c:v>1969</c:v>
                </c:pt>
                <c:pt idx="39">
                  <c:v>1970</c:v>
                </c:pt>
                <c:pt idx="40">
                  <c:v>1971</c:v>
                </c:pt>
                <c:pt idx="41">
                  <c:v>1972</c:v>
                </c:pt>
                <c:pt idx="42">
                  <c:v>1973</c:v>
                </c:pt>
                <c:pt idx="43">
                  <c:v>1974</c:v>
                </c:pt>
                <c:pt idx="44">
                  <c:v>1975</c:v>
                </c:pt>
                <c:pt idx="45">
                  <c:v>1976</c:v>
                </c:pt>
                <c:pt idx="46">
                  <c:v>1977</c:v>
                </c:pt>
                <c:pt idx="47">
                  <c:v>1978</c:v>
                </c:pt>
                <c:pt idx="48">
                  <c:v>1979</c:v>
                </c:pt>
                <c:pt idx="49">
                  <c:v>1980</c:v>
                </c:pt>
                <c:pt idx="50">
                  <c:v>1981</c:v>
                </c:pt>
                <c:pt idx="51">
                  <c:v>1982</c:v>
                </c:pt>
                <c:pt idx="52">
                  <c:v>1983</c:v>
                </c:pt>
                <c:pt idx="53">
                  <c:v>1984</c:v>
                </c:pt>
                <c:pt idx="54">
                  <c:v>1985</c:v>
                </c:pt>
                <c:pt idx="55">
                  <c:v>1986</c:v>
                </c:pt>
                <c:pt idx="56">
                  <c:v>1987</c:v>
                </c:pt>
                <c:pt idx="57">
                  <c:v>1988</c:v>
                </c:pt>
                <c:pt idx="58">
                  <c:v>1989</c:v>
                </c:pt>
                <c:pt idx="59">
                  <c:v>1990</c:v>
                </c:pt>
                <c:pt idx="60">
                  <c:v>1991</c:v>
                </c:pt>
                <c:pt idx="61">
                  <c:v>1992</c:v>
                </c:pt>
                <c:pt idx="62">
                  <c:v>1993</c:v>
                </c:pt>
                <c:pt idx="63">
                  <c:v>1994</c:v>
                </c:pt>
                <c:pt idx="64">
                  <c:v>1995</c:v>
                </c:pt>
                <c:pt idx="65">
                  <c:v>1996</c:v>
                </c:pt>
                <c:pt idx="66">
                  <c:v>1997</c:v>
                </c:pt>
                <c:pt idx="67">
                  <c:v>1998</c:v>
                </c:pt>
                <c:pt idx="68">
                  <c:v>1999</c:v>
                </c:pt>
                <c:pt idx="69">
                  <c:v>2000</c:v>
                </c:pt>
                <c:pt idx="70">
                  <c:v>2001</c:v>
                </c:pt>
                <c:pt idx="71">
                  <c:v>2002</c:v>
                </c:pt>
                <c:pt idx="72">
                  <c:v>2003</c:v>
                </c:pt>
              </c:strCache>
            </c:strRef>
          </c:cat>
          <c:val>
            <c:numRef>
              <c:f>Sheet9!$C$5:$C$78</c:f>
              <c:numCache>
                <c:formatCode>General</c:formatCode>
                <c:ptCount val="73"/>
                <c:pt idx="0">
                  <c:v>51439</c:v>
                </c:pt>
                <c:pt idx="2">
                  <c:v>46909</c:v>
                </c:pt>
                <c:pt idx="3">
                  <c:v>23779</c:v>
                </c:pt>
                <c:pt idx="4">
                  <c:v>704</c:v>
                </c:pt>
                <c:pt idx="5">
                  <c:v>8973</c:v>
                </c:pt>
                <c:pt idx="6">
                  <c:v>4357</c:v>
                </c:pt>
                <c:pt idx="7">
                  <c:v>15532</c:v>
                </c:pt>
                <c:pt idx="8">
                  <c:v>7601</c:v>
                </c:pt>
                <c:pt idx="9">
                  <c:v>15344</c:v>
                </c:pt>
                <c:pt idx="10">
                  <c:v>399</c:v>
                </c:pt>
                <c:pt idx="11">
                  <c:v>19106</c:v>
                </c:pt>
                <c:pt idx="12">
                  <c:v>10821</c:v>
                </c:pt>
                <c:pt idx="13">
                  <c:v>16781</c:v>
                </c:pt>
                <c:pt idx="14">
                  <c:v>77390</c:v>
                </c:pt>
                <c:pt idx="15">
                  <c:v>316738</c:v>
                </c:pt>
                <c:pt idx="16">
                  <c:v>126422</c:v>
                </c:pt>
                <c:pt idx="17">
                  <c:v>205025</c:v>
                </c:pt>
                <c:pt idx="18">
                  <c:v>138673</c:v>
                </c:pt>
                <c:pt idx="19">
                  <c:v>404208</c:v>
                </c:pt>
                <c:pt idx="20">
                  <c:v>728398</c:v>
                </c:pt>
                <c:pt idx="21">
                  <c:v>652010</c:v>
                </c:pt>
                <c:pt idx="22">
                  <c:v>547696</c:v>
                </c:pt>
                <c:pt idx="23">
                  <c:v>754848</c:v>
                </c:pt>
                <c:pt idx="24">
                  <c:v>1450892</c:v>
                </c:pt>
                <c:pt idx="25">
                  <c:v>1337288</c:v>
                </c:pt>
                <c:pt idx="26">
                  <c:v>1389883</c:v>
                </c:pt>
                <c:pt idx="27">
                  <c:v>1726950</c:v>
                </c:pt>
                <c:pt idx="28">
                  <c:v>1600780</c:v>
                </c:pt>
                <c:pt idx="29">
                  <c:v>2303655</c:v>
                </c:pt>
                <c:pt idx="30">
                  <c:v>2615029</c:v>
                </c:pt>
                <c:pt idx="31">
                  <c:v>2953178</c:v>
                </c:pt>
                <c:pt idx="32">
                  <c:v>2666610</c:v>
                </c:pt>
                <c:pt idx="33">
                  <c:v>4076595</c:v>
                </c:pt>
                <c:pt idx="34">
                  <c:v>5128656</c:v>
                </c:pt>
                <c:pt idx="35">
                  <c:v>3802400</c:v>
                </c:pt>
                <c:pt idx="36">
                  <c:v>2433707</c:v>
                </c:pt>
                <c:pt idx="37">
                  <c:v>2542303</c:v>
                </c:pt>
                <c:pt idx="38">
                  <c:v>4611786</c:v>
                </c:pt>
                <c:pt idx="39">
                  <c:v>4179476</c:v>
                </c:pt>
                <c:pt idx="40">
                  <c:v>2574646</c:v>
                </c:pt>
                <c:pt idx="41">
                  <c:v>5243704</c:v>
                </c:pt>
                <c:pt idx="42">
                  <c:v>3142028</c:v>
                </c:pt>
                <c:pt idx="43">
                  <c:v>6063105</c:v>
                </c:pt>
                <c:pt idx="44">
                  <c:v>3354011</c:v>
                </c:pt>
                <c:pt idx="45">
                  <c:v>4086415</c:v>
                </c:pt>
                <c:pt idx="46">
                  <c:v>6132246</c:v>
                </c:pt>
                <c:pt idx="47">
                  <c:v>4707935</c:v>
                </c:pt>
                <c:pt idx="48">
                  <c:v>5158153</c:v>
                </c:pt>
                <c:pt idx="49">
                  <c:v>7216743</c:v>
                </c:pt>
                <c:pt idx="50">
                  <c:v>6108138</c:v>
                </c:pt>
                <c:pt idx="51">
                  <c:v>7720481</c:v>
                </c:pt>
                <c:pt idx="52">
                  <c:v>13220356</c:v>
                </c:pt>
                <c:pt idx="53">
                  <c:v>9444748</c:v>
                </c:pt>
                <c:pt idx="54">
                  <c:v>10821798</c:v>
                </c:pt>
                <c:pt idx="55">
                  <c:v>10256660</c:v>
                </c:pt>
                <c:pt idx="56">
                  <c:v>13150143</c:v>
                </c:pt>
                <c:pt idx="57">
                  <c:v>10414723</c:v>
                </c:pt>
                <c:pt idx="58">
                  <c:v>20081087</c:v>
                </c:pt>
                <c:pt idx="59">
                  <c:v>18613790</c:v>
                </c:pt>
                <c:pt idx="60">
                  <c:v>18180342</c:v>
                </c:pt>
                <c:pt idx="61">
                  <c:v>17780785</c:v>
                </c:pt>
                <c:pt idx="62">
                  <c:v>9325113</c:v>
                </c:pt>
                <c:pt idx="63">
                  <c:v>7124620</c:v>
                </c:pt>
                <c:pt idx="64">
                  <c:v>5151893</c:v>
                </c:pt>
                <c:pt idx="65">
                  <c:v>4661103</c:v>
                </c:pt>
                <c:pt idx="66">
                  <c:v>1785963</c:v>
                </c:pt>
                <c:pt idx="67">
                  <c:v>781488</c:v>
                </c:pt>
                <c:pt idx="68">
                  <c:v>1555126</c:v>
                </c:pt>
                <c:pt idx="69">
                  <c:v>1997405</c:v>
                </c:pt>
                <c:pt idx="70">
                  <c:v>83855</c:v>
                </c:pt>
                <c:pt idx="71">
                  <c:v>32948</c:v>
                </c:pt>
                <c:pt idx="72">
                  <c:v>3448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5E-42CA-80F6-475C2CF608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026000"/>
        <c:axId val="109026480"/>
      </c:barChart>
      <c:catAx>
        <c:axId val="109026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26480"/>
        <c:crosses val="autoZero"/>
        <c:auto val="1"/>
        <c:lblAlgn val="ctr"/>
        <c:lblOffset val="100"/>
        <c:noMultiLvlLbl val="0"/>
      </c:catAx>
      <c:valAx>
        <c:axId val="109026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26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[Divvy_Trips_2020_Q1 - Divvy_Trips_2020_Q1 final.xlsx]Sheet6!PivotTable9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Sheet6!$A$5:$A$13</c:f>
              <c:multiLvlStrCache>
                <c:ptCount val="7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  <c:lvl>
                  <c:pt idx="0">
                    <c:v>docked_bike</c:v>
                  </c:pt>
                </c:lvl>
              </c:multiLvlStrCache>
            </c:multiLvlStrRef>
          </c:cat>
          <c:val>
            <c:numRef>
              <c:f>Sheet6!$B$5:$B$13</c:f>
              <c:numCache>
                <c:formatCode>General</c:formatCode>
                <c:ptCount val="7"/>
                <c:pt idx="0">
                  <c:v>14886</c:v>
                </c:pt>
                <c:pt idx="1">
                  <c:v>4855</c:v>
                </c:pt>
                <c:pt idx="2">
                  <c:v>5264</c:v>
                </c:pt>
                <c:pt idx="3">
                  <c:v>5933</c:v>
                </c:pt>
                <c:pt idx="4">
                  <c:v>4895</c:v>
                </c:pt>
                <c:pt idx="5">
                  <c:v>5167</c:v>
                </c:pt>
                <c:pt idx="6">
                  <c:v>7480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58-4D93-8E08-2E16FC721602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Sheet6!$A$5:$A$13</c:f>
              <c:multiLvlStrCache>
                <c:ptCount val="7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  <c:lvl>
                  <c:pt idx="0">
                    <c:v>docked_bike</c:v>
                  </c:pt>
                </c:lvl>
              </c:multiLvlStrCache>
            </c:multiLvlStrRef>
          </c:cat>
          <c:val>
            <c:numRef>
              <c:f>Sheet6!$C$5:$C$13</c:f>
              <c:numCache>
                <c:formatCode>General</c:formatCode>
                <c:ptCount val="7"/>
                <c:pt idx="0">
                  <c:v>35964</c:v>
                </c:pt>
                <c:pt idx="1">
                  <c:v>61923</c:v>
                </c:pt>
                <c:pt idx="2">
                  <c:v>69697</c:v>
                </c:pt>
                <c:pt idx="3">
                  <c:v>63978</c:v>
                </c:pt>
                <c:pt idx="4">
                  <c:v>61245</c:v>
                </c:pt>
                <c:pt idx="5">
                  <c:v>55496</c:v>
                </c:pt>
                <c:pt idx="6">
                  <c:v>30104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58-4D93-8E08-2E16FC7216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8492032"/>
        <c:axId val="1358489632"/>
      </c:barChart>
      <c:catAx>
        <c:axId val="135849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489632"/>
        <c:crosses val="autoZero"/>
        <c:auto val="1"/>
        <c:lblAlgn val="ctr"/>
        <c:lblOffset val="100"/>
        <c:noMultiLvlLbl val="0"/>
      </c:catAx>
      <c:valAx>
        <c:axId val="135848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49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B8D7C-BD9B-4C37-8C94-5BBECC756CF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7E89B-2A51-49E0-86F5-D745B773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5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DCE4D-EF46-D05F-7F6B-2C958999C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0134F-11EA-3006-E4EE-2D1B6EAAB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9D7E2-1EB9-6401-DDC1-9B3601A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2A03-60E6-4C4D-BF74-E7548C270AB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77C1E-9792-63AB-B620-B20322BA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F2B7E-0B21-6024-04BD-553A4B8B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42DF-5CA6-4C6B-B176-5EE6EB9A3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5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56AB-A4DB-D786-44BF-24B9ADED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5B341-403A-B001-9361-960054C4E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010E1-173F-8D3A-B0A2-611B1A9E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2A03-60E6-4C4D-BF74-E7548C270AB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AAA5E-FD6B-C811-49C4-C36B82E2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D28C-CEF4-676A-C8A7-4732F368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42DF-5CA6-4C6B-B176-5EE6EB9A3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4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E25B23-7CDC-522A-7B3D-AB7B98B18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90FEF-1CD2-F888-77BB-538E64E79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71664-DE00-5D3F-A4F2-95FADBC5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2A03-60E6-4C4D-BF74-E7548C270AB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BA1B6-CB44-8CCA-2440-D771BF2A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371FF-5808-776F-625B-D7AB330C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42DF-5CA6-4C6B-B176-5EE6EB9A3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6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E2F9-DFB3-FC9A-A52A-E18CEEF0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6EDFA-C3DA-1FB3-E5A1-6837ABFCB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13F38-BD97-7B68-50D2-F2C1B3E5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2A03-60E6-4C4D-BF74-E7548C270AB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FC73A-5088-EB96-6795-4A2988F0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589D2-60B7-7CF2-3829-800119AD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42DF-5CA6-4C6B-B176-5EE6EB9A3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3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A7F7-9653-0AC2-FFE7-11111BA8E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1BBCF-DFB9-455D-5979-F9A20DADC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845AE-082E-D8EE-2BC0-990D54B5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2A03-60E6-4C4D-BF74-E7548C270AB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B1BD7-5D1F-DA1E-A1E0-3F223EA9E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D2E0F-8798-EDEA-C76B-B51C7D36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42DF-5CA6-4C6B-B176-5EE6EB9A3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4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C845-9401-F3A6-15AB-70DE71BD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1C5DF-C756-3FCA-9454-80BA82CE2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A7932-D098-3979-FF5A-142B367DB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1CA32-946A-6C7F-FA27-96EB32B4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2A03-60E6-4C4D-BF74-E7548C270AB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7E108-44BD-5AE5-A723-E608FFF8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46160-FEC3-01CE-D031-F42BA7A2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42DF-5CA6-4C6B-B176-5EE6EB9A3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8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0D3A-D9C5-EF1B-4BE9-483DDD39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764CA-E1DC-7B1D-AF50-E7ADC0C59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D461A-14E6-D747-0569-F220E293F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A4E14-777D-0CF5-94DF-E15B3D1BC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2BD11-8730-C35D-5D7B-4F76B7A53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4437D2-2460-D0BF-A6A0-4EB7523D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2A03-60E6-4C4D-BF74-E7548C270AB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48F52-357C-201E-F70D-55D5749C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AF86C-C3A7-7057-01E0-E31DB8A8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42DF-5CA6-4C6B-B176-5EE6EB9A3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7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7D3B-AD74-3187-58CF-03450C84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546A4-EC82-7D00-8712-89973720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2A03-60E6-4C4D-BF74-E7548C270AB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1C73A-E37C-DC59-9042-120A2117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2FA0E-3608-7CA7-3E6F-BE44A373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42DF-5CA6-4C6B-B176-5EE6EB9A3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0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50D36-52FF-47C9-A653-E7C46647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2A03-60E6-4C4D-BF74-E7548C270AB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AB760-702C-197A-D1AB-EDE2F2172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1D234-1E16-FF9B-7317-C768C72A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42DF-5CA6-4C6B-B176-5EE6EB9A3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2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6908-EE4C-F25F-0B59-C8642C7C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43667-249F-4DD8-D469-3B22A38B1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932F2-B79D-C676-AF46-52E4BEA94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CC330-E7EF-4AC1-4FC7-8D2649A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2A03-60E6-4C4D-BF74-E7548C270AB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D22FA-098C-3567-EDD6-0B79FB8F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80C24-DE5E-DFF0-E55D-09617DAB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42DF-5CA6-4C6B-B176-5EE6EB9A3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7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C9A77-EAE1-90B4-405C-DCB2B5308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DABBD8-31D4-EC59-7639-C337AC73C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415A3-CB3C-068A-9E1F-225232D98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AC3DE-41A9-DAA9-1EC8-93672913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2A03-60E6-4C4D-BF74-E7548C270AB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FF5C3-266C-1D57-110B-A08C4314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69C98-464F-381D-2D36-378078E1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42DF-5CA6-4C6B-B176-5EE6EB9A3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8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CE0CE-441D-6343-F958-DB2DD286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C7443-911F-6568-020D-9C0790B8D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3B5C5-446C-2319-F554-A1D65DBBC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F62A03-60E6-4C4D-BF74-E7548C270AB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33119-88A5-60EC-668A-3C50C2321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DE056-15F3-9FE5-F70D-4E955C741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C942DF-5CA6-4C6B-B176-5EE6EB9A3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1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9CE8-0F53-D15F-71C4-052D48C35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73" y="365125"/>
            <a:ext cx="11677337" cy="1325563"/>
          </a:xfrm>
        </p:spPr>
        <p:txBody>
          <a:bodyPr>
            <a:noAutofit/>
          </a:bodyPr>
          <a:lstStyle/>
          <a:p>
            <a:pPr algn="ctr"/>
            <a:r>
              <a:rPr lang="en-US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GoogleSans18pt-Regular"/>
              </a:rPr>
              <a:t>Google Data Analytics Capstone Project: </a:t>
            </a:r>
            <a:br>
              <a:rPr lang="en-US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GoogleSans18pt-Regular"/>
              </a:rPr>
            </a:br>
            <a:r>
              <a:rPr lang="en-US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GoogleSans18pt-Regular"/>
              </a:rPr>
              <a:t>How does a bike-share navigate speedy success?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7C213-EB48-F67B-14DD-FE2715D76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6926" y="1970364"/>
            <a:ext cx="2958147" cy="26420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0285AA-891E-3E25-6B76-1397976A1298}"/>
              </a:ext>
            </a:extLst>
          </p:cNvPr>
          <p:cNvSpPr txBox="1"/>
          <p:nvPr/>
        </p:nvSpPr>
        <p:spPr>
          <a:xfrm>
            <a:off x="3859965" y="4892126"/>
            <a:ext cx="464695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F9ED5">
                    <a:lumMod val="50000"/>
                  </a:srgbClr>
                </a:solidFill>
                <a:latin typeface="GoogleSans18pt-Regular"/>
              </a:rPr>
              <a:t>Submitted By:</a:t>
            </a:r>
          </a:p>
          <a:p>
            <a:pPr algn="ctr"/>
            <a:r>
              <a:rPr lang="en-US" sz="3200" dirty="0" err="1">
                <a:solidFill>
                  <a:srgbClr val="0F9ED5">
                    <a:lumMod val="50000"/>
                  </a:srgbClr>
                </a:solidFill>
                <a:latin typeface="GoogleSans18pt-Regular"/>
              </a:rPr>
              <a:t>Navpreet</a:t>
            </a:r>
            <a:r>
              <a:rPr lang="en-US" sz="3200" dirty="0">
                <a:solidFill>
                  <a:srgbClr val="0F9ED5">
                    <a:lumMod val="50000"/>
                  </a:srgbClr>
                </a:solidFill>
                <a:latin typeface="GoogleSans18pt-Regular"/>
              </a:rPr>
              <a:t> Kaur</a:t>
            </a:r>
          </a:p>
          <a:p>
            <a:pPr algn="ctr"/>
            <a:r>
              <a:rPr lang="en-US" sz="3200" dirty="0">
                <a:solidFill>
                  <a:srgbClr val="0F9ED5">
                    <a:lumMod val="50000"/>
                  </a:srgbClr>
                </a:solidFill>
                <a:latin typeface="GoogleSans18pt-Regular"/>
              </a:rPr>
              <a:t>April, 2024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71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31F7-752D-AA33-859A-B7B8E2EA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GoogleSans18pt-Regular"/>
              </a:rPr>
              <a:t>Gender vs ride length</a:t>
            </a:r>
            <a:br>
              <a:rPr lang="en-US" b="1" dirty="0">
                <a:solidFill>
                  <a:schemeClr val="accent2">
                    <a:lumMod val="50000"/>
                  </a:schemeClr>
                </a:solidFill>
                <a:latin typeface="GoogleSans18pt-Regular"/>
              </a:rPr>
            </a:b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GoogleSans18pt-Regular"/>
              </a:rPr>
              <a:t>2019 Q1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DD86B9-3A97-DD5F-952A-C1862A2CEA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918280"/>
              </p:ext>
            </p:extLst>
          </p:nvPr>
        </p:nvGraphicFramePr>
        <p:xfrm>
          <a:off x="838200" y="1825625"/>
          <a:ext cx="9160239" cy="2981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CEA69D1-C043-E9C7-93A2-A8A341133364}"/>
              </a:ext>
            </a:extLst>
          </p:cNvPr>
          <p:cNvSpPr txBox="1"/>
          <p:nvPr/>
        </p:nvSpPr>
        <p:spPr>
          <a:xfrm>
            <a:off x="1034320" y="4807059"/>
            <a:ext cx="971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GoogleSans18pt-Regular"/>
              </a:rPr>
              <a:t>Females ride bikes for less duration than males.</a:t>
            </a:r>
          </a:p>
        </p:txBody>
      </p:sp>
    </p:spTree>
    <p:extLst>
      <p:ext uri="{BB962C8B-B14F-4D97-AF65-F5344CB8AC3E}">
        <p14:creationId xmlns:p14="http://schemas.microsoft.com/office/powerpoint/2010/main" val="2400857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876C-C81C-0847-A37D-E0406EB6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GoogleSans18pt-Regular"/>
              </a:rPr>
              <a:t>Trip duration vs User type based on birth year 2019 Q1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683B73-D13F-FD9A-459E-B74BF6109F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758993"/>
              </p:ext>
            </p:extLst>
          </p:nvPr>
        </p:nvGraphicFramePr>
        <p:xfrm>
          <a:off x="838200" y="1825625"/>
          <a:ext cx="10515600" cy="3465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363C34E-B4B9-1E01-7116-AA51ECB59BEC}"/>
              </a:ext>
            </a:extLst>
          </p:cNvPr>
          <p:cNvSpPr txBox="1"/>
          <p:nvPr/>
        </p:nvSpPr>
        <p:spPr>
          <a:xfrm>
            <a:off x="838200" y="5538768"/>
            <a:ext cx="109590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GoogleSans18pt-Regular"/>
              </a:rPr>
              <a:t>Members ride more in 80s than customers (around age of 40- 50). Customers born in 1962 ride longer than members. </a:t>
            </a:r>
          </a:p>
        </p:txBody>
      </p:sp>
    </p:spTree>
    <p:extLst>
      <p:ext uri="{BB962C8B-B14F-4D97-AF65-F5344CB8AC3E}">
        <p14:creationId xmlns:p14="http://schemas.microsoft.com/office/powerpoint/2010/main" val="392191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E52-1D0A-6928-663C-5B553B598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GoogleSans18pt-Regular"/>
              </a:rPr>
              <a:t>Count of Ride Frequency by Day in Q1 2020</a:t>
            </a:r>
            <a:endParaRPr lang="en-US" sz="8800" dirty="0">
              <a:solidFill>
                <a:schemeClr val="accent2">
                  <a:lumMod val="50000"/>
                </a:schemeClr>
              </a:solidFill>
              <a:latin typeface="GoogleSans18pt-Regular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53244A-AF88-4646-FF46-4DE4E730F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839280"/>
              </p:ext>
            </p:extLst>
          </p:nvPr>
        </p:nvGraphicFramePr>
        <p:xfrm>
          <a:off x="838200" y="1825625"/>
          <a:ext cx="10515600" cy="4440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1668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5F4E-7068-0B6F-AF9A-05459F52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4420"/>
            <a:ext cx="10515600" cy="806268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GoogleSans18pt-Regular"/>
              </a:rPr>
              <a:t>Why would casual riders buy </a:t>
            </a:r>
            <a:r>
              <a:rPr lang="en-US" sz="4400" b="1" i="0" u="none" strike="noStrike" baseline="0" dirty="0" err="1">
                <a:solidFill>
                  <a:schemeClr val="accent2">
                    <a:lumMod val="50000"/>
                  </a:schemeClr>
                </a:solidFill>
                <a:latin typeface="GoogleSans18pt-Regular"/>
              </a:rPr>
              <a:t>Cyclistic</a:t>
            </a:r>
            <a:r>
              <a:rPr lang="en-US" sz="44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GoogleSans18pt-Regular"/>
              </a:rPr>
              <a:t> annual memberships?</a:t>
            </a:r>
            <a:br>
              <a:rPr lang="en-US" sz="44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GoogleSans18pt-Regular"/>
              </a:rPr>
            </a:b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10143-5619-9842-93FE-992BEBFEA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GoogleSans18pt-Regular"/>
              </a:rPr>
              <a:t>Membership Offers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oogleSans18pt-Regular"/>
              </a:rPr>
              <a:t>: More discounts on memberships and points for trip durations that can be redeemed, as casual riders tend to ride longer than members.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GoogleSans18pt-Regular"/>
              </a:rPr>
              <a:t>Digital Promotions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oogleSans18pt-Regular"/>
              </a:rPr>
              <a:t>: Although the average trip duration for casual riders is higher, younger casual riders tend to have shorter trips, possibly due to a lack of digital promotions.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GoogleSans18pt-Regular"/>
              </a:rPr>
              <a:t>Commuting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oogleSans18pt-Regular"/>
              </a:rPr>
              <a:t>: Casual riders use bikes for their work commute five days a week, comparable to members. Highlight the convenience and cost-effectiveness of memberships over one-time rentals.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GoogleSans18pt-Regular"/>
              </a:rPr>
              <a:t>Sustainability and Health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oogleSans18pt-Regular"/>
              </a:rPr>
              <a:t>: Emphasize the environmental and personal health benefits of cycling, appealing to consumers who value sustainable and eco-friendly transportation, and the growing trend of fitness.</a:t>
            </a:r>
          </a:p>
        </p:txBody>
      </p:sp>
    </p:spTree>
    <p:extLst>
      <p:ext uri="{BB962C8B-B14F-4D97-AF65-F5344CB8AC3E}">
        <p14:creationId xmlns:p14="http://schemas.microsoft.com/office/powerpoint/2010/main" val="135253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8EEC-835A-9C67-9176-F8E899B5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GoogleSans18pt-Regular"/>
              </a:rPr>
              <a:t>How can </a:t>
            </a:r>
            <a:r>
              <a:rPr lang="en-US" b="1" i="0" u="none" strike="noStrike" baseline="0" dirty="0" err="1">
                <a:solidFill>
                  <a:schemeClr val="accent2">
                    <a:lumMod val="50000"/>
                  </a:schemeClr>
                </a:solidFill>
                <a:latin typeface="GoogleSans18pt-Regular"/>
              </a:rPr>
              <a:t>Cyclistic</a:t>
            </a:r>
            <a:r>
              <a:rPr lang="en-US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GoogleSans18pt-Regular"/>
              </a:rPr>
              <a:t> use digital media to influence casual riders to become members?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09D3B-5298-0AB1-4038-87180A777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GoogleSans18pt-Regular"/>
              </a:rPr>
              <a:t>Online Platforms: </a:t>
            </a:r>
            <a:r>
              <a:rPr lang="en-US" sz="2400" dirty="0">
                <a:solidFill>
                  <a:srgbClr val="002060"/>
                </a:solidFill>
                <a:latin typeface="GoogleSans18pt-Regular"/>
              </a:rPr>
              <a:t>Leverage digital media as younger generations are heavy users.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GoogleSans18pt-Regular"/>
              </a:rPr>
              <a:t>Simplify Signup Process: </a:t>
            </a:r>
            <a:r>
              <a:rPr lang="en-US" sz="2400" dirty="0">
                <a:solidFill>
                  <a:srgbClr val="002060"/>
                </a:solidFill>
                <a:latin typeface="GoogleSans18pt-Regular"/>
              </a:rPr>
              <a:t>Ensure ease of use for 60+ customers who may find complex digital platforms challenging.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GoogleSans18pt-Regular"/>
              </a:rPr>
              <a:t>Subscription Flexibility: </a:t>
            </a:r>
            <a:r>
              <a:rPr lang="en-US" sz="2400" dirty="0">
                <a:solidFill>
                  <a:srgbClr val="002060"/>
                </a:solidFill>
                <a:latin typeface="GoogleSans18pt-Regular"/>
              </a:rPr>
              <a:t>Offer multiple subscription options (monthly, annual, or pay-as-you-go). Allow users to choose plans that suit their needs. Provide discounts for longer-term commitments.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GoogleSans18pt-Regular"/>
              </a:rPr>
              <a:t>Discounts &amp; Free Trials: </a:t>
            </a:r>
            <a:r>
              <a:rPr lang="en-US" sz="2400" dirty="0">
                <a:solidFill>
                  <a:srgbClr val="002060"/>
                </a:solidFill>
                <a:latin typeface="GoogleSans18pt-Regular"/>
              </a:rPr>
              <a:t>Attract first-time users with discounts or free rides/trials. Special offers, like a “3-month free subscription” for new subscribers, can be effective.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GoogleSans18pt-Regular"/>
              </a:rPr>
              <a:t>Loyalty Programs: </a:t>
            </a:r>
            <a:r>
              <a:rPr lang="en-US" sz="2400" dirty="0">
                <a:solidFill>
                  <a:srgbClr val="002060"/>
                </a:solidFill>
                <a:latin typeface="GoogleSans18pt-Regular"/>
              </a:rPr>
              <a:t>Reward long-term customers with perks like free rides, discounts, or exclusive offers. Create tier-based systems with rewards for frequent riders.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GoogleSans18pt-Regular"/>
              </a:rPr>
              <a:t>Targeted Advertising: </a:t>
            </a:r>
            <a:r>
              <a:rPr lang="en-US" sz="2400" dirty="0">
                <a:solidFill>
                  <a:srgbClr val="002060"/>
                </a:solidFill>
                <a:latin typeface="GoogleSans18pt-Regular"/>
              </a:rPr>
              <a:t>Utilize digital marketing tools (Google Ads, Facebook Ads, etc.) to target demographics interested in fitness, sustainability, or eco-friendly transportation.</a:t>
            </a:r>
          </a:p>
        </p:txBody>
      </p:sp>
    </p:spTree>
    <p:extLst>
      <p:ext uri="{BB962C8B-B14F-4D97-AF65-F5344CB8AC3E}">
        <p14:creationId xmlns:p14="http://schemas.microsoft.com/office/powerpoint/2010/main" val="1512755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4A4F8-1B21-5C69-3A5C-37053630C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E870-B06D-709F-F849-96135801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GoogleSans18pt-Regular"/>
              </a:rPr>
              <a:t>Thank You!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3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7DF8-F841-44DF-825F-E9F1EDF1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47754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latin typeface="GoogleSans18pt-Regular"/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4ADF0-E5EE-0C17-E50E-6FF70DF4C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8583"/>
            <a:ext cx="10515600" cy="4018379"/>
          </a:xfrm>
        </p:spPr>
        <p:txBody>
          <a:bodyPr/>
          <a:lstStyle/>
          <a:p>
            <a:pPr algn="l"/>
            <a:r>
              <a:rPr lang="en-US" sz="3200" b="0" i="0" u="none" strike="noStrike" baseline="0" dirty="0">
                <a:solidFill>
                  <a:schemeClr val="accent4">
                    <a:lumMod val="50000"/>
                  </a:schemeClr>
                </a:solidFill>
                <a:latin typeface="GoogleSans18pt-Regular"/>
              </a:rPr>
              <a:t>Maximizing the number of annual memberships</a:t>
            </a:r>
          </a:p>
          <a:p>
            <a:pPr algn="l"/>
            <a:r>
              <a:rPr lang="en-US" sz="3200" b="0" i="0" u="none" strike="noStrike" baseline="0" dirty="0">
                <a:solidFill>
                  <a:schemeClr val="accent4">
                    <a:lumMod val="50000"/>
                  </a:schemeClr>
                </a:solidFill>
                <a:latin typeface="GoogleSans18pt-Regular"/>
              </a:rPr>
              <a:t>How casual riders and annual members use </a:t>
            </a:r>
            <a:r>
              <a:rPr lang="en-US" sz="3200" b="0" i="0" u="none" strike="noStrike" baseline="0" dirty="0" err="1">
                <a:solidFill>
                  <a:schemeClr val="accent4">
                    <a:lumMod val="50000"/>
                  </a:schemeClr>
                </a:solidFill>
                <a:latin typeface="GoogleSans18pt-Regular"/>
              </a:rPr>
              <a:t>Cyclistic</a:t>
            </a:r>
            <a:r>
              <a:rPr lang="en-US" sz="3200" b="0" i="0" u="none" strike="noStrike" baseline="0" dirty="0">
                <a:solidFill>
                  <a:schemeClr val="accent4">
                    <a:lumMod val="50000"/>
                  </a:schemeClr>
                </a:solidFill>
                <a:latin typeface="GoogleSans18pt-Regular"/>
              </a:rPr>
              <a:t> bikes differently.</a:t>
            </a:r>
          </a:p>
          <a:p>
            <a:pPr algn="l"/>
            <a:r>
              <a:rPr lang="en-US" sz="3200" b="0" i="0" u="none" strike="noStrike" baseline="0" dirty="0">
                <a:solidFill>
                  <a:schemeClr val="accent4">
                    <a:lumMod val="50000"/>
                  </a:schemeClr>
                </a:solidFill>
                <a:latin typeface="GoogleSans18pt-Regular"/>
              </a:rPr>
              <a:t>Design marketing strategies aimed at converting casual riders into annual members.</a:t>
            </a:r>
          </a:p>
          <a:p>
            <a:pPr algn="l"/>
            <a:r>
              <a:rPr lang="en-US" sz="3200" b="0" i="0" u="none" strike="noStrike" baseline="0" dirty="0">
                <a:solidFill>
                  <a:schemeClr val="accent4">
                    <a:lumMod val="50000"/>
                  </a:schemeClr>
                </a:solidFill>
                <a:latin typeface="GoogleSans18pt-Regular"/>
              </a:rPr>
              <a:t>How can </a:t>
            </a:r>
            <a:r>
              <a:rPr lang="en-US" sz="3200" b="0" i="0" u="none" strike="noStrike" baseline="0" dirty="0" err="1">
                <a:solidFill>
                  <a:schemeClr val="accent4">
                    <a:lumMod val="50000"/>
                  </a:schemeClr>
                </a:solidFill>
                <a:latin typeface="GoogleSans18pt-Regular"/>
              </a:rPr>
              <a:t>Cyclistic</a:t>
            </a:r>
            <a:r>
              <a:rPr lang="en-US" sz="3200" b="0" i="0" u="none" strike="noStrike" baseline="0" dirty="0">
                <a:solidFill>
                  <a:schemeClr val="accent4">
                    <a:lumMod val="50000"/>
                  </a:schemeClr>
                </a:solidFill>
                <a:latin typeface="GoogleSans18pt-Regular"/>
              </a:rPr>
              <a:t> use digital media to influence casual riders to become members?</a:t>
            </a: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2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D276A-3532-EBC8-A6B4-C540246B4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C750-10F7-9344-213E-62954EE59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47754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latin typeface="GoogleSans18pt-Regular"/>
              </a:rPr>
              <a:t>What we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D574D-FE2C-6813-8694-CC5159DFF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8583"/>
            <a:ext cx="10515600" cy="4018379"/>
          </a:xfrm>
        </p:spPr>
        <p:txBody>
          <a:bodyPr/>
          <a:lstStyle/>
          <a:p>
            <a:pPr algn="l"/>
            <a:r>
              <a:rPr lang="en-US" sz="3200" b="0" i="0" u="none" strike="noStrike" baseline="0" dirty="0" err="1">
                <a:solidFill>
                  <a:schemeClr val="accent4">
                    <a:lumMod val="50000"/>
                  </a:schemeClr>
                </a:solidFill>
                <a:latin typeface="GoogleSans18pt-Regular"/>
              </a:rPr>
              <a:t>Cyclistic’s</a:t>
            </a:r>
            <a:r>
              <a:rPr lang="en-US" sz="3200" b="0" i="0" u="none" strike="noStrike" baseline="0" dirty="0">
                <a:solidFill>
                  <a:schemeClr val="accent4">
                    <a:lumMod val="50000"/>
                  </a:schemeClr>
                </a:solidFill>
                <a:latin typeface="GoogleSans18pt-Regular"/>
              </a:rPr>
              <a:t> finance analysts have concluded that annual members are much more profitable.</a:t>
            </a:r>
          </a:p>
          <a:p>
            <a:r>
              <a:rPr lang="en-US" sz="3200" b="0" i="0" u="none" strike="noStrike" baseline="0" dirty="0">
                <a:solidFill>
                  <a:schemeClr val="accent4">
                    <a:lumMod val="50000"/>
                  </a:schemeClr>
                </a:solidFill>
                <a:latin typeface="GoogleSans18pt-Regular"/>
              </a:rPr>
              <a:t>The majority of riders opt for traditional bikes; about 8% of riders use the assistive options. </a:t>
            </a:r>
            <a:r>
              <a:rPr lang="en-US" sz="3200" b="0" i="0" u="none" strike="noStrike" baseline="0" dirty="0" err="1">
                <a:solidFill>
                  <a:schemeClr val="accent4">
                    <a:lumMod val="50000"/>
                  </a:schemeClr>
                </a:solidFill>
                <a:latin typeface="GoogleSans18pt-Regular"/>
              </a:rPr>
              <a:t>Cyclistic</a:t>
            </a:r>
            <a:r>
              <a:rPr lang="en-US" sz="3200" b="0" i="0" u="none" strike="noStrike" baseline="0" dirty="0">
                <a:solidFill>
                  <a:schemeClr val="accent4">
                    <a:lumMod val="50000"/>
                  </a:schemeClr>
                </a:solidFill>
                <a:latin typeface="GoogleSans18pt-Regular"/>
              </a:rPr>
              <a:t> users are more likely to ride for leisure, but about 30% use the bikes to commute to work each day.</a:t>
            </a: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6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E3DD-5A57-0793-C67B-186F237C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0"/>
            <a:ext cx="9251768" cy="2057400"/>
          </a:xfrm>
        </p:spPr>
        <p:txBody>
          <a:bodyPr>
            <a:normAutofit/>
          </a:bodyPr>
          <a:lstStyle/>
          <a:p>
            <a:r>
              <a:rPr lang="en-US" sz="40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GoogleSans18pt-Regular"/>
              </a:rPr>
              <a:t>How do annual members and casual riders use </a:t>
            </a:r>
            <a:r>
              <a:rPr lang="en-US" sz="4000" b="1" i="0" u="none" strike="noStrike" baseline="0" dirty="0" err="1">
                <a:solidFill>
                  <a:schemeClr val="accent2">
                    <a:lumMod val="50000"/>
                  </a:schemeClr>
                </a:solidFill>
                <a:latin typeface="GoogleSans18pt-Regular"/>
              </a:rPr>
              <a:t>Cyclistic</a:t>
            </a:r>
            <a:r>
              <a:rPr lang="en-US" sz="40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GoogleSans18pt-Regular"/>
              </a:rPr>
              <a:t> bikes differently?</a:t>
            </a:r>
            <a:br>
              <a:rPr lang="en-US" sz="54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GoogleSans18pt-Regular"/>
              </a:rPr>
            </a:br>
            <a:endParaRPr lang="en-U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C94B32-4C69-65C3-EC04-A965DEDF31E1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472288626"/>
              </p:ext>
            </p:extLst>
          </p:nvPr>
        </p:nvGraphicFramePr>
        <p:xfrm>
          <a:off x="5441430" y="1528997"/>
          <a:ext cx="5913957" cy="4332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452F5-6C98-9299-36D7-71E656B76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557696"/>
            <a:ext cx="4017025" cy="174260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GoogleSans18pt-Regular"/>
              </a:rPr>
              <a:t>Customer use more bikes than subscribers in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E26CE-FE2D-AA87-1E38-73A7DAC5F8F8}"/>
              </a:ext>
            </a:extLst>
          </p:cNvPr>
          <p:cNvSpPr txBox="1"/>
          <p:nvPr/>
        </p:nvSpPr>
        <p:spPr>
          <a:xfrm>
            <a:off x="836613" y="1933731"/>
            <a:ext cx="3735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GoogleSans18pt-Regular"/>
              </a:rPr>
              <a:t>Q1 2019</a:t>
            </a:r>
          </a:p>
        </p:txBody>
      </p:sp>
    </p:spTree>
    <p:extLst>
      <p:ext uri="{BB962C8B-B14F-4D97-AF65-F5344CB8AC3E}">
        <p14:creationId xmlns:p14="http://schemas.microsoft.com/office/powerpoint/2010/main" val="378519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75948-0015-495D-E866-50F5A50A2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3754-8DF3-4FDE-7A94-A8CDCE4F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0"/>
            <a:ext cx="9251768" cy="2057400"/>
          </a:xfrm>
        </p:spPr>
        <p:txBody>
          <a:bodyPr>
            <a:normAutofit/>
          </a:bodyPr>
          <a:lstStyle/>
          <a:p>
            <a:r>
              <a:rPr lang="en-US" sz="40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GoogleSans18pt-Regular"/>
              </a:rPr>
              <a:t>How do annual members and casual riders use </a:t>
            </a:r>
            <a:r>
              <a:rPr lang="en-US" sz="4000" b="1" i="0" u="none" strike="noStrike" baseline="0" dirty="0" err="1">
                <a:solidFill>
                  <a:schemeClr val="accent2">
                    <a:lumMod val="50000"/>
                  </a:schemeClr>
                </a:solidFill>
                <a:latin typeface="GoogleSans18pt-Regular"/>
              </a:rPr>
              <a:t>Cyclistic</a:t>
            </a:r>
            <a:r>
              <a:rPr lang="en-US" sz="40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GoogleSans18pt-Regular"/>
              </a:rPr>
              <a:t> bikes differently?</a:t>
            </a:r>
            <a:br>
              <a:rPr lang="en-US" sz="54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GoogleSans18pt-Regular"/>
              </a:rPr>
            </a:br>
            <a:endParaRPr lang="en-U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A5644-0FF1-4BE0-37C5-323605D3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580062"/>
            <a:ext cx="4017025" cy="174260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GoogleSans18pt-Regular"/>
              </a:rPr>
              <a:t>Casual member used more bikes than subscribers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0A4B0C-B2E6-C969-E2B3-8BC01E6621DC}"/>
              </a:ext>
            </a:extLst>
          </p:cNvPr>
          <p:cNvSpPr txBox="1"/>
          <p:nvPr/>
        </p:nvSpPr>
        <p:spPr>
          <a:xfrm>
            <a:off x="836613" y="1933731"/>
            <a:ext cx="3735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GoogleSans18pt-Regular"/>
              </a:rPr>
              <a:t>Q1 2020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329C5DB7-24B3-AA4F-4E07-D2D0003BA5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028926"/>
              </p:ext>
            </p:extLst>
          </p:nvPr>
        </p:nvGraphicFramePr>
        <p:xfrm>
          <a:off x="5438930" y="1608892"/>
          <a:ext cx="5916457" cy="4604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550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AA7B70E-D3FF-99EF-C414-4798C42EC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72343"/>
            <a:ext cx="7904023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  <a:latin typeface="GoogleSans18pt-Regular"/>
              </a:rPr>
              <a:t>Average Ride length for Users by </a:t>
            </a:r>
            <a:br>
              <a:rPr lang="en-US" altLang="en-US" b="1" dirty="0">
                <a:solidFill>
                  <a:schemeClr val="accent2">
                    <a:lumMod val="50000"/>
                  </a:schemeClr>
                </a:solidFill>
                <a:latin typeface="GoogleSans18pt-Regular"/>
              </a:rPr>
            </a:br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  <a:latin typeface="GoogleSans18pt-Regular"/>
              </a:rPr>
              <a:t>Day of the Week: 2019 Q1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C079E2-3BAB-94F0-7ED4-32BC2527CD8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36280649"/>
              </p:ext>
            </p:extLst>
          </p:nvPr>
        </p:nvGraphicFramePr>
        <p:xfrm>
          <a:off x="0" y="1871663"/>
          <a:ext cx="11497456" cy="3374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F35239F-31CF-E542-FE7E-5F4BEE1EB947}"/>
              </a:ext>
            </a:extLst>
          </p:cNvPr>
          <p:cNvSpPr txBox="1"/>
          <p:nvPr/>
        </p:nvSpPr>
        <p:spPr>
          <a:xfrm>
            <a:off x="838200" y="5246557"/>
            <a:ext cx="10659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GoogleSans18pt-Regular"/>
              </a:rPr>
              <a:t>On any day of  the week, customers ride duration is more than members. </a:t>
            </a:r>
            <a:endParaRPr lang="en-US" dirty="0">
              <a:solidFill>
                <a:srgbClr val="002060"/>
              </a:solidFill>
              <a:latin typeface="GoogleSans18pt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6829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B569-D812-9562-B92B-06706DA5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GoogleSans18pt-Regular"/>
              </a:rPr>
              <a:t>Average </a:t>
            </a:r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  <a:latin typeface="GoogleSans18pt-Regular"/>
              </a:rPr>
              <a:t>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GoogleSans18pt-Regular"/>
              </a:rPr>
              <a:t>ide</a:t>
            </a:r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  <a:latin typeface="GoogleSans18pt-Regular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GoogleSans18pt-Regular"/>
              </a:rPr>
              <a:t>length for Users by 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GoogleSans18pt-Regular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GoogleSans18pt-Regular"/>
              </a:rPr>
              <a:t>Day of the Week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GoogleSans18pt-Regular"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GoogleSans18pt-Regular"/>
              </a:rPr>
              <a:t>2020 Q1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33EBF5-FE4A-28DC-4104-ADB4EE789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503387"/>
              </p:ext>
            </p:extLst>
          </p:nvPr>
        </p:nvGraphicFramePr>
        <p:xfrm>
          <a:off x="838200" y="1825625"/>
          <a:ext cx="10515600" cy="3600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E36504C-5AFC-DF47-406F-CCA760358164}"/>
              </a:ext>
            </a:extLst>
          </p:cNvPr>
          <p:cNvSpPr txBox="1"/>
          <p:nvPr/>
        </p:nvSpPr>
        <p:spPr>
          <a:xfrm>
            <a:off x="838200" y="5696262"/>
            <a:ext cx="102695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GoogleSans18pt-Regular"/>
              </a:rPr>
              <a:t>Same as 2019, in 2020, on any day of the week, customers ride duration is more than members</a:t>
            </a:r>
            <a:r>
              <a:rPr lang="en-US" sz="3200" dirty="0">
                <a:latin typeface="GoogleSans18pt-Regular"/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977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97DC-754E-D86D-CDC9-2CC96347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GoogleSans18pt-Regular"/>
              </a:rPr>
              <a:t>Trip id vs User type by days of week 2019 Q1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DA660B-0898-0800-0857-77E1313ED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501560"/>
              </p:ext>
            </p:extLst>
          </p:nvPr>
        </p:nvGraphicFramePr>
        <p:xfrm>
          <a:off x="838200" y="1881266"/>
          <a:ext cx="10515600" cy="3095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1640367-83B1-FB56-8AD9-7A1788832AA0}"/>
              </a:ext>
            </a:extLst>
          </p:cNvPr>
          <p:cNvSpPr txBox="1"/>
          <p:nvPr/>
        </p:nvSpPr>
        <p:spPr>
          <a:xfrm>
            <a:off x="838200" y="4976734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GoogleSans18pt-Regular"/>
              </a:rPr>
              <a:t>Members use more bikes every day of the week comparable to the customers.  </a:t>
            </a:r>
          </a:p>
        </p:txBody>
      </p:sp>
    </p:spTree>
    <p:extLst>
      <p:ext uri="{BB962C8B-B14F-4D97-AF65-F5344CB8AC3E}">
        <p14:creationId xmlns:p14="http://schemas.microsoft.com/office/powerpoint/2010/main" val="394787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1727-5160-BED6-C524-D25B023C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GoogleSans18pt-Regular"/>
              </a:rPr>
              <a:t>Trip id vs User type by days of week 2020 Q1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DBE1DD-BC32-BDF0-0E88-C2F7FF83F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200801"/>
              </p:ext>
            </p:extLst>
          </p:nvPr>
        </p:nvGraphicFramePr>
        <p:xfrm>
          <a:off x="838200" y="1690688"/>
          <a:ext cx="10515600" cy="298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E1A50E-9069-1749-56AB-2A1E507FFCE7}"/>
              </a:ext>
            </a:extLst>
          </p:cNvPr>
          <p:cNvSpPr txBox="1"/>
          <p:nvPr/>
        </p:nvSpPr>
        <p:spPr>
          <a:xfrm>
            <a:off x="959370" y="5081666"/>
            <a:ext cx="102732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GoogleSans18pt-Regular"/>
              </a:rPr>
              <a:t>Similarly, in 2020, members use more bikes every day of the week comparable to the customers. </a:t>
            </a:r>
          </a:p>
        </p:txBody>
      </p:sp>
    </p:spTree>
    <p:extLst>
      <p:ext uri="{BB962C8B-B14F-4D97-AF65-F5344CB8AC3E}">
        <p14:creationId xmlns:p14="http://schemas.microsoft.com/office/powerpoint/2010/main" val="317953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3171</TotalTime>
  <Words>654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GoogleSans18pt-Regular</vt:lpstr>
      <vt:lpstr>Office Theme</vt:lpstr>
      <vt:lpstr>Google Data Analytics Capstone Project:  How does a bike-share navigate speedy success?</vt:lpstr>
      <vt:lpstr>Goals</vt:lpstr>
      <vt:lpstr>What we know?</vt:lpstr>
      <vt:lpstr>How do annual members and casual riders use Cyclistic bikes differently? </vt:lpstr>
      <vt:lpstr>How do annual members and casual riders use Cyclistic bikes differently? </vt:lpstr>
      <vt:lpstr>Average Ride length for Users by  Day of the Week: 2019 Q1</vt:lpstr>
      <vt:lpstr>Average Ride length for Users by  Day of the Week: 2020 Q1</vt:lpstr>
      <vt:lpstr>Trip id vs User type by days of week 2019 Q1</vt:lpstr>
      <vt:lpstr>Trip id vs User type by days of week 2020 Q1</vt:lpstr>
      <vt:lpstr>Gender vs ride length 2019 Q1</vt:lpstr>
      <vt:lpstr>Trip duration vs User type based on birth year 2019 Q1</vt:lpstr>
      <vt:lpstr>Count of Ride Frequency by Day in Q1 2020</vt:lpstr>
      <vt:lpstr>Why would casual riders buy Cyclistic annual memberships? </vt:lpstr>
      <vt:lpstr>How can Cyclistic use digital media to influence casual riders to become members?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Kunwardeep Singh</dc:creator>
  <cp:lastModifiedBy>Kunwardeep Singh</cp:lastModifiedBy>
  <cp:revision>3</cp:revision>
  <dcterms:created xsi:type="dcterms:W3CDTF">2024-12-08T21:12:08Z</dcterms:created>
  <dcterms:modified xsi:type="dcterms:W3CDTF">2024-12-11T02:03:33Z</dcterms:modified>
</cp:coreProperties>
</file>