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0B32-ADCD-40F8-A9DD-D31FFD2DF98E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37F8-509E-486D-9D2E-BCF026F7B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inplanet.info/" TargetMode="External"/><Relationship Id="rId2" Type="http://schemas.openxmlformats.org/officeDocument/2006/relationships/hyperlink" Target="http://www.mykathua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www.linkedin.com/in/naveen-sharma-541695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pple.com/xrp/" TargetMode="External"/><Relationship Id="rId7" Type="http://schemas.openxmlformats.org/officeDocument/2006/relationships/hyperlink" Target="https://steem.io/" TargetMode="External"/><Relationship Id="rId2" Type="http://schemas.openxmlformats.org/officeDocument/2006/relationships/hyperlink" Target="http://www.bitcoi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a.tech/" TargetMode="External"/><Relationship Id="rId5" Type="http://schemas.openxmlformats.org/officeDocument/2006/relationships/hyperlink" Target="https://basicattentiontoken.org/" TargetMode="External"/><Relationship Id="rId4" Type="http://schemas.openxmlformats.org/officeDocument/2006/relationships/hyperlink" Target="https://golem.networ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Disruptive Technologies of the future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Naveen Sharma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719"/>
            <a:ext cx="9144000" cy="830005"/>
          </a:xfrm>
        </p:spPr>
        <p:txBody>
          <a:bodyPr>
            <a:normAutofit/>
          </a:bodyPr>
          <a:lstStyle/>
          <a:p>
            <a:r>
              <a:rPr lang="en-GB" sz="4400" dirty="0" smtClean="0"/>
              <a:t>About myself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178" y="1988820"/>
            <a:ext cx="9214021" cy="422910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Naveen Sharma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Born and bread in </a:t>
            </a:r>
            <a:r>
              <a:rPr lang="en-GB" sz="7400" dirty="0" err="1"/>
              <a:t>kathua</a:t>
            </a:r>
            <a:endParaRPr lang="en-GB" sz="7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Started </a:t>
            </a:r>
            <a:r>
              <a:rPr lang="en-GB" sz="7400" dirty="0"/>
              <a:t>my career in software development in 2000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Masters in information technology from University of West London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Over 17 years of experience in working large Telecom, Financial and Investment banks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/>
              <a:t>Lehman </a:t>
            </a:r>
            <a:r>
              <a:rPr lang="en-GB" sz="7400" dirty="0" smtClean="0"/>
              <a:t>Brothers</a:t>
            </a:r>
            <a:endParaRPr lang="en-GB" sz="7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Nomura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Royal Bank of Canada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International Financial data service – State street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7400" dirty="0" smtClean="0"/>
              <a:t>Currently at </a:t>
            </a:r>
            <a:r>
              <a:rPr lang="en-GB" sz="7400" dirty="0" err="1" smtClean="0"/>
              <a:t>Rabo</a:t>
            </a:r>
            <a:r>
              <a:rPr lang="en-GB" sz="7400" dirty="0" smtClean="0"/>
              <a:t> 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8000" dirty="0" smtClean="0">
                <a:hlinkClick r:id="rId2"/>
              </a:rPr>
              <a:t>http://www.mykathua.com</a:t>
            </a:r>
            <a:endParaRPr lang="en-GB" sz="8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8000" dirty="0" smtClean="0">
                <a:hlinkClick r:id="rId3"/>
              </a:rPr>
              <a:t>http://www.coinplanet.info</a:t>
            </a:r>
            <a:endParaRPr lang="en-GB" sz="8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7800" dirty="0" smtClean="0">
                <a:hlinkClick r:id="rId4"/>
              </a:rPr>
              <a:t>https://www.linkedin.com/in/naveen-sharma-541695a/</a:t>
            </a:r>
            <a:endParaRPr lang="en-GB" sz="7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7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7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7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11" y="548373"/>
            <a:ext cx="2291062" cy="4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82879"/>
            <a:ext cx="10027920" cy="1019845"/>
          </a:xfrm>
        </p:spPr>
        <p:txBody>
          <a:bodyPr>
            <a:normAutofit fontScale="90000"/>
          </a:bodyPr>
          <a:lstStyle/>
          <a:p>
            <a:r>
              <a:rPr lang="en-GB" sz="4900" dirty="0" smtClean="0"/>
              <a:t>Internet – Disruptive technology of the past</a:t>
            </a:r>
            <a:endParaRPr lang="en-GB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10097942" cy="4471584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Internet of the past  - late 1980s to early 1990s 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Dial up connection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Very slow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Static pages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Server intensive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Limited adoption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Only developed countries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Dot com boom / bubble  - 1997 - 2001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Rise and fall of internet applications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Many made and lost lot of money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Examples – sourced from </a:t>
            </a:r>
            <a:r>
              <a:rPr lang="en-GB" sz="1700" dirty="0" err="1" smtClean="0"/>
              <a:t>wikipedia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 smtClean="0">
                <a:solidFill>
                  <a:srgbClr val="002060"/>
                </a:solidFill>
              </a:rPr>
              <a:t>boo.com</a:t>
            </a:r>
            <a:r>
              <a:rPr lang="en-US" sz="1500" dirty="0" smtClean="0"/>
              <a:t> - spent $188 million in just six months in an attempt to create a global online fashion store that went bankrupt in May 2000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rgbClr val="002060"/>
                </a:solidFill>
              </a:rPr>
              <a:t>Books-a-Million</a:t>
            </a:r>
            <a:r>
              <a:rPr lang="en-US" sz="1500" dirty="0" smtClean="0"/>
              <a:t> - A book retailer whose stock price soared from around $3 per share on November 25, 1998 to $38.94 on November 27, 1998 and an intra-day high of $47.00 on November 30, 1998 after it announced an updated website. Two weeks later, the share price was back down to $10. By 2000, the share price had returned to $3.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500" u="sng" dirty="0" err="1">
                <a:solidFill>
                  <a:srgbClr val="002060"/>
                </a:solidFill>
              </a:rPr>
              <a:t>GeoCities</a:t>
            </a:r>
            <a:r>
              <a:rPr lang="en-US" sz="1500" dirty="0" smtClean="0"/>
              <a:t> - Purchased by Yahoo! for $3.57 billion in January 1999[39] and was shut down in 2009.</a:t>
            </a:r>
            <a:endParaRPr lang="en-GB" sz="15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209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82879"/>
            <a:ext cx="10027920" cy="1019845"/>
          </a:xfrm>
        </p:spPr>
        <p:txBody>
          <a:bodyPr>
            <a:normAutofit fontScale="90000"/>
          </a:bodyPr>
          <a:lstStyle/>
          <a:p>
            <a:r>
              <a:rPr lang="en-GB" sz="4900" dirty="0" smtClean="0"/>
              <a:t>Internet – Disruptive technology of the past</a:t>
            </a:r>
            <a:endParaRPr lang="en-GB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435002" cy="441824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New application and use cases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Online banking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Online shopping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Booking flights and tickets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Social media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Facebook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Twitter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Phones – from 2010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More than a phone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Small computer device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Smart phone Apps - Apps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Rest API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Breaking economic barriers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17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713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smtClean="0"/>
              <a:t>Blockchain – Disruptive technology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214021" cy="369434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Decentralised 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Bitcoin – first Blockchain implementation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Ethereum – Platform of building block chain apps – </a:t>
            </a:r>
            <a:r>
              <a:rPr lang="en-GB" sz="1900" dirty="0" err="1" smtClean="0"/>
              <a:t>Dapps</a:t>
            </a: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IOT – internet of Things – Device to device communication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Big Data – analysing and making sense of very large data 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AI – artificial intelligence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Robotics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7140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err="1" smtClean="0"/>
              <a:t>d</a:t>
            </a:r>
            <a:r>
              <a:rPr lang="en-GB" dirty="0" err="1" smtClean="0"/>
              <a:t>App</a:t>
            </a:r>
            <a:r>
              <a:rPr lang="en-GB" dirty="0" smtClean="0"/>
              <a:t>– Blockchain enabled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587402" cy="501260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 </a:t>
            </a:r>
            <a:r>
              <a:rPr lang="en-US" sz="1800" b="1" dirty="0" err="1"/>
              <a:t>dApp</a:t>
            </a:r>
            <a:r>
              <a:rPr lang="en-US" sz="1800" dirty="0"/>
              <a:t> is a ‘</a:t>
            </a:r>
            <a:r>
              <a:rPr lang="en-US" sz="1800" b="1" dirty="0" err="1"/>
              <a:t>blockchain</a:t>
            </a:r>
            <a:r>
              <a:rPr lang="en-US" sz="1800" b="1" dirty="0"/>
              <a:t> enabled</a:t>
            </a:r>
            <a:r>
              <a:rPr lang="en-US" sz="1800" dirty="0"/>
              <a:t>’ website, where the smart contract is what allows it to connect to the </a:t>
            </a:r>
            <a:r>
              <a:rPr lang="en-US" sz="1800" dirty="0" err="1"/>
              <a:t>blockchain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hosted on a centralized server, such as </a:t>
            </a:r>
            <a:r>
              <a:rPr lang="en-US" sz="1800" dirty="0" smtClean="0"/>
              <a:t>Google</a:t>
            </a:r>
            <a:r>
              <a:rPr lang="en-US" sz="1800" dirty="0"/>
              <a:t>, Amazon and Facebook</a:t>
            </a:r>
            <a:r>
              <a:rPr lang="en-US" sz="18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 smtClean="0"/>
              <a:t>Decentralized </a:t>
            </a:r>
            <a:r>
              <a:rPr lang="en-US" sz="1900" dirty="0"/>
              <a:t>– on the Blockchain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Crypto graphically signed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Transactions validated by Proof of work / stake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 enabled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No central authority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Difficult to forge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SHA256 crypto encryption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1614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err="1" smtClean="0"/>
              <a:t>d</a:t>
            </a:r>
            <a:r>
              <a:rPr lang="en-GB" dirty="0" err="1" smtClean="0"/>
              <a:t>App</a:t>
            </a:r>
            <a:r>
              <a:rPr lang="en-GB" dirty="0" smtClean="0"/>
              <a:t>– Blockchain enabled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587402" cy="5012604"/>
          </a:xfrm>
        </p:spPr>
        <p:txBody>
          <a:bodyPr>
            <a:normAutofit fontScale="92500" lnSpcReduction="2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 </a:t>
            </a:r>
            <a:r>
              <a:rPr lang="en-US" sz="1800" b="1" dirty="0" err="1"/>
              <a:t>dApp</a:t>
            </a:r>
            <a:r>
              <a:rPr lang="en-US" sz="1800" dirty="0"/>
              <a:t> is a ‘</a:t>
            </a:r>
            <a:r>
              <a:rPr lang="en-US" sz="1800" b="1" dirty="0" err="1"/>
              <a:t>blockchain</a:t>
            </a:r>
            <a:r>
              <a:rPr lang="en-US" sz="1800" b="1" dirty="0"/>
              <a:t> enabled</a:t>
            </a:r>
            <a:r>
              <a:rPr lang="en-US" sz="1800" dirty="0"/>
              <a:t>’ website, where the smart contract is what allows it to connect to the </a:t>
            </a:r>
            <a:r>
              <a:rPr lang="en-US" sz="1800" dirty="0" err="1"/>
              <a:t>blockchain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hosted on a centralized server, such as </a:t>
            </a:r>
            <a:r>
              <a:rPr lang="en-US" sz="1800" dirty="0" smtClean="0"/>
              <a:t>Google</a:t>
            </a:r>
            <a:r>
              <a:rPr lang="en-US" sz="1800" dirty="0"/>
              <a:t>, Amazon and Facebook</a:t>
            </a:r>
            <a:r>
              <a:rPr lang="en-US" sz="18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Decetralized</a:t>
            </a:r>
            <a:r>
              <a:rPr lang="en-US" sz="1800" dirty="0" smtClean="0"/>
              <a:t> – on the Blockchain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Crypto graphically signed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Transactions validated by Proof of work / stake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smtClean="0"/>
              <a:t>Smart contract enabled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/>
              <a:t>dApps</a:t>
            </a:r>
            <a:endParaRPr lang="en-GB" sz="19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Bitcoin – </a:t>
            </a:r>
            <a:r>
              <a:rPr lang="en-GB" sz="1700" dirty="0" smtClean="0">
                <a:hlinkClick r:id="rId2"/>
              </a:rPr>
              <a:t>http://www.bitcoin.org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first digital currency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Ripple – </a:t>
            </a:r>
            <a:r>
              <a:rPr lang="en-GB" sz="1700" dirty="0" smtClean="0">
                <a:hlinkClick r:id="rId3"/>
              </a:rPr>
              <a:t>https://ripple.com/xrp/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global payment system using Blockchain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Golem  - </a:t>
            </a:r>
            <a:r>
              <a:rPr lang="en-GB" sz="1700" dirty="0" smtClean="0">
                <a:hlinkClick r:id="rId4"/>
              </a:rPr>
              <a:t>https://golem.network/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World wide super computer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smtClean="0"/>
              <a:t>Basic authentication token - </a:t>
            </a:r>
            <a:r>
              <a:rPr lang="en-GB" sz="1700" dirty="0" smtClean="0">
                <a:hlinkClick r:id="rId5"/>
              </a:rPr>
              <a:t>https://basicattentiontoken.org/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500" dirty="0" smtClean="0"/>
              <a:t>Blockchain based digital advertising</a:t>
            </a:r>
            <a:endParaRPr lang="en-GB" sz="15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700" dirty="0" err="1" smtClean="0"/>
              <a:t>Sia</a:t>
            </a:r>
            <a:r>
              <a:rPr lang="en-GB" sz="1700" dirty="0" smtClean="0"/>
              <a:t> - </a:t>
            </a:r>
            <a:r>
              <a:rPr lang="en-GB" sz="1700" dirty="0" smtClean="0">
                <a:hlinkClick r:id="rId6"/>
              </a:rPr>
              <a:t>https://sia.tech/</a:t>
            </a:r>
            <a:endParaRPr lang="en-GB" sz="17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GB" sz="1400" dirty="0"/>
              <a:t>decentralized cloud </a:t>
            </a:r>
            <a:r>
              <a:rPr lang="en-GB" sz="1400" dirty="0" smtClean="0"/>
              <a:t>backend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Steem</a:t>
            </a:r>
            <a:r>
              <a:rPr lang="en-GB" dirty="0" smtClean="0"/>
              <a:t> - </a:t>
            </a:r>
            <a:r>
              <a:rPr lang="en-GB" dirty="0" smtClean="0">
                <a:hlinkClick r:id="rId7"/>
              </a:rPr>
              <a:t>https://steem.io/</a:t>
            </a:r>
            <a:endParaRPr lang="en-GB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a social network that pays its community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GB" sz="15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2924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" y="-190499"/>
            <a:ext cx="10904220" cy="1393224"/>
          </a:xfrm>
        </p:spPr>
        <p:txBody>
          <a:bodyPr>
            <a:normAutofit/>
          </a:bodyPr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398" y="1456776"/>
            <a:ext cx="9214021" cy="369434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 smtClean="0"/>
              <a:t>Questions?</a:t>
            </a:r>
            <a:endParaRPr lang="en-GB" sz="19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73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366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Disruptive Technologies of the future</vt:lpstr>
      <vt:lpstr>About myself</vt:lpstr>
      <vt:lpstr>Internet – Disruptive technology of the past</vt:lpstr>
      <vt:lpstr>Internet – Disruptive technology of the past</vt:lpstr>
      <vt:lpstr>Blockchain – Disruptive technology</vt:lpstr>
      <vt:lpstr>dApp– Blockchain enabled website</vt:lpstr>
      <vt:lpstr>dApp– Blockchain enabled website</vt:lpstr>
      <vt:lpstr>Thank you</vt:lpstr>
    </vt:vector>
  </TitlesOfParts>
  <Company>Rabobank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Disruptive Technologies of the future</dc:title>
  <dc:creator>Sharma, N (Naveen)</dc:creator>
  <cp:lastModifiedBy>Sharma, N (Naveen)</cp:lastModifiedBy>
  <cp:revision>30</cp:revision>
  <dcterms:created xsi:type="dcterms:W3CDTF">2018-01-26T08:12:18Z</dcterms:created>
  <dcterms:modified xsi:type="dcterms:W3CDTF">2018-01-26T11:54:09Z</dcterms:modified>
</cp:coreProperties>
</file>