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17" r:id="rId8"/>
    <p:sldId id="281" r:id="rId9"/>
    <p:sldId id="392" r:id="rId10"/>
    <p:sldId id="393" r:id="rId11"/>
    <p:sldId id="279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F5064-5FF6-48FE-BD71-B023BAA6586C}" v="7" dt="2023-04-04T11:34:1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725" autoAdjust="0"/>
  </p:normalViewPr>
  <p:slideViewPr>
    <p:cSldViewPr snapToGrid="0">
      <p:cViewPr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nia Ananna" userId="472267cc7c58e465" providerId="LiveId" clId="{BD8F5064-5FF6-48FE-BD71-B023BAA6586C}"/>
    <pc:docChg chg="custSel modSld">
      <pc:chgData name="Tasnia Ananna" userId="472267cc7c58e465" providerId="LiveId" clId="{BD8F5064-5FF6-48FE-BD71-B023BAA6586C}" dt="2023-04-04T22:25:11.491" v="118" actId="20577"/>
      <pc:docMkLst>
        <pc:docMk/>
      </pc:docMkLst>
      <pc:sldChg chg="modSp mod">
        <pc:chgData name="Tasnia Ananna" userId="472267cc7c58e465" providerId="LiveId" clId="{BD8F5064-5FF6-48FE-BD71-B023BAA6586C}" dt="2023-04-04T11:28:33.012" v="77"/>
        <pc:sldMkLst>
          <pc:docMk/>
          <pc:sldMk cId="395518310" sldId="279"/>
        </pc:sldMkLst>
        <pc:spChg chg="mod">
          <ac:chgData name="Tasnia Ananna" userId="472267cc7c58e465" providerId="LiveId" clId="{BD8F5064-5FF6-48FE-BD71-B023BAA6586C}" dt="2023-04-04T11:28:33.012" v="77"/>
          <ac:spMkLst>
            <pc:docMk/>
            <pc:sldMk cId="395518310" sldId="279"/>
            <ac:spMk id="19" creationId="{386DB667-0553-4FB8-B0E0-776539934AFF}"/>
          </ac:spMkLst>
        </pc:spChg>
        <pc:spChg chg="mod">
          <ac:chgData name="Tasnia Ananna" userId="472267cc7c58e465" providerId="LiveId" clId="{BD8F5064-5FF6-48FE-BD71-B023BAA6586C}" dt="2023-04-04T11:27:35.533" v="69"/>
          <ac:spMkLst>
            <pc:docMk/>
            <pc:sldMk cId="395518310" sldId="279"/>
            <ac:spMk id="20" creationId="{C77C6228-C5A8-44DC-ABD7-A22A4475D3DF}"/>
          </ac:spMkLst>
        </pc:spChg>
      </pc:sldChg>
      <pc:sldChg chg="modSp mod">
        <pc:chgData name="Tasnia Ananna" userId="472267cc7c58e465" providerId="LiveId" clId="{BD8F5064-5FF6-48FE-BD71-B023BAA6586C}" dt="2023-04-04T11:28:19.680" v="74"/>
        <pc:sldMkLst>
          <pc:docMk/>
          <pc:sldMk cId="1420547054" sldId="281"/>
        </pc:sldMkLst>
        <pc:spChg chg="mod">
          <ac:chgData name="Tasnia Ananna" userId="472267cc7c58e465" providerId="LiveId" clId="{BD8F5064-5FF6-48FE-BD71-B023BAA6586C}" dt="2023-04-04T11:28:19.680" v="74"/>
          <ac:spMkLst>
            <pc:docMk/>
            <pc:sldMk cId="1420547054" sldId="281"/>
            <ac:spMk id="14" creationId="{D236478C-E242-44E0-8357-C72C9B588CA7}"/>
          </ac:spMkLst>
        </pc:spChg>
        <pc:spChg chg="mod">
          <ac:chgData name="Tasnia Ananna" userId="472267cc7c58e465" providerId="LiveId" clId="{BD8F5064-5FF6-48FE-BD71-B023BAA6586C}" dt="2023-04-04T11:27:17.886" v="66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">
        <pc:chgData name="Tasnia Ananna" userId="472267cc7c58e465" providerId="LiveId" clId="{BD8F5064-5FF6-48FE-BD71-B023BAA6586C}" dt="2023-04-04T11:28:14.956" v="73"/>
        <pc:sldMkLst>
          <pc:docMk/>
          <pc:sldMk cId="560021826" sldId="317"/>
        </pc:sldMkLst>
        <pc:spChg chg="mod">
          <ac:chgData name="Tasnia Ananna" userId="472267cc7c58e465" providerId="LiveId" clId="{BD8F5064-5FF6-48FE-BD71-B023BAA6586C}" dt="2023-04-04T11:28:14.956" v="73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Tasnia Ananna" userId="472267cc7c58e465" providerId="LiveId" clId="{BD8F5064-5FF6-48FE-BD71-B023BAA6586C}" dt="2023-04-04T11:27:13.324" v="65"/>
          <ac:spMkLst>
            <pc:docMk/>
            <pc:sldMk cId="560021826" sldId="317"/>
            <ac:spMk id="3" creationId="{7F7F653B-90B5-4F47-A33F-93DCB2EF68C2}"/>
          </ac:spMkLst>
        </pc:spChg>
      </pc:sldChg>
      <pc:sldChg chg="modSp mod">
        <pc:chgData name="Tasnia Ananna" userId="472267cc7c58e465" providerId="LiveId" clId="{BD8F5064-5FF6-48FE-BD71-B023BAA6586C}" dt="2023-04-04T11:28:37.522" v="78"/>
        <pc:sldMkLst>
          <pc:docMk/>
          <pc:sldMk cId="3521561301" sldId="321"/>
        </pc:sldMkLst>
        <pc:spChg chg="mod">
          <ac:chgData name="Tasnia Ananna" userId="472267cc7c58e465" providerId="LiveId" clId="{BD8F5064-5FF6-48FE-BD71-B023BAA6586C}" dt="2023-04-04T11:28:37.522" v="78"/>
          <ac:spMkLst>
            <pc:docMk/>
            <pc:sldMk cId="3521561301" sldId="321"/>
            <ac:spMk id="4" creationId="{0C329F70-04F7-4C70-BCF8-D4371F54EF2F}"/>
          </ac:spMkLst>
        </pc:spChg>
        <pc:spChg chg="mod">
          <ac:chgData name="Tasnia Ananna" userId="472267cc7c58e465" providerId="LiveId" clId="{BD8F5064-5FF6-48FE-BD71-B023BAA6586C}" dt="2023-04-04T11:27:45.778" v="70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">
        <pc:chgData name="Tasnia Ananna" userId="472267cc7c58e465" providerId="LiveId" clId="{BD8F5064-5FF6-48FE-BD71-B023BAA6586C}" dt="2023-04-04T11:28:09.940" v="72"/>
        <pc:sldMkLst>
          <pc:docMk/>
          <pc:sldMk cId="2158886557" sldId="384"/>
        </pc:sldMkLst>
        <pc:spChg chg="mod">
          <ac:chgData name="Tasnia Ananna" userId="472267cc7c58e465" providerId="LiveId" clId="{BD8F5064-5FF6-48FE-BD71-B023BAA6586C}" dt="2023-04-04T11:28:09.940" v="72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Tasnia Ananna" userId="472267cc7c58e465" providerId="LiveId" clId="{BD8F5064-5FF6-48FE-BD71-B023BAA6586C}" dt="2023-04-04T11:27:08.098" v="64"/>
          <ac:spMkLst>
            <pc:docMk/>
            <pc:sldMk cId="2158886557" sldId="384"/>
            <ac:spMk id="5" creationId="{06A3302E-502D-4151-81C9-5FD6AF9596D6}"/>
          </ac:spMkLst>
        </pc:spChg>
      </pc:sldChg>
      <pc:sldChg chg="modSp mod">
        <pc:chgData name="Tasnia Ananna" userId="472267cc7c58e465" providerId="LiveId" clId="{BD8F5064-5FF6-48FE-BD71-B023BAA6586C}" dt="2023-04-04T11:25:32.568" v="63" actId="122"/>
        <pc:sldMkLst>
          <pc:docMk/>
          <pc:sldMk cId="2313234867" sldId="389"/>
        </pc:sldMkLst>
        <pc:spChg chg="mod">
          <ac:chgData name="Tasnia Ananna" userId="472267cc7c58e465" providerId="LiveId" clId="{BD8F5064-5FF6-48FE-BD71-B023BAA6586C}" dt="2023-04-04T11:25:15.767" v="62" actId="20577"/>
          <ac:spMkLst>
            <pc:docMk/>
            <pc:sldMk cId="2313234867" sldId="389"/>
            <ac:spMk id="13" creationId="{915FE2C5-E66A-4405-B19E-2C5C546C98E4}"/>
          </ac:spMkLst>
        </pc:spChg>
        <pc:spChg chg="mod">
          <ac:chgData name="Tasnia Ananna" userId="472267cc7c58e465" providerId="LiveId" clId="{BD8F5064-5FF6-48FE-BD71-B023BAA6586C}" dt="2023-04-04T11:25:32.568" v="63" actId="122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">
        <pc:chgData name="Tasnia Ananna" userId="472267cc7c58e465" providerId="LiveId" clId="{BD8F5064-5FF6-48FE-BD71-B023BAA6586C}" dt="2023-04-04T11:28:41.872" v="79"/>
        <pc:sldMkLst>
          <pc:docMk/>
          <pc:sldMk cId="3247798845" sldId="391"/>
        </pc:sldMkLst>
        <pc:spChg chg="mod">
          <ac:chgData name="Tasnia Ananna" userId="472267cc7c58e465" providerId="LiveId" clId="{BD8F5064-5FF6-48FE-BD71-B023BAA6586C}" dt="2023-04-04T11:28:41.872" v="79"/>
          <ac:spMkLst>
            <pc:docMk/>
            <pc:sldMk cId="3247798845" sldId="391"/>
            <ac:spMk id="4" creationId="{7823E305-6365-4345-8BD1-4A31C61D96CB}"/>
          </ac:spMkLst>
        </pc:spChg>
        <pc:spChg chg="mod">
          <ac:chgData name="Tasnia Ananna" userId="472267cc7c58e465" providerId="LiveId" clId="{BD8F5064-5FF6-48FE-BD71-B023BAA6586C}" dt="2023-04-04T11:27:52.684" v="71"/>
          <ac:spMkLst>
            <pc:docMk/>
            <pc:sldMk cId="3247798845" sldId="391"/>
            <ac:spMk id="5" creationId="{0B37A3FF-ED32-4C4A-A21F-848A3BF6F896}"/>
          </ac:spMkLst>
        </pc:spChg>
      </pc:sldChg>
      <pc:sldChg chg="modSp mod">
        <pc:chgData name="Tasnia Ananna" userId="472267cc7c58e465" providerId="LiveId" clId="{BD8F5064-5FF6-48FE-BD71-B023BAA6586C}" dt="2023-04-04T11:28:24.305" v="75"/>
        <pc:sldMkLst>
          <pc:docMk/>
          <pc:sldMk cId="3730186807" sldId="392"/>
        </pc:sldMkLst>
        <pc:spChg chg="mod">
          <ac:chgData name="Tasnia Ananna" userId="472267cc7c58e465" providerId="LiveId" clId="{BD8F5064-5FF6-48FE-BD71-B023BAA6586C}" dt="2023-04-04T11:28:24.305" v="75"/>
          <ac:spMkLst>
            <pc:docMk/>
            <pc:sldMk cId="3730186807" sldId="392"/>
            <ac:spMk id="14" creationId="{D236478C-E242-44E0-8357-C72C9B588CA7}"/>
          </ac:spMkLst>
        </pc:spChg>
        <pc:spChg chg="mod">
          <ac:chgData name="Tasnia Ananna" userId="472267cc7c58e465" providerId="LiveId" clId="{BD8F5064-5FF6-48FE-BD71-B023BAA6586C}" dt="2023-04-04T11:27:22.312" v="67"/>
          <ac:spMkLst>
            <pc:docMk/>
            <pc:sldMk cId="3730186807" sldId="392"/>
            <ac:spMk id="15" creationId="{65A6DC02-681E-4AF7-AC6E-57CDDB2FBA28}"/>
          </ac:spMkLst>
        </pc:spChg>
      </pc:sldChg>
      <pc:sldChg chg="modSp mod">
        <pc:chgData name="Tasnia Ananna" userId="472267cc7c58e465" providerId="LiveId" clId="{BD8F5064-5FF6-48FE-BD71-B023BAA6586C}" dt="2023-04-04T22:25:11.491" v="118" actId="20577"/>
        <pc:sldMkLst>
          <pc:docMk/>
          <pc:sldMk cId="2286182508" sldId="393"/>
        </pc:sldMkLst>
        <pc:spChg chg="mod">
          <ac:chgData name="Tasnia Ananna" userId="472267cc7c58e465" providerId="LiveId" clId="{BD8F5064-5FF6-48FE-BD71-B023BAA6586C}" dt="2023-04-04T22:25:11.491" v="118" actId="20577"/>
          <ac:spMkLst>
            <pc:docMk/>
            <pc:sldMk cId="2286182508" sldId="393"/>
            <ac:spMk id="7" creationId="{47788B34-4190-4916-9048-47720EA5ABF1}"/>
          </ac:spMkLst>
        </pc:spChg>
        <pc:spChg chg="mod">
          <ac:chgData name="Tasnia Ananna" userId="472267cc7c58e465" providerId="LiveId" clId="{BD8F5064-5FF6-48FE-BD71-B023BAA6586C}" dt="2023-04-04T11:28:28.534" v="76"/>
          <ac:spMkLst>
            <pc:docMk/>
            <pc:sldMk cId="2286182508" sldId="393"/>
            <ac:spMk id="14" creationId="{D236478C-E242-44E0-8357-C72C9B588CA7}"/>
          </ac:spMkLst>
        </pc:spChg>
        <pc:spChg chg="mod">
          <ac:chgData name="Tasnia Ananna" userId="472267cc7c58e465" providerId="LiveId" clId="{BD8F5064-5FF6-48FE-BD71-B023BAA6586C}" dt="2023-04-04T11:27:26.696" v="68"/>
          <ac:spMkLst>
            <pc:docMk/>
            <pc:sldMk cId="2286182508" sldId="393"/>
            <ac:spMk id="15" creationId="{65A6DC02-681E-4AF7-AC6E-57CDDB2FBA28}"/>
          </ac:spMkLst>
        </pc:spChg>
        <pc:picChg chg="mod">
          <ac:chgData name="Tasnia Ananna" userId="472267cc7c58e465" providerId="LiveId" clId="{BD8F5064-5FF6-48FE-BD71-B023BAA6586C}" dt="2023-04-04T11:34:11.931" v="83"/>
          <ac:picMkLst>
            <pc:docMk/>
            <pc:sldMk cId="2286182508" sldId="393"/>
            <ac:picMk id="3" creationId="{AD4DD487-ED62-FAC0-15B4-23CDFED555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870" y="1051551"/>
            <a:ext cx="4641130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Music &amp; Mental Health Survey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by:  </a:t>
            </a:r>
            <a:r>
              <a:rPr lang="en-US" dirty="0" err="1"/>
              <a:t>Navid</a:t>
            </a:r>
            <a:r>
              <a:rPr lang="en-US" dirty="0"/>
              <a:t> Saleh Sadik</a:t>
            </a:r>
          </a:p>
          <a:p>
            <a:pPr algn="r"/>
            <a:r>
              <a:rPr lang="en-US" dirty="0"/>
              <a:t>Student ID: 200544271</a:t>
            </a:r>
          </a:p>
          <a:p>
            <a:pPr algn="r"/>
            <a:r>
              <a:rPr lang="en-US" dirty="0"/>
              <a:t>Date: 04/04/2023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Presented by: </a:t>
            </a:r>
            <a:r>
              <a:rPr lang="en-US" dirty="0" err="1"/>
              <a:t>Navid</a:t>
            </a:r>
            <a:r>
              <a:rPr lang="en-US" dirty="0"/>
              <a:t> Saleh Sadik</a:t>
            </a:r>
          </a:p>
          <a:p>
            <a:r>
              <a:rPr lang="en-US" dirty="0"/>
              <a:t>Data source:</a:t>
            </a:r>
          </a:p>
          <a:p>
            <a:r>
              <a:rPr lang="en-US" dirty="0"/>
              <a:t>https://www.kaggle.com/datasets/catherinerasgaitis/mxmh-survey-results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 to the Dataset 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Charts and Graphs</a:t>
            </a:r>
          </a:p>
          <a:p>
            <a:r>
              <a:rPr lang="en-US" dirty="0"/>
              <a:t>Further discussion</a:t>
            </a:r>
          </a:p>
          <a:p>
            <a:r>
              <a:rPr lang="en-US" dirty="0"/>
              <a:t>Conclusion / Q/A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1200" dirty="0"/>
              <a:t> </a:t>
            </a:r>
            <a:r>
              <a:rPr lang="en-US" sz="1600" dirty="0"/>
              <a:t>Music and Mental Health Survey Results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-65988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998712"/>
          </a:xfrm>
          <a:noFill/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Source: Kaggle</a:t>
            </a:r>
          </a:p>
          <a:p>
            <a:r>
              <a:rPr lang="en-US" dirty="0"/>
              <a:t>Fields: Age, Depression, Anxiety, Primary streaming service, Favorite genre, Music effects</a:t>
            </a:r>
          </a:p>
          <a:p>
            <a:r>
              <a:rPr lang="en-US" dirty="0"/>
              <a:t>Cleaning and coding data for better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5931D-5D5D-A410-C867-19496D914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2562" y="3774220"/>
            <a:ext cx="6929437" cy="8191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86" y="383632"/>
            <a:ext cx="4030564" cy="1970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98" y="2537139"/>
            <a:ext cx="6859137" cy="3480351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What are the Top 10 Music genres among the participants?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the most used Music Streaming services among different age groups?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Music have any impact on Mental health?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dirty="0"/>
              <a:t>(Correlation between hours listened per day and Depression and Anxiety levels)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685636"/>
          </a:xfrm>
        </p:spPr>
        <p:txBody>
          <a:bodyPr/>
          <a:lstStyle/>
          <a:p>
            <a:r>
              <a:rPr lang="en-US" dirty="0"/>
              <a:t>Top 10 </a:t>
            </a:r>
            <a:r>
              <a:rPr lang="en-US" dirty="0" err="1"/>
              <a:t>Favourite</a:t>
            </a:r>
            <a:r>
              <a:rPr lang="en-US" dirty="0"/>
              <a:t> Genres by Age group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B4811E49-4E1E-EC67-17BA-B70EA126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9" t="23125" r="25285" b="14105"/>
          <a:stretch/>
        </p:blipFill>
        <p:spPr>
          <a:xfrm>
            <a:off x="550861" y="1453653"/>
            <a:ext cx="10129707" cy="485507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685636"/>
          </a:xfrm>
        </p:spPr>
        <p:txBody>
          <a:bodyPr/>
          <a:lstStyle/>
          <a:p>
            <a:r>
              <a:rPr lang="en-US" sz="4400" dirty="0"/>
              <a:t>Primary Streaming Services by Age Groups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F7C441F-AD04-0A1C-50DF-B1DF40F78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" t="19536" r="4458" b="10669"/>
          <a:stretch/>
        </p:blipFill>
        <p:spPr>
          <a:xfrm>
            <a:off x="550863" y="1330960"/>
            <a:ext cx="11316018" cy="47853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3018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685636"/>
          </a:xfrm>
        </p:spPr>
        <p:txBody>
          <a:bodyPr/>
          <a:lstStyle/>
          <a:p>
            <a:r>
              <a:rPr lang="en-US" dirty="0"/>
              <a:t>Music and Mental </a:t>
            </a:r>
            <a:r>
              <a:rPr lang="en-US"/>
              <a:t>Health Correlation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D4DD487-ED62-FAC0-15B4-23CDFED5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0167" t="15259" r="26499" b="20889"/>
          <a:stretch/>
        </p:blipFill>
        <p:spPr>
          <a:xfrm>
            <a:off x="550862" y="1234911"/>
            <a:ext cx="9913938" cy="525349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61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1401445"/>
          </a:xfrm>
        </p:spPr>
        <p:txBody>
          <a:bodyPr>
            <a:normAutofit/>
          </a:bodyPr>
          <a:lstStyle/>
          <a:p>
            <a:r>
              <a:rPr lang="en-US" dirty="0"/>
              <a:t>Discussion on findings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4ED62A91-113E-C57D-50DF-0D60B9B4B9D7}"/>
              </a:ext>
            </a:extLst>
          </p:cNvPr>
          <p:cNvSpPr txBox="1">
            <a:spLocks/>
          </p:cNvSpPr>
          <p:nvPr/>
        </p:nvSpPr>
        <p:spPr>
          <a:xfrm>
            <a:off x="550863" y="2402889"/>
            <a:ext cx="3566160" cy="332517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graphs and charts are created using Microsoft Power BI and Report builder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visualizations have clearly and precisely resonated with the inquiries stated in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third dashboard clearly establishes a positive correlation between music and better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Q/A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7120" y="4508500"/>
            <a:ext cx="6586703" cy="1563688"/>
          </a:xfrm>
        </p:spPr>
        <p:txBody>
          <a:bodyPr>
            <a:normAutofit/>
          </a:bodyPr>
          <a:lstStyle/>
          <a:p>
            <a:r>
              <a:rPr lang="en-US" sz="3200" dirty="0"/>
              <a:t>You are more than welcome to ask me questions!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April 4,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BDAT1000 Data Manipulation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{4D1CFB92-3DFF-43D7-93B2-6D57E71082B5}tf33713516_win32</Template>
  <TotalTime>146</TotalTime>
  <Words>323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Music &amp; Mental Health Survey</vt:lpstr>
      <vt:lpstr>Agenda</vt:lpstr>
      <vt:lpstr>Introduction  Music and Mental Health Survey Results</vt:lpstr>
      <vt:lpstr>Research Questions</vt:lpstr>
      <vt:lpstr>Top 10 Favourite Genres by Age group</vt:lpstr>
      <vt:lpstr>Primary Streaming Services by Age Groups</vt:lpstr>
      <vt:lpstr>Music and Mental Health Correlation</vt:lpstr>
      <vt:lpstr>Discussion on findings</vt:lpstr>
      <vt:lpstr>Q/A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Mental Health Survey</dc:title>
  <dc:creator>Tasnia Ananna</dc:creator>
  <cp:lastModifiedBy>Tasnia Ananna</cp:lastModifiedBy>
  <cp:revision>1</cp:revision>
  <dcterms:created xsi:type="dcterms:W3CDTF">2023-04-04T10:31:02Z</dcterms:created>
  <dcterms:modified xsi:type="dcterms:W3CDTF">2023-04-04T22:25:11Z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