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9B381-2425-42B3-B950-154D116F9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92CACF-570B-4E94-A593-7D9DB6F06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D9D5-21E3-4CE6-B2C2-5AF2476E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D3B3-69B5-4570-8B9D-88FAB92A034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FB5A2-45AD-413C-90C7-EAA485E7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E1DAA-A937-4044-B6A3-3F68F0F1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1760-1C43-48B9-AAA5-649647225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4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F9967-5619-4CBA-B000-F033286C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0B2F26-ECFF-4C81-B08C-148805DF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B5F19-9D52-492F-9ECE-960017C2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D3B3-69B5-4570-8B9D-88FAB92A034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F05D5-E301-412D-B19F-6D35549A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00E78-8C03-48DA-9EB2-6B877A7B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1760-1C43-48B9-AAA5-649647225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1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CEE2EB-4B1E-4757-9712-3F8BF36C2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09DF-172C-4B73-9124-5EC5B22DF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BB7FF-7D3B-4576-A23E-40285F4C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D3B3-69B5-4570-8B9D-88FAB92A034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40C36-FE67-40AC-85D9-B62D7924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27F60-B2DC-46F5-BDB0-4F78BC2A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1760-1C43-48B9-AAA5-649647225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52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AACCF0-63F6-4FF4-929D-4391C81F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6B8D-3B1E-4FBE-83B2-875FE818F29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E55F46-4648-4F1F-B2CA-B5908D6D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599BF4-A164-46D4-88EC-A127C002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90D3-E581-4191-836B-8B88BE8A5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2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AADC9-CB64-4EDC-AFDA-D36D924D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FA25A-D319-4CC5-BC9D-4630428DA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7F119-ED65-44B1-AB9A-8398D68E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D3B3-69B5-4570-8B9D-88FAB92A034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A43BB-8FC8-411F-9E51-BCA783C9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92C56-E608-4B97-AB16-BBF1E8A2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1760-1C43-48B9-AAA5-649647225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2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4CF54-1783-4F41-A1E4-FD5B3972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1ED66-859E-4771-8BC8-2D72C0CE5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9D341-D07F-489A-8D8A-36E41364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D3B3-69B5-4570-8B9D-88FAB92A034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344AD-0544-49FB-8B79-FB8E8270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F1938-C0D0-46D8-910C-3ADC0B2A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1760-1C43-48B9-AAA5-649647225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2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02657-BF95-483E-BAEA-2261750E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6B040-0EA2-4191-8A47-1C3D25D9F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EC319-E30A-4A12-B74C-F6897AAA0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99B5A1-50DA-4D7B-A523-7512E51A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D3B3-69B5-4570-8B9D-88FAB92A034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E04544-EA58-4324-90B4-4D93CB3A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D7A07-5CA5-4822-B175-6D41A88E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1760-1C43-48B9-AAA5-649647225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6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673B6-4738-4BE9-A391-2CE4697D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AF7494-4479-489C-A00B-E05B0A13B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D41827-9481-4627-8367-3E50C29C2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119EA8-69D8-4E79-9A4F-3CAFB6E84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FB975B-DFBF-48B7-AA89-499928980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633CCD-BA8A-44D4-BF08-A3CC26A4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D3B3-69B5-4570-8B9D-88FAB92A034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794A8E-1D27-4BE5-BDD9-B23EBE82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B9A3DB-A8DF-4CFD-8855-9C6E3F9E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1760-1C43-48B9-AAA5-649647225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E20E5-E7B3-46BA-818A-A4D238E3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D02C7-2C0F-4150-B0D3-313D98AC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D3B3-69B5-4570-8B9D-88FAB92A034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02BC-827B-44F1-962A-57FC95DE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6229D2-2D66-49FB-A481-11BFDC1A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1760-1C43-48B9-AAA5-649647225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5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2FBD17-03CE-4205-9DEB-0FE8783F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D3B3-69B5-4570-8B9D-88FAB92A034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A90459-079E-494D-9957-25844461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C56EB3-D6C1-4270-AA98-6555A519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1760-1C43-48B9-AAA5-649647225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82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500CC-D5AD-479B-9359-8D9D271C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CA419-EC98-41B3-BEE7-B4ED86226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4C81F6-AB71-4EC5-954D-9772131C8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E2AF6F-CE1A-40C0-9C46-79126495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D3B3-69B5-4570-8B9D-88FAB92A034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D7A5D-4F8F-4350-A7A1-CAE03BA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78FC8E-50A4-425D-B640-737D5C43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1760-1C43-48B9-AAA5-649647225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6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82F87-C89F-4677-B1C7-A7F8A01A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038156-C108-4A16-BBEE-1B4629822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7521F6-32D5-43B7-8597-3B430F6C2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822A1-0AB4-4B82-B7A7-17E3087C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D3B3-69B5-4570-8B9D-88FAB92A034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E2AF07-2727-4BE9-BA59-FD39E818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98E21-37EC-49FE-9819-64D47540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1760-1C43-48B9-AAA5-649647225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7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E6340A-5B1C-42C2-BAE9-F4306E1B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AD61D0-79A9-4158-99A5-A569018A6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708FA-03F2-488A-914B-EE35BDE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D3B3-69B5-4570-8B9D-88FAB92A034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33DAB-748B-44BC-82C5-183D510D5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61138-F399-4BA0-9714-3AC796CD8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1760-1C43-48B9-AAA5-649647225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4C885A-BD59-4983-8BDB-7B705616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2FC73-0606-4700-8BAB-2179311FB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45782-03A7-4E28-8DB8-EC5E8CD00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86B8D-3B1E-4FBE-83B2-875FE818F29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F3CA2-4681-4592-B7BE-8667611A9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CB88B-241D-4020-8372-732441CBF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090D3-E581-4191-836B-8B88BE8A5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4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E293E11-0F5F-4FC7-8C6E-8761658FDBED}"/>
              </a:ext>
            </a:extLst>
          </p:cNvPr>
          <p:cNvGrpSpPr/>
          <p:nvPr/>
        </p:nvGrpSpPr>
        <p:grpSpPr>
          <a:xfrm>
            <a:off x="353694" y="256981"/>
            <a:ext cx="11316832" cy="4843525"/>
            <a:chOff x="353694" y="256981"/>
            <a:chExt cx="11316832" cy="48435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06C820D-38C7-4FCF-8B41-83805B4E0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694" y="889233"/>
              <a:ext cx="11316832" cy="4211273"/>
            </a:xfrm>
            <a:prstGeom prst="rect">
              <a:avLst/>
            </a:prstGeom>
          </p:spPr>
        </p:pic>
        <p:pic>
          <p:nvPicPr>
            <p:cNvPr id="1026" name="Picture 2" descr="디자인센터 &gt; 심볼로고 &gt; 진학사[jinhaksa]">
              <a:extLst>
                <a:ext uri="{FF2B5EF4-FFF2-40B4-BE49-F238E27FC236}">
                  <a16:creationId xmlns:a16="http://schemas.microsoft.com/office/drawing/2014/main" id="{7F1C0467-4777-4D8A-9A03-F50F7C91B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4810" y="256981"/>
              <a:ext cx="2905125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5409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18850F8-EB11-4CBC-95E4-0CC413656125}"/>
              </a:ext>
            </a:extLst>
          </p:cNvPr>
          <p:cNvGrpSpPr/>
          <p:nvPr/>
        </p:nvGrpSpPr>
        <p:grpSpPr>
          <a:xfrm>
            <a:off x="2318703" y="1527215"/>
            <a:ext cx="8393747" cy="3171785"/>
            <a:chOff x="2318703" y="1527215"/>
            <a:chExt cx="8393747" cy="3171785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FBB9AD58-20DC-47AC-A65A-6D9A6439E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603" y="1527215"/>
              <a:ext cx="5637847" cy="317178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B05E008-34D3-4B75-A062-76F627D9FEA8}"/>
                </a:ext>
              </a:extLst>
            </p:cNvPr>
            <p:cNvSpPr/>
            <p:nvPr/>
          </p:nvSpPr>
          <p:spPr>
            <a:xfrm>
              <a:off x="2318703" y="1527216"/>
              <a:ext cx="2755900" cy="3171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8296C"/>
                  </a:solidFill>
                </a:rPr>
                <a:t>JINH</a:t>
              </a:r>
              <a:r>
                <a:rPr lang="tzm-Tfng-MA" altLang="ko-KR" sz="2800" b="1" dirty="0">
                  <a:solidFill>
                    <a:srgbClr val="08296C"/>
                  </a:solidFill>
                </a:rPr>
                <a:t>ⴷ</a:t>
              </a:r>
              <a:r>
                <a:rPr lang="en-US" altLang="ko-KR" sz="2800" b="1" dirty="0">
                  <a:solidFill>
                    <a:srgbClr val="08296C"/>
                  </a:solidFill>
                </a:rPr>
                <a:t>K</a:t>
              </a:r>
            </a:p>
            <a:p>
              <a:pPr algn="ctr"/>
              <a:r>
                <a:rPr lang="tzm-Tfng-MA" altLang="ko-KR" sz="2800" b="1" dirty="0">
                  <a:solidFill>
                    <a:srgbClr val="08296C"/>
                  </a:solidFill>
                </a:rPr>
                <a:t>ⴷ</a:t>
              </a:r>
              <a:r>
                <a:rPr lang="en-US" altLang="ko-KR" sz="2800" b="1" dirty="0">
                  <a:solidFill>
                    <a:srgbClr val="08296C"/>
                  </a:solidFill>
                </a:rPr>
                <a:t>PPLY</a:t>
              </a:r>
            </a:p>
            <a:p>
              <a:pPr algn="ctr"/>
              <a:r>
                <a:rPr lang="en-US" altLang="ko-KR" sz="2800" b="1" dirty="0">
                  <a:solidFill>
                    <a:srgbClr val="08296C"/>
                  </a:solidFill>
                </a:rPr>
                <a:t>COMMUNITY</a:t>
              </a:r>
              <a:endParaRPr lang="ko-KR" altLang="en-US" sz="2800" b="1" dirty="0">
                <a:solidFill>
                  <a:srgbClr val="08296C"/>
                </a:solidFill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B3EBB3-9C72-4C9C-A60F-A8CA8C838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896"/>
            <a:stretch/>
          </p:blipFill>
          <p:spPr>
            <a:xfrm>
              <a:off x="4378353" y="2474542"/>
              <a:ext cx="312999" cy="467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540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Ebrima</vt:lpstr>
      <vt:lpstr>Office 테마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성영훈</dc:creator>
  <cp:lastModifiedBy>성영훈</cp:lastModifiedBy>
  <cp:revision>3</cp:revision>
  <dcterms:created xsi:type="dcterms:W3CDTF">2021-03-10T05:47:07Z</dcterms:created>
  <dcterms:modified xsi:type="dcterms:W3CDTF">2021-03-10T05:53:41Z</dcterms:modified>
</cp:coreProperties>
</file>