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64" r:id="rId13"/>
    <p:sldId id="265" r:id="rId14"/>
    <p:sldId id="266" r:id="rId15"/>
    <p:sldId id="268" r:id="rId16"/>
    <p:sldId id="267" r:id="rId17"/>
    <p:sldId id="274" r:id="rId18"/>
    <p:sldId id="275" r:id="rId19"/>
    <p:sldId id="27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1ADB-CEAD-4D3F-AD32-ACF2E92BB8F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1ACD-FCB9-4B3F-A0DD-7844F0479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Web.xml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552"/>
            <a:ext cx="7105650" cy="3055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50335"/>
            <a:ext cx="76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Servlet : </a:t>
            </a:r>
            <a:r>
              <a:rPr lang="en-US" dirty="0" err="1"/>
              <a:t>DispatcherServlet</a:t>
            </a:r>
            <a:r>
              <a:rPr lang="en-US" dirty="0"/>
              <a:t> in spring-</a:t>
            </a:r>
            <a:r>
              <a:rPr lang="en-US" dirty="0" err="1"/>
              <a:t>webmvc</a:t>
            </a:r>
            <a:r>
              <a:rPr lang="en-US" dirty="0"/>
              <a:t> jar (Handles all request)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68690"/>
            <a:ext cx="76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DispatcherServlet</a:t>
            </a:r>
            <a:r>
              <a:rPr lang="en-US" dirty="0"/>
              <a:t> – spring-</a:t>
            </a:r>
            <a:r>
              <a:rPr lang="en-US" dirty="0" err="1"/>
              <a:t>webmvc</a:t>
            </a:r>
            <a:r>
              <a:rPr lang="en-US" dirty="0"/>
              <a:t> jar</a:t>
            </a:r>
          </a:p>
        </p:txBody>
      </p:sp>
    </p:spTree>
    <p:extLst>
      <p:ext uri="{BB962C8B-B14F-4D97-AF65-F5344CB8AC3E}">
        <p14:creationId xmlns:p14="http://schemas.microsoft.com/office/powerpoint/2010/main" val="172484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02" y="281235"/>
            <a:ext cx="10531679" cy="53249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Select * where id = :id =&gt; </a:t>
            </a:r>
            <a:r>
              <a:rPr lang="en-US" sz="2400" b="1" dirty="0" err="1">
                <a:solidFill>
                  <a:schemeClr val="accent2"/>
                </a:solidFill>
              </a:rPr>
              <a:t>RowMapper</a:t>
            </a:r>
            <a:r>
              <a:rPr lang="en-US" sz="2400" b="1" dirty="0">
                <a:solidFill>
                  <a:schemeClr val="accent2"/>
                </a:solidFill>
              </a:rPr>
              <a:t>&lt;Offer&gt; and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 err="1">
                <a:solidFill>
                  <a:schemeClr val="accent2"/>
                </a:solidFill>
              </a:rPr>
              <a:t>MapSqlParameterSource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337" y="1208464"/>
            <a:ext cx="101506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MapSqlParameterSource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jdbc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queryForObject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offers where id = :id"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RowMapper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&lt;Offer&gt;(){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Offer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02" y="281235"/>
            <a:ext cx="10531679" cy="532497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BeanPropertySqlParameterSource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007" y="1225242"/>
            <a:ext cx="9303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create(Offer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BeanPropertySqlParameterSource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BeanPropertySqlParameterSource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jdbc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"insert into offers (name, text, email) values (:name, :text, :email)"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== 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//@Transactional(isolation=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Isolation.READ_COMMITTED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create(List&lt;Offer&gt;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offers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SqlParameterSourceUtils.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createBatch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offers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jdbc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.batchUpdate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"insert into offers (id, name, text, email) values (:id, :name, :text, :email)"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8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Config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6" y="1243012"/>
            <a:ext cx="3448661" cy="113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5" y="1008697"/>
            <a:ext cx="6572250" cy="237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172" y="722947"/>
            <a:ext cx="1685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DAO Context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6" y="1000582"/>
            <a:ext cx="9326578" cy="33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DAO Context File – JNDI entry in Tomcat context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6" y="1000582"/>
            <a:ext cx="6572250" cy="2371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66" y="3554361"/>
            <a:ext cx="9934575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4" y="4935486"/>
            <a:ext cx="5781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4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1414015"/>
          </a:xfrm>
        </p:spPr>
        <p:txBody>
          <a:bodyPr>
            <a:normAutofit fontScale="90000"/>
          </a:bodyPr>
          <a:lstStyle/>
          <a:p>
            <a:r>
              <a:rPr lang="en-US" dirty="0"/>
              <a:t>Web.xml – JNDI entry in Tomcat context</a:t>
            </a:r>
            <a:br>
              <a:rPr lang="en-US" dirty="0"/>
            </a:br>
            <a:r>
              <a:rPr lang="en-US" dirty="0"/>
              <a:t>(and </a:t>
            </a:r>
            <a:r>
              <a:rPr lang="en-US" dirty="0" err="1"/>
              <a:t>contextLoaderListener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9" y="1651819"/>
            <a:ext cx="7324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3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660714"/>
            <a:ext cx="10515600" cy="135096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Context File – Just vanilla spring config</a:t>
            </a:r>
            <a:br>
              <a:rPr lang="en-US" dirty="0"/>
            </a:br>
            <a:r>
              <a:rPr lang="en-US" dirty="0"/>
              <a:t>with just component-scan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4" y="2810059"/>
            <a:ext cx="8982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3006" y="2919349"/>
            <a:ext cx="5931016" cy="1059151"/>
          </a:xfrm>
          <a:prstGeom prst="rect">
            <a:avLst/>
          </a:prstGeom>
          <a:gradFill>
            <a:gsLst>
              <a:gs pos="21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JSTL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7" y="860761"/>
            <a:ext cx="4029075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66" y="636923"/>
            <a:ext cx="4362450" cy="200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4218" y="702019"/>
            <a:ext cx="262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Embedded Java</a:t>
            </a:r>
          </a:p>
          <a:p>
            <a:pPr marL="228600" indent="-228600">
              <a:buAutoNum type="arabicPeriod"/>
            </a:pPr>
            <a:r>
              <a:rPr lang="en-US" sz="1200" dirty="0"/>
              <a:t>Naked EL expression </a:t>
            </a:r>
          </a:p>
          <a:p>
            <a:r>
              <a:rPr lang="en-US" sz="1200" dirty="0"/>
              <a:t>(Not recommended)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0" y="3088020"/>
            <a:ext cx="933450" cy="361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1686" y="3080502"/>
            <a:ext cx="73403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9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9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</a:t>
            </a:r>
            <a:r>
              <a:rPr lang="it-IT" sz="9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608454" y="3417980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c:out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${offers}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.id}"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c:out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Forms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30" y="975266"/>
            <a:ext cx="265747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1" y="824493"/>
            <a:ext cx="60293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8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Making form remember the values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454" y="1052945"/>
            <a:ext cx="93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&lt;input&gt; and &lt;form&gt; tag with special spring tags in </a:t>
            </a:r>
            <a:r>
              <a:rPr lang="en-US" dirty="0" err="1"/>
              <a:t>createoffers.jsp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70" y="1516028"/>
            <a:ext cx="53721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70" y="1866954"/>
            <a:ext cx="1076325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73" y="3505254"/>
            <a:ext cx="505777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309" y="3767191"/>
            <a:ext cx="4895850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684" y="5033478"/>
            <a:ext cx="50006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Configuration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712" y="1307805"/>
            <a:ext cx="9634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Spring we have to provide configuration for our dispatcher servlet named </a:t>
            </a:r>
            <a:r>
              <a:rPr lang="en-US" i="1" dirty="0"/>
              <a:t>Offers</a:t>
            </a:r>
            <a:r>
              <a:rPr lang="en-US" dirty="0"/>
              <a:t>. </a:t>
            </a:r>
          </a:p>
          <a:p>
            <a:r>
              <a:rPr lang="en-US" dirty="0"/>
              <a:t>Add an Spring config file name </a:t>
            </a:r>
            <a:r>
              <a:rPr lang="en-US" i="1" dirty="0">
                <a:solidFill>
                  <a:srgbClr val="FF0000"/>
                </a:solidFill>
              </a:rPr>
              <a:t>&lt;</a:t>
            </a:r>
            <a:r>
              <a:rPr lang="en-US" i="1" dirty="0" err="1">
                <a:solidFill>
                  <a:srgbClr val="FF0000"/>
                </a:solidFill>
              </a:rPr>
              <a:t>DispatcherServerlet</a:t>
            </a:r>
            <a:r>
              <a:rPr lang="en-US" i="1" dirty="0">
                <a:solidFill>
                  <a:srgbClr val="FF0000"/>
                </a:solidFill>
              </a:rPr>
              <a:t>&gt;-servlet.xml</a:t>
            </a:r>
            <a:r>
              <a:rPr lang="en-US" dirty="0"/>
              <a:t> in WEB-INF</a:t>
            </a:r>
          </a:p>
          <a:p>
            <a:r>
              <a:rPr lang="en-US" dirty="0"/>
              <a:t>Two important tags:</a:t>
            </a:r>
          </a:p>
          <a:p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&lt;</a:t>
            </a:r>
            <a:r>
              <a:rPr lang="en-US" i="1" dirty="0" err="1">
                <a:solidFill>
                  <a:srgbClr val="FF0000"/>
                </a:solidFill>
              </a:rPr>
              <a:t>context:component-scan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  <a:r>
              <a:rPr lang="en-US" dirty="0"/>
              <a:t>  - to inform Spring that we want to use annotations for our beans located 			under given base package </a:t>
            </a:r>
          </a:p>
          <a:p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&lt;</a:t>
            </a:r>
            <a:r>
              <a:rPr lang="en-US" i="1" dirty="0" err="1">
                <a:solidFill>
                  <a:srgbClr val="FF0000"/>
                </a:solidFill>
              </a:rPr>
              <a:t>mvc:annotation-driven</a:t>
            </a:r>
            <a:r>
              <a:rPr lang="en-US" i="1" dirty="0">
                <a:solidFill>
                  <a:srgbClr val="FF0000"/>
                </a:solidFill>
              </a:rPr>
              <a:t>&gt;</a:t>
            </a:r>
            <a:r>
              <a:rPr lang="en-US" dirty="0"/>
              <a:t>  -   for our web controllers.</a:t>
            </a:r>
          </a:p>
          <a:p>
            <a:r>
              <a:rPr lang="en-US" dirty="0"/>
              <a:t> View Resolver Bean - mapping the view name (as returned by web controllers) into the actual JSP, </a:t>
            </a:r>
            <a:r>
              <a:rPr lang="en-US" dirty="0" err="1"/>
              <a:t>FreeMarker</a:t>
            </a:r>
            <a:r>
              <a:rPr lang="en-US" dirty="0"/>
              <a:t>, Tiles or any other view file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3519"/>
            <a:ext cx="7124700" cy="1838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711" y="5192234"/>
            <a:ext cx="963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Static Resources like </a:t>
            </a:r>
            <a:r>
              <a:rPr lang="en-US" dirty="0" err="1"/>
              <a:t>css</a:t>
            </a:r>
            <a:r>
              <a:rPr lang="en-US" dirty="0"/>
              <a:t>, images go in /resources folder</a:t>
            </a:r>
          </a:p>
          <a:p>
            <a:r>
              <a:rPr lang="en-US" dirty="0"/>
              <a:t>HTTP request mapped to /static/**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Web Controllers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4" y="829340"/>
            <a:ext cx="6067425" cy="590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454" y="829340"/>
            <a:ext cx="1075433" cy="17000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50335"/>
            <a:ext cx="7678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@Service</a:t>
            </a:r>
            <a:r>
              <a:rPr lang="en-US" dirty="0"/>
              <a:t> annotation is used in your service layer and annotates classes that perform service tasks, often you don't use it but in many case you use this annotation to represent a </a:t>
            </a:r>
            <a:r>
              <a:rPr lang="en-US" b="1" dirty="0"/>
              <a:t>best practice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example, you could directly call a DAO class to persist an object to your database but this is horrible. It is pretty good to call a service class that calls a DAO. This is a good thing to perform the separation of concerns pattern.</a:t>
            </a:r>
          </a:p>
        </p:txBody>
      </p:sp>
    </p:spTree>
    <p:extLst>
      <p:ext uri="{BB962C8B-B14F-4D97-AF65-F5344CB8AC3E}">
        <p14:creationId xmlns:p14="http://schemas.microsoft.com/office/powerpoint/2010/main" val="15775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8" y="898023"/>
            <a:ext cx="3895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DAO (spring </a:t>
            </a:r>
            <a:r>
              <a:rPr lang="en-US" dirty="0" err="1"/>
              <a:t>jdbc</a:t>
            </a:r>
            <a:r>
              <a:rPr lang="en-US" dirty="0"/>
              <a:t> jar)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" y="702019"/>
            <a:ext cx="5819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454" y="237804"/>
            <a:ext cx="10515600" cy="464215"/>
          </a:xfrm>
        </p:spPr>
        <p:txBody>
          <a:bodyPr>
            <a:normAutofit fontScale="90000"/>
          </a:bodyPr>
          <a:lstStyle/>
          <a:p>
            <a:r>
              <a:rPr lang="en-US" dirty="0"/>
              <a:t>DAO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4" y="792480"/>
            <a:ext cx="86201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21" y="365125"/>
            <a:ext cx="10531679" cy="532497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JDBC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1846" y="1166843"/>
            <a:ext cx="81121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List&lt;Offer&gt;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jdbc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.query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offers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RowMapper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&lt;Offer&gt;(){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Offer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21" y="365125"/>
            <a:ext cx="10531679" cy="532497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* =&gt; </a:t>
            </a:r>
            <a:r>
              <a:rPr lang="en-US" dirty="0" err="1"/>
              <a:t>RowMapper</a:t>
            </a:r>
            <a:r>
              <a:rPr lang="en-US" dirty="0"/>
              <a:t>&lt;Offer&gt;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1846" y="1166843"/>
            <a:ext cx="81121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List&lt;Offer&gt;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jdbc.query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offers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RowMapper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&lt;Offer&gt;(){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Offer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Offer();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offer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383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Web.xml</vt:lpstr>
      <vt:lpstr>Spring Configuration</vt:lpstr>
      <vt:lpstr>Web Controllers</vt:lpstr>
      <vt:lpstr>Service Layer</vt:lpstr>
      <vt:lpstr>Service Layer</vt:lpstr>
      <vt:lpstr>DAO (spring jdbc jar)</vt:lpstr>
      <vt:lpstr>DAO</vt:lpstr>
      <vt:lpstr>Spring JDBC Template</vt:lpstr>
      <vt:lpstr>Select * =&gt; RowMapper&lt;Offer&gt;</vt:lpstr>
      <vt:lpstr>Select * where id = :id =&gt; RowMapper&lt;Offer&gt; and MapSqlParameterSource()</vt:lpstr>
      <vt:lpstr>BeanPropertySqlParameterSource</vt:lpstr>
      <vt:lpstr>Spring Config Files</vt:lpstr>
      <vt:lpstr>DAO Context File</vt:lpstr>
      <vt:lpstr>DAO Context File – JNDI entry in Tomcat context</vt:lpstr>
      <vt:lpstr>Web.xml – JNDI entry in Tomcat context (and contextLoaderListener) </vt:lpstr>
      <vt:lpstr>Service Context File – Just vanilla spring config with just component-scan </vt:lpstr>
      <vt:lpstr>JSTL</vt:lpstr>
      <vt:lpstr>Working with Forms</vt:lpstr>
      <vt:lpstr>Making form remember the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Web.xml</dc:title>
  <dc:creator>Kumar Navneet</dc:creator>
  <cp:lastModifiedBy>Kumar Navneet</cp:lastModifiedBy>
  <cp:revision>5</cp:revision>
  <dcterms:created xsi:type="dcterms:W3CDTF">2017-04-04T16:01:00Z</dcterms:created>
  <dcterms:modified xsi:type="dcterms:W3CDTF">2017-04-05T15:48:59Z</dcterms:modified>
</cp:coreProperties>
</file>