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Advanced OOP Concepts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Detailed Exploration</a:t>
            </a:r>
          </a:p>
          <a:p/>
          <a:p>
            <a:r>
              <a:t>September 21,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Dunder Functions: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/>
            </a:pPr>
            <a:r>
              <a:rPr sz="1200">
                <a:solidFill>
                  <a:srgbClr val="000000"/>
                </a:solidFill>
                <a:latin typeface="Courier New"/>
              </a:rPr>
              <a:t>Controlling how your objects are displayed as strings is crucial.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• `__str__(self)`: For `print()` and `str()`. Should be readable and user-friendly.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• `__repr__(self)`: For developers. Should be unambiguous, ideally allowing object recreation.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class Book: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def __init__(self, title, author):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    self.title, self.author = title, author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    def __str__(self): return f"{self.title} by {self.author}"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def __repr__(self): return f"Book('{self.title}', '{self.author}')"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my_book = Book("Dune", "F. Herbert")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print(my_book)      # Calls __str__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print(repr(my_book)) # Calls __repr__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Dunder Functions: 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/>
            </a:pPr>
            <a:r>
              <a:rPr sz="1200">
                <a:solidFill>
                  <a:srgbClr val="000000"/>
                </a:solidFill>
                <a:latin typeface="Courier New"/>
              </a:rPr>
              <a:t>Make your object behave like a list or dictionary.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• `__len__(self)`: Supports the `len()` function.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• `__getitem__(self, key)`: Supports indexing (`obj[key]`)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class Playlist: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def __init__(self, songs):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    self.songs = songs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    def __len__(self): return len(self.songs)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def __getitem__(self, index): return self.songs[index]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my_playlist = Playlist(["Song A", "Song B", "Song C"])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print(len(my_playlist))    # Output: 3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print(my_playlist[1]) # Output: Song 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Assignment: Dunder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/>
            </a:pPr>
            <a:r>
              <a:rPr sz="1200">
                <a:solidFill>
                  <a:srgbClr val="000000"/>
                </a:solidFill>
                <a:latin typeface="Courier New"/>
              </a:rPr>
              <a:t>• Task: Create a `Team` class that holds a list of player names.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• Implement `__len__` to return the number of players.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• Implement `__contains__` so you can use the `in` keyword to check if a player is on the team (e.g., `if "Alice" in my_team:`).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Solution: Dunder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/>
            </a:pPr>
            <a:r>
              <a:rPr sz="1200">
                <a:solidFill>
                  <a:srgbClr val="000000"/>
                </a:solidFill>
                <a:latin typeface="Courier New"/>
              </a:rPr>
              <a:t>class Team: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def __init__(self, players):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    self.players = players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    def __len__(self):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    return len(self.players)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    def __contains__(self, player_name):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    return player_name in self.players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legends = Team(["Alice", "Bob", "Charlie"])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print(f"Team size: {len(legends)}")      # Output: 3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print(f"Is Bob on the team? {'Bob' in legends}") # Output: True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print(f"Is Eve on the team? {'Eve' in legends}") # Output: False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Topic 4: Dynamic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/>
            </a:pPr>
            <a:r>
              <a:t>• Definition: The most common form of polymorphism, achieved via inheritance and method overriding.</a:t>
            </a:r>
            <a:br/>
            <a:r>
              <a:t>• The specific method to be executed is determined at **runtime**, based on the object's actual type.</a:t>
            </a:r>
            <a:br/>
            <a:r>
              <a:t>• Allows you to write general, flexible code that works on a whole family of objects.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Dynamic Polymorphism: How it Simplifies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/>
            </a:pPr>
            <a:r>
              <a:rPr sz="1200">
                <a:solidFill>
                  <a:srgbClr val="000000"/>
                </a:solidFill>
                <a:latin typeface="Courier New"/>
              </a:rPr>
              <a:t># Without Polymorphism (Rigid &amp; Complex)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if type(obj) == Cat: obj.meow()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elif type(obj) == Dog: obj.bark()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elif type(obj) == Duck: obj.quack()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# With Polymorphism (Flexible &amp; Simple)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# Assuming Cat, Dog, and Duck inherit from Animal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# and all have a 'make_sound()' method.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animals = [Cat(), Dog(), Duck()]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for animal in animals: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animal.make_sound()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Dynamic Polymorphism: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/>
            </a:pPr>
            <a:r>
              <a:rPr sz="1200">
                <a:solidFill>
                  <a:srgbClr val="000000"/>
                </a:solidFill>
                <a:latin typeface="Courier New"/>
              </a:rPr>
              <a:t>class Notification: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def send(self, message): raise NotImplementedError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class Email(Notification):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def send(self, message): print(f"Sending '{message}' via Email")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class SMS(Notification):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def send(self, message): print(f"Sending '{message}' via SMS")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def send_alert(notification_channel, message):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notification_channel.send(message)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send_alert(Email(), "Server is down!")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send_alert(SMS(), "Server is down!")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Assignment: Dynamic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/>
            </a:pPr>
            <a:r>
              <a:rPr sz="1200">
                <a:solidFill>
                  <a:srgbClr val="000000"/>
                </a:solidFill>
                <a:latin typeface="Courier New"/>
              </a:rPr>
              <a:t>• Task: Create a base class `Exporter` with a method `export(data)`.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• Create two subclasses, `JSONExporter` and `CSVExporter`.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• Each subclass should override `export()` to print a message indicating the format it's exporting to (e.g., "Exporting data to JSON...").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Solution: Dynamic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/>
            </a:pPr>
            <a:r>
              <a:rPr sz="1200">
                <a:solidFill>
                  <a:srgbClr val="000000"/>
                </a:solidFill>
                <a:latin typeface="Courier New"/>
              </a:rPr>
              <a:t>class Exporter: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def export(self, data): raise NotImplementedError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class JSONExporter(Exporter):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def export(self, data): print(f"Exporting '{data}' to JSON...")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class CSVExporter(Exporter):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def export(self, data): print(f"Exporting '{data}' to CSV...")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exporters = [JSONExporter(), CSVExporter()]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data_to_export = "User Report"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for exporter in exporters: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exporter.export(data_to_export)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Topic 5: Abstract Method and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/>
            </a:pPr>
            <a:r>
              <a:rPr sz="1200">
                <a:solidFill>
                  <a:srgbClr val="000000"/>
                </a:solidFill>
                <a:latin typeface="Courier New"/>
              </a:rPr>
              <a:t>• Concept: A formal way to enforce a contract on subclasses. An abstract class is a blueprint that cannot be instantiated itself.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• An abstract method is a method declared in the blueprint but without implementation.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• Subclasses **must** implement all inherited abstract methods.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Topic 1: 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/>
            </a:pPr>
            <a:r>
              <a:t>• Definition: From Greek, meaning "many forms."</a:t>
            </a:r>
            <a:br/>
            <a:r>
              <a:t>• In programming, it's the principle that a single interface can represent different underlying forms (data types).</a:t>
            </a:r>
            <a:br/>
            <a:r>
              <a:t>• The same method call will behave differently depending on the object it is called on.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 Class: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/>
            </a:pPr>
            <a:r>
              <a:rPr sz="1200">
                <a:solidFill>
                  <a:srgbClr val="000000"/>
                </a:solidFill>
                <a:latin typeface="Courier New"/>
              </a:rPr>
              <a:t>from abc import ABC, abstractmethod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class DataStorage(ABC):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@abstractmethod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def save(self, data):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    pass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    @abstractmethod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def load(self):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    pass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class FileStorage(DataStorage):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def save(self, data): print(f"Saving to file...")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def load(self): print("Loading from file...")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# This would fail with a TypeError because 'load' is not implemented: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# class BrokenStorage(DataStorage):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#     def save(self, data): pass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Assignment: 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/>
            </a:pPr>
            <a:r>
              <a:rPr sz="1200">
                <a:solidFill>
                  <a:srgbClr val="000000"/>
                </a:solidFill>
                <a:latin typeface="Courier New"/>
              </a:rPr>
              <a:t>• Task: Create an abstract class `UIElement` with an abstract method `draw()`.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• Create two concrete subclasses, `Button` and `TextBox`.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• Each subclass must implement the `draw()` method to print a description of what it would look like on a screen.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Solution: Abstract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/>
            </a:pPr>
            <a:r>
              <a:rPr sz="1200">
                <a:solidFill>
                  <a:srgbClr val="000000"/>
                </a:solidFill>
                <a:latin typeface="Courier New"/>
              </a:rPr>
              <a:t>from abc import ABC, abstractmethod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class UIElement(ABC):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@abstractmethod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def draw(self):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    pass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class Button(UIElement):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def draw(self):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    print("[ Button ]")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class TextBox(UIElement):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def draw(self):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    print("[ Text Box: _______ ]")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ui_elements = [Button(), TextBox()]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for element in ui_elements: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element.draw()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Topic 6: Empty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/>
            </a:pPr>
            <a:r>
              <a:rPr sz="1200">
                <a:solidFill>
                  <a:srgbClr val="000000"/>
                </a:solidFill>
                <a:latin typeface="Courier New"/>
              </a:rPr>
              <a:t>• Definition: A class with no methods or attributes, created using the `pass` keyword.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• Use Case: Often used as a simple, lightweight object to hold arbitrary data, where attributes are added dynamically after creation.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# A simple namespace object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class Config: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pass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settings = Config()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settings.api_key = "xyz123"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settings.timeout = 30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print(settings.api_key)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Assignment: Empty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/>
            </a:pPr>
            <a:r>
              <a:rPr sz="1200">
                <a:solidFill>
                  <a:srgbClr val="000000"/>
                </a:solidFill>
                <a:latin typeface="Courier New"/>
              </a:rPr>
              <a:t>• Task: Create an empty class named `SceneNode`.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• Create an instance of it named `root`.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• Dynamically add three attributes to `root`: `name` (string), `position` (a tuple), and `children` (an empty list).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Solution: Empty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/>
            </a:pPr>
            <a:r>
              <a:rPr sz="1200">
                <a:solidFill>
                  <a:srgbClr val="000000"/>
                </a:solidFill>
                <a:latin typeface="Courier New"/>
              </a:rPr>
              <a:t>class SceneNode: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pass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root = SceneNode()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root.name = "Level 1"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root.position = (0, 0, 0)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root.children = []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print(f"Node: {root.name}")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print(f"Position: {root.position}")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Topic 7: Data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/>
            </a:pPr>
            <a:r>
              <a:rPr sz="1200">
                <a:solidFill>
                  <a:srgbClr val="000000"/>
                </a:solidFill>
                <a:latin typeface="Courier New"/>
              </a:rPr>
              <a:t>• Concept: A class designed primarily to hold data. Using the `@dataclass` decorator automatically generates boilerplate code like `__init__`, `__repr__`, `__eq__`, etc.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• Benefit: Reduces code, prevents bugs, and makes intent clear.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# Before (Manual)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class Point: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def __init__(self, x, y): self.x, self.y = x, y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# After (Automatic)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from dataclasses import dataclass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@dataclass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class Point: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x: int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y: int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p = Point(10, 20)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print(p) # Output: Point(x=10, y=20)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Assignment: Data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/>
            </a:pPr>
            <a:r>
              <a:rPr sz="1200">
                <a:solidFill>
                  <a:srgbClr val="000000"/>
                </a:solidFill>
                <a:latin typeface="Courier New"/>
              </a:rPr>
              <a:t>• Task: You have a regular class for storing user information.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    class User: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    def __init__(self, user_id, username, email):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        self.user_id = user_id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        self.username = username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        self.email = email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• Your task is to convert this into a Data Class.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Solution: Data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/>
            </a:pPr>
            <a:r>
              <a:rPr sz="1200">
                <a:solidFill>
                  <a:srgbClr val="000000"/>
                </a:solidFill>
                <a:latin typeface="Courier New"/>
              </a:rPr>
              <a:t>from dataclasses import dataclass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@dataclass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class User: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user_id: int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username: str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email: str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# Test it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user1 = User(101, "alice", "alice@example.com")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print(user1)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# Output: User(user_id=101, username='alice', email='alice@example.com')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Topic 8: Keyword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/>
            </a:pPr>
            <a:r>
              <a:t>• Definition: Arguments passed to a function by specifying the parameter name (`key=value`).</a:t>
            </a:r>
            <a:br/>
            <a:r>
              <a:t>• Benefits:</a:t>
            </a:r>
            <a:br/>
            <a:r>
              <a:t>  – **Clarity**: The argument's purpose is obvious.</a:t>
            </a:r>
            <a:br/>
            <a:r>
              <a:t>  – **Flexibility**: The order of arguments doesn't matter.</a:t>
            </a:r>
            <a:br/>
            <a:r>
              <a:t>  – **Defaults**: Ideal for optional parameters with default values.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Polymorphism: Simple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/>
            </a:pPr>
            <a:r>
              <a:rPr sz="1200">
                <a:solidFill>
                  <a:srgbClr val="000000"/>
                </a:solidFill>
                <a:latin typeface="Courier New"/>
              </a:rPr>
              <a:t>Different objects respond to the same method call.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# Base class (not formally required for this example)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class Dog: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def speak(self): print("Woof!")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class Cat: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def speak(self): print("Meow!")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# A function that can work with any object that has a .speak() method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def make_animal_speak(animal):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animal.speak()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make_animal_speak(Dog())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make_animal_speak(Cat())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Keyword Arguments: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/>
            </a:pPr>
            <a:r>
              <a:rPr sz="1200">
                <a:solidFill>
                  <a:srgbClr val="000000"/>
                </a:solidFill>
                <a:latin typeface="Courier New"/>
              </a:rPr>
              <a:t>def connect(host, port=5432, user="admin", ssl=False):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print(f"Connecting to {host}:{port} as {user}...")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print(f"SSL Enabled: {ssl}")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# Call using positional and keyword arguments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connect("db.example.com")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# Call overriding defaults out of order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connect("db.example.com", ssl=True, user="guest")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Assignment: Keyword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/>
            </a:pPr>
            <a:r>
              <a:t>• Task: Write a function `generate_invitation`.</a:t>
            </a:r>
            <a:br/>
            <a:r>
              <a:t>• It must take a required positional argument `guest_name`.</a:t>
            </a:r>
            <a:br/>
            <a:r>
              <a:t>• It should also take two optional keyword arguments: `event_name` (defaulting to "Grand Gala") and `date` (defaulting to "TBD").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Solution: Keyword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/>
            </a:pPr>
            <a:r>
              <a:rPr sz="1200">
                <a:solidFill>
                  <a:srgbClr val="000000"/>
                </a:solidFill>
                <a:latin typeface="Courier New"/>
              </a:rPr>
              <a:t>def generate_invitation(guest_name, event_name="Grand Gala", date="TBD"):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invitation = (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    f"Dear {guest_name},\n"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    f"You are cordially invited to the {event_name} \n"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    f"on date: {date}."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)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print(invitation)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# Example call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generate_invitation("Ms. Ada Lovelace", date="October 15")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Q&amp;A Session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Topic 2: 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/>
            </a:pPr>
            <a:r>
              <a:t>• Concept: A specific type of polymorphism where you redefine how built-in operators (+, -, *, ==, etc.) work with your custom objects.</a:t>
            </a:r>
            <a:br/>
            <a:r>
              <a:t>• This is achieved by implementing special "dunder" methods (e.g., `__add__` for `+`).</a:t>
            </a:r>
            <a:br/>
            <a:r>
              <a:t>• It makes code more intuitive and readable.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Operator Overloading: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/>
            </a:pPr>
            <a:r>
              <a:t>Common operators and their corresponding dunder methods:</a:t>
            </a:r>
            <a:br/>
            <a:br/>
            <a:r>
              <a:t>`+`  -&gt; `__add__(self, other)`</a:t>
            </a:r>
            <a:br/>
            <a:r>
              <a:t>`-`  -&gt; `__sub__(self, other)`</a:t>
            </a:r>
            <a:br/>
            <a:r>
              <a:t>`*`  -&gt; `__mul__(self, other)`</a:t>
            </a:r>
            <a:br/>
            <a:r>
              <a:t>`/`  -&gt; `__truediv__(self, other)`</a:t>
            </a:r>
            <a:br/>
            <a:r>
              <a:t>`==` -&gt; `__eq__(self, other)`</a:t>
            </a:r>
            <a:br/>
            <a:r>
              <a:t>`&lt;`  -&gt; `__lt__(self, other)`</a:t>
            </a:r>
            <a:br/>
            <a:r>
              <a:t>`len()` -&gt; `__len__(self)`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Operator Overloading: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/>
            </a:pPr>
            <a:r>
              <a:rPr sz="1200">
                <a:solidFill>
                  <a:srgbClr val="000000"/>
                </a:solidFill>
                <a:latin typeface="Courier New"/>
              </a:rPr>
              <a:t>class Money: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def __init__(self, amount, currency):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    self.amount = amount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    self.currency = currency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    def __add__(self, other):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    if self.currency != other.currency: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        raise ValueError("Cannot add different currencies")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    return Money(self.amount + other.amount, self.currency)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    def __repr__(self):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    return f"{self.amount} {self.currency}"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wallet1 = Money(100, "USD")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wallet2 = Money(50, "USD")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print(wallet1 + wallet2) # Output: 150 USD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Assignment: 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/>
            </a:pPr>
            <a:r>
              <a:rPr sz="1200">
                <a:solidFill>
                  <a:srgbClr val="000000"/>
                </a:solidFill>
                <a:latin typeface="Courier New"/>
              </a:rPr>
              <a:t>• Task: Create a `Dimension` class for a rectangular area.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• It should have `width` and `height` attributes.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• Overload the multiplication (`*`) operator so that multiplying two `Dimension` objects returns a new `Dimension` object with its area's width and height added together.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Solution: Operator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/>
            </a:pPr>
            <a:r>
              <a:rPr sz="1200">
                <a:solidFill>
                  <a:srgbClr val="000000"/>
                </a:solidFill>
                <a:latin typeface="Courier New"/>
              </a:rPr>
              <a:t>class Dimension: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def __init__(self, width, height):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    self.width = width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    self.height = height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    def __mul__(self, other):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    new_width = self.width + other.width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    new_height = self.height + other.height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    return Dimension(new_width, new_height)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    def __repr__(self):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        return f"Dimension(w={self.width}, h={self.height})"</a:t>
            </a:r>
            <a:br/>
            <a:br/>
            <a:r>
              <a:rPr sz="1200">
                <a:solidFill>
                  <a:srgbClr val="000000"/>
                </a:solidFill>
                <a:latin typeface="Courier New"/>
              </a:rPr>
              <a:t>area1 = Dimension(10, 20)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area2 = Dimension(5, 8)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combined_area = area1 * area2</a:t>
            </a:r>
            <a:br/>
            <a:r>
              <a:rPr sz="1200">
                <a:solidFill>
                  <a:srgbClr val="000000"/>
                </a:solidFill>
                <a:latin typeface="Courier New"/>
              </a:rPr>
              <a:t>print(combined_area) # Output: Dimension(w=15, h=28)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Topic 3: Magic (Dunder)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defRPr sz="1800"/>
            </a:pPr>
            <a:r>
              <a:t>• Definition: Special methods, identified by double underscores, that Python calls internally in response to specific syntax.</a:t>
            </a:r>
            <a:br/>
            <a:r>
              <a:t>• Purpose: They allow your custom objects to integrate seamlessly with Python's language features.</a:t>
            </a:r>
            <a:br/>
            <a:r>
              <a:t>• You don't call them directly (e.g., you use `len(obj)` not `obj.__len__()`).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