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Day 4: Python Data Structures In-Depth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Strings, Lists, Tuples, Dictionaries, and Sets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Time: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Given the string `s = "Digital Pakistan"`, use slicing to print just "Digital".</a:t>
            </a:r>
          </a:p>
          <a:p>
            <a:r>
              <a:t>2. Take the string "I love programming" and use a method to replace "programming" with "AI".</a:t>
            </a:r>
          </a:p>
          <a:p>
            <a:r>
              <a:t>3. Use the `.upper()` method to print your full name in capital letters.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Dive: Lists are 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 can change a list 'in-place' without creating a new object.</a:t>
            </a:r>
          </a:p>
          <a:p>
            <a:pPr algn="l">
              <a:defRPr sz="1200">
                <a:solidFill>
                  <a:srgbClr val="282828"/>
                </a:solidFill>
                <a:latin typeface="Courier New"/>
              </a:defRPr>
            </a:pPr>
            <a:r>
              <a:t>my_subjects = ["Maths", "Physics", "Urdu"]</a:t>
            </a:r>
            <a:br/>
            <a:r>
              <a:t>print("Original ID:", id(my_subjects))</a:t>
            </a:r>
            <a:br/>
            <a:br/>
            <a:r>
              <a:t>my_subjects[0] = "Calculus" # Change an item</a:t>
            </a:r>
            <a:br/>
            <a:r>
              <a:t>my_subjects.append("AI") # Add an item</a:t>
            </a:r>
            <a:br/>
            <a:br/>
            <a:r>
              <a:t>print("Updated ID: ", id(my_subjects)) # The ID remains the SAME!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List Indexing, Slicing, and Modifying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Lists have powerful and flexible indexing.</a:t>
            </a:r>
          </a:p>
          <a:p>
            <a:pPr algn="l">
              <a:defRPr sz="1200">
                <a:solidFill>
                  <a:srgbClr val="282828"/>
                </a:solidFill>
                <a:latin typeface="Courier New"/>
              </a:defRPr>
            </a:pPr>
            <a:r>
              <a:t>provinces = ["Punjab", "Sindh", "KPK", "Balochistan"]</a:t>
            </a:r>
            <a:br/>
            <a:br/>
            <a:r>
              <a:t># Access the second item</a:t>
            </a:r>
            <a:br/>
            <a:r>
              <a:t>print(provinces[1]) # Sindh</a:t>
            </a:r>
            <a:br/>
            <a:br/>
            <a:r>
              <a:t># Get the first two items</a:t>
            </a:r>
            <a:br/>
            <a:r>
              <a:t>print(provinces[0:2]) # ['Punjab', 'Sindh']</a:t>
            </a:r>
            <a:br/>
            <a:br/>
            <a:r>
              <a:t># Modify a range of items</a:t>
            </a:r>
            <a:br/>
            <a:r>
              <a:t>provinces[2:] = ["Khyber Pakhtunkhwa", "Balochistan", "GB"]</a:t>
            </a:r>
            <a:br/>
            <a:r>
              <a:t>print(provinces)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List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These methods modify the list directly (in-place).</a:t>
            </a:r>
          </a:p>
          <a:p>
            <a:pPr algn="l">
              <a:defRPr sz="1200">
                <a:solidFill>
                  <a:srgbClr val="282828"/>
                </a:solidFill>
                <a:latin typeface="Courier New"/>
              </a:defRPr>
            </a:pPr>
            <a:r>
              <a:t>cities = ["Lahore", "Karachi"]</a:t>
            </a:r>
            <a:br/>
            <a:br/>
            <a:r>
              <a:t># .insert(index, item) adds at a specific position</a:t>
            </a:r>
            <a:br/>
            <a:r>
              <a:t>cities.insert(0, "Islamabad")</a:t>
            </a:r>
            <a:br/>
            <a:r>
              <a:t>print(cities) # ['Islamabad', 'Lahore', 'Karachi']</a:t>
            </a:r>
            <a:br/>
            <a:br/>
            <a:r>
              <a:t># .remove(item) deletes the first occurrence of an item</a:t>
            </a:r>
            <a:br/>
            <a:r>
              <a:t>cities.remove("Lahore")</a:t>
            </a:r>
            <a:br/>
            <a:r>
              <a:t>print(cities) # ['Islamabad', 'Karachi']</a:t>
            </a:r>
            <a:br/>
            <a:br/>
            <a:r>
              <a:t># .sort() arranges the list</a:t>
            </a:r>
            <a:br/>
            <a:r>
              <a:t>cities.sort()</a:t>
            </a:r>
            <a:br/>
            <a:r>
              <a:t>print(cities) # ['Islamabad', 'Karachi']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Time: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a list of numbers from 1 to 5. Use the `.insert()` method to add the number 100 at index 2.</a:t>
            </a:r>
          </a:p>
          <a:p>
            <a:r>
              <a:t>2. Create a list of your favorite foods. Use the `.pop()` method to remove and print the last food item.</a:t>
            </a:r>
          </a:p>
          <a:p>
            <a:r>
              <a:t>3. Create a list of cities. Use the `.sort()` method and then print the list to see it alphabetized.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Dive: Tuples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tuples for data that should not change, like coordinates or records.</a:t>
            </a:r>
          </a:p>
          <a:p>
            <a:pPr algn="l">
              <a:defRPr sz="1200">
                <a:solidFill>
                  <a:srgbClr val="282828"/>
                </a:solidFill>
                <a:latin typeface="Courier New"/>
              </a:defRPr>
            </a:pPr>
            <a:r>
              <a:t>person_record = ("Ahmed", 25, "Peshawar")</a:t>
            </a:r>
            <a:br/>
            <a:br/>
            <a:r>
              <a:t># You can access data by index</a:t>
            </a:r>
            <a:br/>
            <a:r>
              <a:t>print(f"Name: {person_record[0]}")</a:t>
            </a:r>
            <a:br/>
            <a:br/>
            <a:r>
              <a:t># But you CANNOT change it</a:t>
            </a:r>
            <a:br/>
            <a:r>
              <a:t># person_record[1] = 26 # This would cause a TypeError!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Tuple Packing and Unpacking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powerful feature for assigning tuple values to variables.</a:t>
            </a:r>
          </a:p>
          <a:p>
            <a:pPr algn="l">
              <a:defRPr sz="1200">
                <a:solidFill>
                  <a:srgbClr val="282828"/>
                </a:solidFill>
                <a:latin typeface="Courier New"/>
              </a:defRPr>
            </a:pPr>
            <a:r>
              <a:t># Packing: Storing values into a tuple</a:t>
            </a:r>
            <a:br/>
            <a:r>
              <a:t>student = ("Ali", 3.5, "Computer Science")</a:t>
            </a:r>
            <a:br/>
            <a:br/>
            <a:r>
              <a:t># Unpacking: Assigning tuple items to variables</a:t>
            </a:r>
            <a:br/>
            <a:r>
              <a:t>name, gpa, major = student</a:t>
            </a:r>
            <a:br/>
            <a:br/>
            <a:r>
              <a:t>print(name) # Ali</a:t>
            </a:r>
            <a:br/>
            <a:r>
              <a:t>print(gpa)  # 3.5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Useful Methods for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Tuples have few methods because they cannot be changed.</a:t>
            </a:r>
          </a:p>
          <a:p>
            <a:pPr algn="l">
              <a:defRPr sz="1200">
                <a:solidFill>
                  <a:srgbClr val="282828"/>
                </a:solidFill>
                <a:latin typeface="Courier New"/>
              </a:defRPr>
            </a:pPr>
            <a:r>
              <a:t>grades = ("A", "B", "C", "A", "B")</a:t>
            </a:r>
            <a:br/>
            <a:br/>
            <a:r>
              <a:t># .count() tells you how many times an item appears</a:t>
            </a:r>
            <a:br/>
            <a:r>
              <a:t>print(f"Number of A grades: {grades.count('A')}") # 2</a:t>
            </a:r>
            <a:br/>
            <a:br/>
            <a:r>
              <a:t># .index() finds the first position of an item</a:t>
            </a:r>
            <a:br/>
            <a:r>
              <a:t>print(f"First C grade is at index: {grades.index('C')}") # 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Time: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a tuple to store a student's ID, name, and GPA. Then, unpack this tuple into three separate variables and print each one.</a:t>
            </a:r>
          </a:p>
          <a:p>
            <a:r>
              <a:t>2. Create a tuple with duplicate numbers, e.g., `(1, 2, 5, 2, 8, 2)`. Use a tuple method to count how many times `2` appears.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Dive: Dictionaries (Mutable)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Dictionaries store data in `key: value` pairs. Keys must be unique.</a:t>
            </a:r>
          </a:p>
          <a:p>
            <a:pPr algn="l">
              <a:defRPr sz="1200">
                <a:solidFill>
                  <a:srgbClr val="282828"/>
                </a:solidFill>
                <a:latin typeface="Courier New"/>
              </a:defRPr>
            </a:pPr>
            <a:r>
              <a:t>student = {</a:t>
            </a:r>
            <a:br/>
            <a:r>
              <a:t>    "name": "Fatima",</a:t>
            </a:r>
            <a:br/>
            <a:r>
              <a:t>    "course": "AI/ML",</a:t>
            </a:r>
            <a:br/>
            <a:r>
              <a:t>}</a:t>
            </a:r>
            <a:br/>
            <a:br/>
            <a:r>
              <a:t># Access data using its key</a:t>
            </a:r>
            <a:br/>
            <a:r>
              <a:t>print(student["name"])</a:t>
            </a:r>
            <a:br/>
            <a:br/>
            <a:r>
              <a:t># Add or update data</a:t>
            </a:r>
            <a:br/>
            <a:r>
              <a:t>student["city"] = "Peshawar"</a:t>
            </a:r>
            <a:br/>
            <a:r>
              <a:t>student["course"] = "Artificial Intelligence"</a:t>
            </a:r>
            <a:br/>
            <a:r>
              <a:t>print(student)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4: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Python variables work: References, not containers</a:t>
            </a:r>
          </a:p>
          <a:p>
            <a:r>
              <a:t>The core concept: Mutable vs. Immutable objects</a:t>
            </a:r>
          </a:p>
          <a:p>
            <a:r>
              <a:t>Strings: Indexing, slicing, and common methods</a:t>
            </a:r>
          </a:p>
          <a:p>
            <a:r>
              <a:t>Lists: The mutable workhorse, indexing, and its methods</a:t>
            </a:r>
          </a:p>
          <a:p>
            <a:r>
              <a:t>Tuples: Immutable containers, packing/unpacking, and methods</a:t>
            </a:r>
          </a:p>
          <a:p>
            <a:r>
              <a:t>Dictionaries: Key-value pairs, access methods, and iteration</a:t>
            </a:r>
          </a:p>
          <a:p>
            <a:r>
              <a:t>Sets: Storing unique items and powerful set operations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Accessing Dictionary Data Safely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Accessing a non-existent key causes an error. Use `.get()` to avoid this.</a:t>
            </a:r>
          </a:p>
          <a:p>
            <a:pPr algn="l">
              <a:defRPr sz="1200">
                <a:solidFill>
                  <a:srgbClr val="282828"/>
                </a:solidFill>
                <a:latin typeface="Courier New"/>
              </a:defRPr>
            </a:pPr>
            <a:r>
              <a:t>student = {"name": "Fatima"}</a:t>
            </a:r>
            <a:br/>
            <a:br/>
            <a:r>
              <a:t># This will cause a KeyError!</a:t>
            </a:r>
            <a:br/>
            <a:r>
              <a:t># print(student["age"])</a:t>
            </a:r>
            <a:br/>
            <a:br/>
            <a:r>
              <a:t># .get() returns None (or a default value) if key is not found</a:t>
            </a:r>
            <a:br/>
            <a:r>
              <a:t>print(student.get("age")) # None</a:t>
            </a:r>
            <a:br/>
            <a:r>
              <a:t>print(student.get("age", "Not Provided")) # Not Provided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Dictionary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Methods to explore and modify dictionaries.</a:t>
            </a:r>
          </a:p>
          <a:p>
            <a:pPr algn="l">
              <a:defRPr sz="1200">
                <a:solidFill>
                  <a:srgbClr val="282828"/>
                </a:solidFill>
                <a:latin typeface="Courier New"/>
              </a:defRPr>
            </a:pPr>
            <a:r>
              <a:t>student = {"name": "Fatima", "course": "AI/ML"}</a:t>
            </a:r>
            <a:br/>
            <a:br/>
            <a:r>
              <a:t># .pop(key) removes a key-value pair and returns the value</a:t>
            </a:r>
            <a:br/>
            <a:r>
              <a:t>course = student.pop("course")</a:t>
            </a:r>
            <a:br/>
            <a:r>
              <a:t>print(f"Removed course: {course}")</a:t>
            </a:r>
            <a:br/>
            <a:r>
              <a:t>print(f"Student now: {student}")</a:t>
            </a:r>
            <a:br/>
            <a:br/>
            <a:r>
              <a:t># Iterating through a dictionary</a:t>
            </a:r>
            <a:br/>
            <a:r>
              <a:t>for key, value in student.items():</a:t>
            </a:r>
            <a:br/>
            <a:r>
              <a:t>    print(f"{key}: {value}")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Time: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a dictionary for a product with 'name', 'price', and 'in_stock' keys.</a:t>
            </a:r>
          </a:p>
          <a:p>
            <a:r>
              <a:t>2. Use the `.get()` method to safely check if a 'discount' key exists.</a:t>
            </a:r>
          </a:p>
          <a:p>
            <a:r>
              <a:t>3. Use a `for` loop with the `.items()` method to print each key and value on a new line.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Dive: Sets (Mutable)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Sets are unordered collections of UNIQUE items. Duplicates are automatically removed.</a:t>
            </a:r>
          </a:p>
          <a:p>
            <a:pPr algn="l">
              <a:defRPr sz="1200">
                <a:solidFill>
                  <a:srgbClr val="282828"/>
                </a:solidFill>
                <a:latin typeface="Courier New"/>
              </a:defRPr>
            </a:pPr>
            <a:r>
              <a:t># Note the duplicate "Python"</a:t>
            </a:r>
            <a:br/>
            <a:r>
              <a:t>skills = {"Python", "AI", "Data Science", "Python"}</a:t>
            </a:r>
            <a:br/>
            <a:br/>
            <a:r>
              <a:t>print(skills) # {'AI', 'Python', 'Data Science'}</a:t>
            </a:r>
            <a:br/>
            <a:br/>
            <a:r>
              <a:t># Add and remove items</a:t>
            </a:r>
            <a:br/>
            <a:r>
              <a:t>skills.add("Cloud")</a:t>
            </a:r>
            <a:br/>
            <a:r>
              <a:t>skills.remove("AI")</a:t>
            </a:r>
            <a:br/>
            <a:r>
              <a:t>print(skills)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Powerful Set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Sets are great for comparing collections of items.</a:t>
            </a:r>
          </a:p>
          <a:p>
            <a:pPr algn="l">
              <a:defRPr sz="1200">
                <a:solidFill>
                  <a:srgbClr val="282828"/>
                </a:solidFill>
                <a:latin typeface="Courier New"/>
              </a:defRPr>
            </a:pPr>
            <a:r>
              <a:t>dev_skills = {"Python", "Git", "SQL"}</a:t>
            </a:r>
            <a:br/>
            <a:r>
              <a:t>ai_skills = {"Python", "Maths", "AI"}</a:t>
            </a:r>
            <a:br/>
            <a:br/>
            <a:r>
              <a:t># Union (all skills from both sets)</a:t>
            </a:r>
            <a:br/>
            <a:r>
              <a:t>print(dev_skills | ai_skills)</a:t>
            </a:r>
            <a:br/>
            <a:br/>
            <a:r>
              <a:t># Intersection (skills that are in both sets)</a:t>
            </a:r>
            <a:br/>
            <a:r>
              <a:t>print(dev_skills &amp; ai_skills) # {'Python'}</a:t>
            </a:r>
            <a:br/>
            <a:br/>
            <a:r>
              <a:t># Difference (skills in dev but not in AI)</a:t>
            </a:r>
            <a:br/>
            <a:r>
              <a:t>print(dev_skills - ai_skills) # {'Git', 'SQL'}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Time: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a list with duplicate city names. Convert it to a set to get a list of unique cities.</a:t>
            </a:r>
          </a:p>
          <a:p>
            <a:r>
              <a:t>2. Create two sets of friends' names. Use a set operation to find which friends are unique to the first set.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Types at a Glance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String: Immutable, Indexed, Iterable</a:t>
            </a:r>
          </a:p>
          <a:p>
            <a:r>
              <a:t>List: Mutable, Indexed, Iterable</a:t>
            </a:r>
          </a:p>
          <a:p>
            <a:r>
              <a:t>Tuple: Immutable, Indexed, Iterable</a:t>
            </a:r>
          </a:p>
          <a:p>
            <a:r>
              <a:t>Dictionary: Mutable, Keyed, Iterable</a:t>
            </a:r>
          </a:p>
          <a:p>
            <a:r>
              <a:t>Set: Mutable, Unordered, Not Indexed, Iterable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Day 4: Recap &amp; Next Steps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You now understand Python's core data structures.</a:t>
            </a:r>
          </a:p>
          <a:p/>
          <a:p>
            <a:r>
              <a:t>Key Takeaway: Choose the right data structure for the job!</a:t>
            </a:r>
          </a:p>
          <a:p/>
          <a:p>
            <a:r>
              <a:t>Next session: We will dive deep into writing our own functions.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Python Sees Variables: Labels, Not Boxes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common misconception is that a variable is a box that holds data.</a:t>
            </a:r>
          </a:p>
          <a:p>
            <a:r>
              <a:t>In Python, a variable is actually a label or a name that points to an object stored in memory.</a:t>
            </a:r>
          </a:p>
          <a:p>
            <a:pPr lvl="1"/>
            <a:r>
              <a:t>Think of your contact list: Your friend's name (the variable) points to their phone number (the data).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Concept: Variables as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When you assign a variable, you are creating a reference to the data's memory address.</a:t>
            </a:r>
          </a:p>
          <a:p>
            <a:pPr algn="l">
              <a:defRPr sz="1200">
                <a:solidFill>
                  <a:srgbClr val="282828"/>
                </a:solidFill>
                <a:latin typeface="Courier New"/>
              </a:defRPr>
            </a:pPr>
            <a:r>
              <a:t># When you write this...</a:t>
            </a:r>
            <a:br/>
            <a:r>
              <a:t>x = 100</a:t>
            </a:r>
            <a:br/>
            <a:br/>
            <a:r>
              <a:t># Python does this:</a:t>
            </a:r>
            <a:br/>
            <a:r>
              <a:t># 1. Creates an integer object with the value 100 in memory.</a:t>
            </a:r>
            <a:br/>
            <a:r>
              <a:t># 2. Creates a variable named `x`.</a:t>
            </a:r>
            <a:br/>
            <a:r>
              <a:t># 3. Makes `x` point to the memory location of the 100 object.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Proving it with the `id()`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built-in `id()` function gives us the unique memory address of an object.</a:t>
            </a:r>
          </a:p>
          <a:p>
            <a:r>
              <a:t>If two variables have the same ID, they point to the exact same object.</a:t>
            </a:r>
          </a:p>
          <a:p>
            <a:pPr algn="l">
              <a:defRPr sz="1200">
                <a:solidFill>
                  <a:srgbClr val="282828"/>
                </a:solidFill>
                <a:latin typeface="Courier New"/>
              </a:defRPr>
            </a:pPr>
            <a:r>
              <a:t>x = 100</a:t>
            </a:r>
            <a:br/>
            <a:r>
              <a:t>y = x # y is now a second label pointing to the SAME object</a:t>
            </a:r>
            <a:br/>
            <a:br/>
            <a:r>
              <a:t>print(f"ID of x: {id(x)}")</a:t>
            </a:r>
            <a:br/>
            <a:r>
              <a:t>print(f"ID of y: {id(y)}") # The IDs will be identical!</a:t>
            </a:r>
            <a:br/>
            <a:br/>
            <a:r>
              <a:t># Let's change x</a:t>
            </a:r>
            <a:br/>
            <a:r>
              <a:t>x = 200</a:t>
            </a:r>
            <a:br/>
            <a:r>
              <a:t>print(f"New ID of x: {id(x)}") # x now points to a NEW object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Leads To: Mutable vs.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Understanding references is KEY to understanding data types.</a:t>
            </a:r>
          </a:p>
          <a:p>
            <a:pPr>
              <a:defRPr b="1"/>
            </a:pPr>
            <a:r>
              <a:t>Mutable objects CAN be changed in-place after they are created.</a:t>
            </a:r>
          </a:p>
          <a:p>
            <a:pPr lvl="1"/>
            <a:r>
              <a:t>Examples: lists, dictionaries, sets</a:t>
            </a:r>
          </a:p>
          <a:p>
            <a:pPr>
              <a:defRPr b="1"/>
            </a:pPr>
            <a:r>
              <a:t>Immutable objects CANNOT be changed. Any 'change' creates a new object.</a:t>
            </a:r>
          </a:p>
          <a:p>
            <a:pPr lvl="1"/>
            <a:r>
              <a:t>Examples: integers, strings, tuples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Dive: Strings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Strings cannot be changed in-place. Any modification creates a new string.</a:t>
            </a:r>
          </a:p>
          <a:p>
            <a:pPr algn="l">
              <a:defRPr sz="1200">
                <a:solidFill>
                  <a:srgbClr val="282828"/>
                </a:solidFill>
                <a:latin typeface="Courier New"/>
              </a:defRPr>
            </a:pPr>
            <a:r>
              <a:t>my_city = "Peshawar"</a:t>
            </a:r>
            <a:br/>
            <a:r>
              <a:t>print("Original ID:", id(my_city))</a:t>
            </a:r>
            <a:br/>
            <a:br/>
            <a:r>
              <a:t># This creates a NEW string object</a:t>
            </a:r>
            <a:br/>
            <a:r>
              <a:t>my_city = my_city + ", Pakistan"</a:t>
            </a:r>
            <a:br/>
            <a:br/>
            <a:r>
              <a:t>print("New ID:", id(my_city)) # The ID has changed!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Indexing and Slicing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Access parts of a string using indexes (positions).</a:t>
            </a:r>
          </a:p>
          <a:p>
            <a:pPr algn="l">
              <a:defRPr sz="1200">
                <a:solidFill>
                  <a:srgbClr val="282828"/>
                </a:solidFill>
                <a:latin typeface="Courier New"/>
              </a:defRPr>
            </a:pPr>
            <a:r>
              <a:t>greeting = "Hello World"</a:t>
            </a:r>
            <a:br/>
            <a:br/>
            <a:r>
              <a:t># Get the first character (index 0)</a:t>
            </a:r>
            <a:br/>
            <a:r>
              <a:t>print(greeting[0]) # Output: H</a:t>
            </a:r>
            <a:br/>
            <a:br/>
            <a:r>
              <a:t># Get the last character (index -1)</a:t>
            </a:r>
            <a:br/>
            <a:r>
              <a:t>print(greeting[-1]) # Output: d</a:t>
            </a:r>
            <a:br/>
            <a:br/>
            <a:r>
              <a:t># Get a slice (from index 6 to the end)</a:t>
            </a:r>
            <a:br/>
            <a:r>
              <a:t>print(greeting[6:]) # Output: World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String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method returns a new, modified string.</a:t>
            </a:r>
          </a:p>
          <a:p>
            <a:pPr algn="l">
              <a:defRPr sz="1200">
                <a:solidFill>
                  <a:srgbClr val="282828"/>
                </a:solidFill>
                <a:latin typeface="Courier New"/>
              </a:defRPr>
            </a:pPr>
            <a:r>
              <a:t>text = "pakistan is a beautiful country"</a:t>
            </a:r>
            <a:br/>
            <a:br/>
            <a:r>
              <a:t># Capitalize the first letter</a:t>
            </a:r>
            <a:br/>
            <a:r>
              <a:t>print(text.capitalize()) # Pakistan is a beautiful country</a:t>
            </a:r>
            <a:br/>
            <a:br/>
            <a:r>
              <a:t># Find the starting index of a substring</a:t>
            </a:r>
            <a:br/>
            <a:r>
              <a:t>print(text.find("beautiful")) # 13</a:t>
            </a:r>
            <a:br/>
            <a:br/>
            <a:r>
              <a:t># Split the string into a list of words</a:t>
            </a:r>
            <a:br/>
            <a:r>
              <a:t>words = text.split()</a:t>
            </a:r>
            <a:br/>
            <a:r>
              <a:t>print(words) # ['pakistan', 'is', 'a', ...]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