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Day 5: Conditional Execution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666666"/>
                </a:solidFill>
              </a:defRPr>
            </a:pPr>
            <a:r>
              <a:t>Python Programming Fundamentals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Complete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A complete chain handles every possible situation.</a:t>
            </a:r>
          </a:p>
          <a:p/>
          <a:p>
            <a:pPr>
              <a:defRPr sz="1600" b="1">
                <a:solidFill>
                  <a:srgbClr val="006633"/>
                </a:solidFill>
              </a:defRPr>
            </a:pPr>
            <a:r>
              <a:t>Example:</a:t>
            </a:r>
          </a:p>
          <a:p>
            <a:pPr>
              <a:defRPr sz="1200">
                <a:solidFill>
                  <a:srgbClr val="000000"/>
                </a:solidFill>
                <a:latin typeface="Consolas"/>
              </a:defRPr>
            </a:pPr>
            <a:r>
              <a:t>num = 0</a:t>
            </a:r>
            <a:br/>
            <a:br/>
            <a:r>
              <a:t>if num &gt; 0:</a:t>
            </a:r>
            <a:br/>
            <a:r>
              <a:t>    print("Positive")</a:t>
            </a:r>
            <a:br/>
            <a:r>
              <a:t>elif num &lt; 0:</a:t>
            </a:r>
            <a:br/>
            <a:r>
              <a:t>    print("Negative")</a:t>
            </a:r>
            <a:br/>
            <a:r>
              <a:t>else:</a:t>
            </a:r>
            <a:br/>
            <a:r>
              <a:t>    print("Zero")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Loop Control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Loops repeat code multiple times.</a:t>
            </a:r>
          </a:p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Sometimes you need to control how loops work.</a:t>
            </a:r>
          </a:p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Python gives you special statements for this.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The 'break'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'break' immediately stops the loop and exits.</a:t>
            </a:r>
          </a:p>
          <a:p/>
          <a:p>
            <a:pPr>
              <a:defRPr sz="1600" b="1">
                <a:solidFill>
                  <a:srgbClr val="006633"/>
                </a:solidFill>
              </a:defRPr>
            </a:pPr>
            <a:r>
              <a:t>Example:</a:t>
            </a:r>
          </a:p>
          <a:p>
            <a:pPr>
              <a:defRPr sz="1200">
                <a:solidFill>
                  <a:srgbClr val="000000"/>
                </a:solidFill>
                <a:latin typeface="Consolas"/>
              </a:defRPr>
            </a:pPr>
            <a:r>
              <a:t>numbers = [1, 3, 8, 12, 15]</a:t>
            </a:r>
            <a:br/>
            <a:br/>
            <a:r>
              <a:t>for num in numbers:</a:t>
            </a:r>
            <a:br/>
            <a:r>
              <a:t>    if num &gt; 10:</a:t>
            </a:r>
            <a:br/>
            <a:r>
              <a:t>        print(f"Found large number: {num}")</a:t>
            </a:r>
            <a:br/>
            <a:r>
              <a:t>        break</a:t>
            </a:r>
            <a:br/>
            <a:r>
              <a:t>    print(num)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When to Use 'break'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Use 'break' when you want to:</a:t>
            </a:r>
            <a:br/>
            <a:r>
              <a:t>- Stop searching when you find what you need</a:t>
            </a:r>
            <a:br/>
            <a:r>
              <a:t>- Exit a menu when user chooses 'quit'</a:t>
            </a:r>
            <a:br/>
            <a:r>
              <a:t>- Stop processing when an error occurs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The 'continue'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'continue' skips the rest of this round and starts the next one.</a:t>
            </a:r>
          </a:p>
          <a:p/>
          <a:p>
            <a:pPr>
              <a:defRPr sz="1600" b="1">
                <a:solidFill>
                  <a:srgbClr val="006633"/>
                </a:solidFill>
              </a:defRPr>
            </a:pPr>
            <a:r>
              <a:t>Example:</a:t>
            </a:r>
          </a:p>
          <a:p>
            <a:pPr>
              <a:defRPr sz="1200">
                <a:solidFill>
                  <a:srgbClr val="000000"/>
                </a:solidFill>
                <a:latin typeface="Consolas"/>
              </a:defRPr>
            </a:pPr>
            <a:r>
              <a:t>for i in range(1, 6):</a:t>
            </a:r>
            <a:br/>
            <a:r>
              <a:t>    if i == 3:</a:t>
            </a:r>
            <a:br/>
            <a:r>
              <a:t>        continue  # Skip 3</a:t>
            </a:r>
            <a:br/>
            <a:r>
              <a:t>    print(i)</a:t>
            </a:r>
            <a:br/>
            <a:br/>
            <a:r>
              <a:t># Output: 1, 2, 4, 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Real 'continue'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Skip processing invalid data while continuing with valid data.</a:t>
            </a:r>
          </a:p>
          <a:p/>
          <a:p>
            <a:pPr>
              <a:defRPr sz="1600" b="1">
                <a:solidFill>
                  <a:srgbClr val="006633"/>
                </a:solidFill>
              </a:defRPr>
            </a:pPr>
            <a:r>
              <a:t>Example:</a:t>
            </a:r>
          </a:p>
          <a:p>
            <a:pPr>
              <a:defRPr sz="1200">
                <a:solidFill>
                  <a:srgbClr val="000000"/>
                </a:solidFill>
                <a:latin typeface="Consolas"/>
              </a:defRPr>
            </a:pPr>
            <a:r>
              <a:t>scores = [85, -1, 92, 0, 78]</a:t>
            </a:r>
            <a:br/>
            <a:br/>
            <a:r>
              <a:t>for score in scores:</a:t>
            </a:r>
            <a:br/>
            <a:r>
              <a:t>    if score &lt;= 0:</a:t>
            </a:r>
            <a:br/>
            <a:r>
              <a:t>        continue  # Skip invalid scores</a:t>
            </a:r>
            <a:br/>
            <a:r>
              <a:t>    print(f"Valid score: {score}")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The 'pass'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'pass' does nothing. Use it as a placeholder.</a:t>
            </a:r>
          </a:p>
          <a:p/>
          <a:p>
            <a:pPr>
              <a:defRPr sz="1600" b="1">
                <a:solidFill>
                  <a:srgbClr val="006633"/>
                </a:solidFill>
              </a:defRPr>
            </a:pPr>
            <a:r>
              <a:t>Example:</a:t>
            </a:r>
          </a:p>
          <a:p>
            <a:pPr>
              <a:defRPr sz="1200">
                <a:solidFill>
                  <a:srgbClr val="000000"/>
                </a:solidFill>
                <a:latin typeface="Consolas"/>
              </a:defRPr>
            </a:pPr>
            <a:r>
              <a:t>def future_function():</a:t>
            </a:r>
            <a:br/>
            <a:r>
              <a:t>    # I'll write this later</a:t>
            </a:r>
            <a:br/>
            <a:r>
              <a:t>    pass</a:t>
            </a:r>
            <a:br/>
            <a:br/>
            <a:r>
              <a:t>if user_input == "help":</a:t>
            </a:r>
            <a:br/>
            <a:r>
              <a:t>    pass  # Will add help later</a:t>
            </a:r>
            <a:br/>
            <a:r>
              <a:t>else:</a:t>
            </a:r>
            <a:br/>
            <a:r>
              <a:t>    print("Unknown command")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Why Use 'pass'?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Python requires code after colons (:)</a:t>
            </a:r>
          </a:p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Use 'pass' when you're not ready to write the real code yet.</a:t>
            </a:r>
          </a:p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Perfect for planning and development.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Nested 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Sometimes you need to check conditions inside other conditions.</a:t>
            </a:r>
          </a:p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This is called "nesting."</a:t>
            </a:r>
          </a:p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Like boxes inside boxes.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Simple Nested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Check age first, then check student status.</a:t>
            </a:r>
          </a:p>
          <a:p/>
          <a:p>
            <a:pPr>
              <a:defRPr sz="1600" b="1">
                <a:solidFill>
                  <a:srgbClr val="006633"/>
                </a:solidFill>
              </a:defRPr>
            </a:pPr>
            <a:r>
              <a:t>Example:</a:t>
            </a:r>
          </a:p>
          <a:p>
            <a:pPr>
              <a:defRPr sz="1200">
                <a:solidFill>
                  <a:srgbClr val="000000"/>
                </a:solidFill>
                <a:latin typeface="Consolas"/>
              </a:defRPr>
            </a:pPr>
            <a:r>
              <a:t>age = 20</a:t>
            </a:r>
            <a:br/>
            <a:r>
              <a:t>is_student = True</a:t>
            </a:r>
            <a:br/>
            <a:br/>
            <a:r>
              <a:t>if age &gt;= 18:</a:t>
            </a:r>
            <a:br/>
            <a:r>
              <a:t>    if is_student:</a:t>
            </a:r>
            <a:br/>
            <a:r>
              <a:t>        price = 10  # Student discount</a:t>
            </a:r>
            <a:br/>
            <a:r>
              <a:t>    else:</a:t>
            </a:r>
            <a:br/>
            <a:r>
              <a:t>        price = 15  # Regular adult price</a:t>
            </a:r>
            <a:br/>
            <a:r>
              <a:t>else:</a:t>
            </a:r>
            <a:br/>
            <a:r>
              <a:t>    price = 8  # Child price</a:t>
            </a:r>
            <a:br/>
            <a:br/>
            <a:r>
              <a:t>print(f"Ticket: ${price}")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What are Conditionals?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Conditional statements let programs make decisions.</a:t>
            </a:r>
          </a:p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Think of them as the "decision-making brain" of your code.</a:t>
            </a:r>
          </a:p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Programs use conditionals to respond to different situations.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Nested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Keep nesting simple:</a:t>
            </a:r>
            <a:br/>
            <a:r>
              <a:t>- Maximum 2-3 levels deep</a:t>
            </a:r>
            <a:br/>
            <a:r>
              <a:t>- Use clear variable names</a:t>
            </a:r>
            <a:br/>
            <a:r>
              <a:t>- Add comments to explain logic</a:t>
            </a:r>
            <a:br/>
            <a:r>
              <a:t>- Consider alternatives for complex nesting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Ternary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Sometimes you just need a simple if-else in one line.</a:t>
            </a:r>
          </a:p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Python has a shortcut for this.</a:t>
            </a:r>
          </a:p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It's called the "ternary operator.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Ternary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Syntax: value_if_true if condition else value_if_false</a:t>
            </a:r>
          </a:p>
          <a:p/>
          <a:p>
            <a:pPr>
              <a:defRPr sz="1600" b="1">
                <a:solidFill>
                  <a:srgbClr val="006633"/>
                </a:solidFill>
              </a:defRPr>
            </a:pPr>
            <a:r>
              <a:t>Example:</a:t>
            </a:r>
          </a:p>
          <a:p>
            <a:pPr>
              <a:defRPr sz="1200">
                <a:solidFill>
                  <a:srgbClr val="000000"/>
                </a:solidFill>
                <a:latin typeface="Consolas"/>
              </a:defRPr>
            </a:pPr>
            <a:r>
              <a:t># Long way</a:t>
            </a:r>
            <a:br/>
            <a:r>
              <a:t>age = 20</a:t>
            </a:r>
            <a:br/>
            <a:r>
              <a:t>if age &gt;= 18:</a:t>
            </a:r>
            <a:br/>
            <a:r>
              <a:t>    status = "Adult"</a:t>
            </a:r>
            <a:br/>
            <a:r>
              <a:t>else:</a:t>
            </a:r>
            <a:br/>
            <a:r>
              <a:t>    status = "Minor"</a:t>
            </a:r>
            <a:br/>
            <a:br/>
            <a:r>
              <a:t># Short way (ternary)</a:t>
            </a:r>
            <a:br/>
            <a:r>
              <a:t>status = "Adult" if age &gt;= 18 else "Minor"</a:t>
            </a:r>
            <a:br/>
            <a:br/>
            <a:r>
              <a:t>print(status)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More Ternary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Ternary operators work great for simple choices.</a:t>
            </a:r>
          </a:p>
          <a:p/>
          <a:p>
            <a:pPr>
              <a:defRPr sz="1600" b="1">
                <a:solidFill>
                  <a:srgbClr val="006633"/>
                </a:solidFill>
              </a:defRPr>
            </a:pPr>
            <a:r>
              <a:t>Example:</a:t>
            </a:r>
          </a:p>
          <a:p>
            <a:pPr>
              <a:defRPr sz="1200">
                <a:solidFill>
                  <a:srgbClr val="000000"/>
                </a:solidFill>
                <a:latin typeface="Consolas"/>
              </a:defRPr>
            </a:pPr>
            <a:r>
              <a:t># Check even/odd</a:t>
            </a:r>
            <a:br/>
            <a:r>
              <a:t>number = 7</a:t>
            </a:r>
            <a:br/>
            <a:r>
              <a:t>result = "Even" if number % 2 == 0 else "Odd"</a:t>
            </a:r>
            <a:br/>
            <a:br/>
            <a:r>
              <a:t># Set discount</a:t>
            </a:r>
            <a:br/>
            <a:r>
              <a:t>is_member = True</a:t>
            </a:r>
            <a:br/>
            <a:r>
              <a:t>discount = 0.1 if is_member else 0.0</a:t>
            </a:r>
            <a:br/>
            <a:br/>
            <a:r>
              <a:t># Quick validation</a:t>
            </a:r>
            <a:br/>
            <a:r>
              <a:t>username = input("Name: ")</a:t>
            </a:r>
            <a:br/>
            <a:r>
              <a:t>name = username if username else "Guest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Watch out for these mistakes:</a:t>
            </a:r>
            <a:br/>
            <a:r>
              <a:t>- Forgetting the colon (:) after conditions</a:t>
            </a:r>
            <a:br/>
            <a:r>
              <a:t>- Wrong indentation in code blocks</a:t>
            </a:r>
            <a:br/>
            <a:r>
              <a:t>- Using = instead of == for comparison</a:t>
            </a:r>
            <a:br/>
            <a:r>
              <a:t>- Not handling all possible cases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Tips for Better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Write better conditional code:</a:t>
            </a:r>
            <a:br/>
            <a:r>
              <a:t>- Use meaningful variable names</a:t>
            </a:r>
            <a:br/>
            <a:r>
              <a:t>- Keep conditions simple and readable</a:t>
            </a:r>
            <a:br/>
            <a:r>
              <a:t>- Test all possible paths</a:t>
            </a:r>
            <a:br/>
            <a:r>
              <a:t>- Add comments for complex logic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Practice Assignment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Assignment 1: Number Classifier</a:t>
            </a:r>
          </a:p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Write a program that:</a:t>
            </a:r>
            <a:br/>
            <a:r>
              <a:t>- Asks user for a number</a:t>
            </a:r>
            <a:br/>
            <a:r>
              <a:t>- Says if it's positive, negative, or zero</a:t>
            </a:r>
            <a:br/>
            <a:r>
              <a:t>- Says if it's even or odd (if not zero)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Practice Assignment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Assignment 2: Grade Calculator</a:t>
            </a:r>
          </a:p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Create a program that:</a:t>
            </a:r>
            <a:br/>
            <a:r>
              <a:t>- Takes a test score (0-100)</a:t>
            </a:r>
            <a:br/>
            <a:r>
              <a:t>- Assigns letter grade (A, B, C, D, F)</a:t>
            </a:r>
            <a:br/>
            <a:r>
              <a:t>- Shows appropriate message for each grade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Practice Assignment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Assignment 3: Simple Calculator</a:t>
            </a:r>
          </a:p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Build a calculator that:</a:t>
            </a:r>
            <a:br/>
            <a:r>
              <a:t>- Asks for two numbers and an operation (+, -, *, /)</a:t>
            </a:r>
            <a:br/>
            <a:r>
              <a:t>- Performs the calculation</a:t>
            </a:r>
            <a:br/>
            <a:r>
              <a:t>- Handles division by zero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What We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Today we covered:</a:t>
            </a:r>
            <a:br/>
            <a:r>
              <a:t>- if, elif, and else statements</a:t>
            </a:r>
            <a:br/>
            <a:r>
              <a:t>- break, continue, and pass</a:t>
            </a:r>
            <a:br/>
            <a:r>
              <a:t>- Nested conditionals</a:t>
            </a:r>
            <a:br/>
            <a:r>
              <a:t>- Ternary operator</a:t>
            </a:r>
            <a:br/>
            <a:r>
              <a:t>- Best practices and common mistakes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Why Use Conditionals?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Real-world examples:</a:t>
            </a:r>
            <a:br/>
            <a:r>
              <a:t>- Check passwords in login systems</a:t>
            </a:r>
            <a:br/>
            <a:r>
              <a:t>- Apply discounts in shopping websites</a:t>
            </a:r>
            <a:br/>
            <a:r>
              <a:t>- Validate user input in forms</a:t>
            </a:r>
            <a:br/>
            <a:r>
              <a:t>- Create interactive games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Keep practicing:</a:t>
            </a:r>
            <a:br/>
            <a:r>
              <a:t>- Try all the assignments</a:t>
            </a:r>
            <a:br/>
            <a:r>
              <a:t>- Experiment with different conditions</a:t>
            </a:r>
            <a:br/>
            <a:r>
              <a:t>- Combine conditionals with loops</a:t>
            </a:r>
            <a:br/>
            <a:r>
              <a:t>- Build your own projects using these concepts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Basic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All conditionals follow this pattern:</a:t>
            </a:r>
          </a:p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if condition:</a:t>
            </a:r>
            <a:br/>
            <a:r>
              <a:t>    do something</a:t>
            </a:r>
          </a:p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The condition must be True or False.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The 'if'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The 'if' statement runs code only when a condition is True.</a:t>
            </a:r>
          </a:p>
          <a:p/>
          <a:p>
            <a:pPr>
              <a:defRPr sz="1600" b="1">
                <a:solidFill>
                  <a:srgbClr val="006633"/>
                </a:solidFill>
              </a:defRPr>
            </a:pPr>
            <a:r>
              <a:t>Example:</a:t>
            </a:r>
          </a:p>
          <a:p>
            <a:pPr>
              <a:defRPr sz="1200">
                <a:solidFill>
                  <a:srgbClr val="000000"/>
                </a:solidFill>
                <a:latin typeface="Consolas"/>
              </a:defRPr>
            </a:pPr>
            <a:r>
              <a:t>age = 18</a:t>
            </a:r>
            <a:br/>
            <a:br/>
            <a:r>
              <a:t>if age &gt;= 18:</a:t>
            </a:r>
            <a:br/>
            <a:r>
              <a:t>    print("You can vote!")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Multiple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You can check multiple things in one condition.</a:t>
            </a:r>
          </a:p>
          <a:p/>
          <a:p>
            <a:pPr>
              <a:defRPr sz="1600" b="1">
                <a:solidFill>
                  <a:srgbClr val="006633"/>
                </a:solidFill>
              </a:defRPr>
            </a:pPr>
            <a:r>
              <a:t>Example:</a:t>
            </a:r>
          </a:p>
          <a:p>
            <a:pPr>
              <a:defRPr sz="1200">
                <a:solidFill>
                  <a:srgbClr val="000000"/>
                </a:solidFill>
                <a:latin typeface="Consolas"/>
              </a:defRPr>
            </a:pPr>
            <a:r>
              <a:t>age = 20</a:t>
            </a:r>
            <a:br/>
            <a:r>
              <a:t>has_license = True</a:t>
            </a:r>
            <a:br/>
            <a:br/>
            <a:r>
              <a:t>if age &gt;= 18 and has_license:</a:t>
            </a:r>
            <a:br/>
            <a:r>
              <a:t>    print("You can drive!")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The 'elif'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Use 'elif' when you have multiple choices to check.</a:t>
            </a:r>
          </a:p>
          <a:p/>
          <a:p>
            <a:pPr>
              <a:defRPr sz="1600" b="1">
                <a:solidFill>
                  <a:srgbClr val="006633"/>
                </a:solidFill>
              </a:defRPr>
            </a:pPr>
            <a:r>
              <a:t>Example:</a:t>
            </a:r>
          </a:p>
          <a:p>
            <a:pPr>
              <a:defRPr sz="1200">
                <a:solidFill>
                  <a:srgbClr val="000000"/>
                </a:solidFill>
                <a:latin typeface="Consolas"/>
              </a:defRPr>
            </a:pPr>
            <a:r>
              <a:t>score = 85</a:t>
            </a:r>
            <a:br/>
            <a:br/>
            <a:r>
              <a:t>if score &gt;= 90:</a:t>
            </a:r>
            <a:br/>
            <a:r>
              <a:t>    grade = "A"</a:t>
            </a:r>
            <a:br/>
            <a:r>
              <a:t>elif score &gt;= 80:</a:t>
            </a:r>
            <a:br/>
            <a:r>
              <a:t>    grade = "B"</a:t>
            </a:r>
            <a:br/>
            <a:r>
              <a:t>elif score &gt;= 70:</a:t>
            </a:r>
            <a:br/>
            <a:r>
              <a:t>    grade = "C"</a:t>
            </a:r>
            <a:br/>
            <a:br/>
            <a:r>
              <a:t>print(f"Grade: {grade}")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How 'elif'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Python checks conditions from top to bottom.</a:t>
            </a:r>
          </a:p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Only the FIRST True condition runs.</a:t>
            </a:r>
          </a:p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All others are skipped.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The 'else'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Use 'else' as a backup when all other conditions are False.</a:t>
            </a:r>
          </a:p>
          <a:p/>
          <a:p>
            <a:pPr>
              <a:defRPr sz="1600" b="1">
                <a:solidFill>
                  <a:srgbClr val="006633"/>
                </a:solidFill>
              </a:defRPr>
            </a:pPr>
            <a:r>
              <a:t>Example:</a:t>
            </a:r>
          </a:p>
          <a:p>
            <a:pPr>
              <a:defRPr sz="1200">
                <a:solidFill>
                  <a:srgbClr val="000000"/>
                </a:solidFill>
                <a:latin typeface="Consolas"/>
              </a:defRPr>
            </a:pPr>
            <a:r>
              <a:t>temperature = 15</a:t>
            </a:r>
            <a:br/>
            <a:br/>
            <a:r>
              <a:t>if temperature &gt; 25:</a:t>
            </a:r>
            <a:br/>
            <a:r>
              <a:t>    print("It's hot!")</a:t>
            </a:r>
            <a:br/>
            <a:r>
              <a:t>elif temperature &gt; 15:</a:t>
            </a:r>
            <a:br/>
            <a:r>
              <a:t>    print("It's warm")</a:t>
            </a:r>
            <a:br/>
            <a:r>
              <a:t>else:</a:t>
            </a:r>
            <a:br/>
            <a:r>
              <a:t>    print("It's cold!")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