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7" Type="http://schemas.openxmlformats.org/officeDocument/2006/relationships/tableStyles" Target="tableStyles.xml"/>  <Relationship Id="rId6" Type="http://schemas.openxmlformats.org/officeDocument/2006/relationships/theme" Target="theme/theme1.xml"/>  <Relationship Id="rId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66315" y="0"/>
            <a:ext cx="685302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51617" y="0"/>
            <a:ext cx="1048241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